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48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2530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54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tags" Target="../tags/tag126.xml"/><Relationship Id="rId134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603.xml"/><Relationship Id="rId21" Type="http://schemas.openxmlformats.org/officeDocument/2006/relationships/tags" Target="../tags/tag1598.xml"/><Relationship Id="rId42" Type="http://schemas.openxmlformats.org/officeDocument/2006/relationships/tags" Target="../tags/tag1619.xml"/><Relationship Id="rId47" Type="http://schemas.openxmlformats.org/officeDocument/2006/relationships/tags" Target="../tags/tag1624.xml"/><Relationship Id="rId63" Type="http://schemas.openxmlformats.org/officeDocument/2006/relationships/tags" Target="../tags/tag1640.xml"/><Relationship Id="rId68" Type="http://schemas.openxmlformats.org/officeDocument/2006/relationships/tags" Target="../tags/tag1645.xml"/><Relationship Id="rId84" Type="http://schemas.openxmlformats.org/officeDocument/2006/relationships/tags" Target="../tags/tag1661.xml"/><Relationship Id="rId89" Type="http://schemas.openxmlformats.org/officeDocument/2006/relationships/tags" Target="../tags/tag1666.xml"/><Relationship Id="rId7" Type="http://schemas.openxmlformats.org/officeDocument/2006/relationships/tags" Target="../tags/tag1584.xml"/><Relationship Id="rId71" Type="http://schemas.openxmlformats.org/officeDocument/2006/relationships/tags" Target="../tags/tag1648.xml"/><Relationship Id="rId92" Type="http://schemas.openxmlformats.org/officeDocument/2006/relationships/tags" Target="../tags/tag1669.xml"/><Relationship Id="rId2" Type="http://schemas.openxmlformats.org/officeDocument/2006/relationships/tags" Target="../tags/tag1579.xml"/><Relationship Id="rId16" Type="http://schemas.openxmlformats.org/officeDocument/2006/relationships/tags" Target="../tags/tag1593.xml"/><Relationship Id="rId29" Type="http://schemas.openxmlformats.org/officeDocument/2006/relationships/tags" Target="../tags/tag1606.xml"/><Relationship Id="rId107" Type="http://schemas.openxmlformats.org/officeDocument/2006/relationships/slideLayout" Target="../slideLayouts/slideLayout1.xml"/><Relationship Id="rId11" Type="http://schemas.openxmlformats.org/officeDocument/2006/relationships/tags" Target="../tags/tag1588.xml"/><Relationship Id="rId24" Type="http://schemas.openxmlformats.org/officeDocument/2006/relationships/tags" Target="../tags/tag1601.xml"/><Relationship Id="rId32" Type="http://schemas.openxmlformats.org/officeDocument/2006/relationships/tags" Target="../tags/tag1609.xml"/><Relationship Id="rId37" Type="http://schemas.openxmlformats.org/officeDocument/2006/relationships/tags" Target="../tags/tag1614.xml"/><Relationship Id="rId40" Type="http://schemas.openxmlformats.org/officeDocument/2006/relationships/tags" Target="../tags/tag1617.xml"/><Relationship Id="rId45" Type="http://schemas.openxmlformats.org/officeDocument/2006/relationships/tags" Target="../tags/tag1622.xml"/><Relationship Id="rId53" Type="http://schemas.openxmlformats.org/officeDocument/2006/relationships/tags" Target="../tags/tag1630.xml"/><Relationship Id="rId58" Type="http://schemas.openxmlformats.org/officeDocument/2006/relationships/tags" Target="../tags/tag1635.xml"/><Relationship Id="rId66" Type="http://schemas.openxmlformats.org/officeDocument/2006/relationships/tags" Target="../tags/tag1643.xml"/><Relationship Id="rId74" Type="http://schemas.openxmlformats.org/officeDocument/2006/relationships/tags" Target="../tags/tag1651.xml"/><Relationship Id="rId79" Type="http://schemas.openxmlformats.org/officeDocument/2006/relationships/tags" Target="../tags/tag1656.xml"/><Relationship Id="rId87" Type="http://schemas.openxmlformats.org/officeDocument/2006/relationships/tags" Target="../tags/tag1664.xml"/><Relationship Id="rId102" Type="http://schemas.openxmlformats.org/officeDocument/2006/relationships/tags" Target="../tags/tag1679.xml"/><Relationship Id="rId5" Type="http://schemas.openxmlformats.org/officeDocument/2006/relationships/tags" Target="../tags/tag1582.xml"/><Relationship Id="rId61" Type="http://schemas.openxmlformats.org/officeDocument/2006/relationships/tags" Target="../tags/tag1638.xml"/><Relationship Id="rId82" Type="http://schemas.openxmlformats.org/officeDocument/2006/relationships/tags" Target="../tags/tag1659.xml"/><Relationship Id="rId90" Type="http://schemas.openxmlformats.org/officeDocument/2006/relationships/tags" Target="../tags/tag1667.xml"/><Relationship Id="rId95" Type="http://schemas.openxmlformats.org/officeDocument/2006/relationships/tags" Target="../tags/tag1672.xml"/><Relationship Id="rId19" Type="http://schemas.openxmlformats.org/officeDocument/2006/relationships/tags" Target="../tags/tag1596.xml"/><Relationship Id="rId14" Type="http://schemas.openxmlformats.org/officeDocument/2006/relationships/tags" Target="../tags/tag1591.xml"/><Relationship Id="rId22" Type="http://schemas.openxmlformats.org/officeDocument/2006/relationships/tags" Target="../tags/tag1599.xml"/><Relationship Id="rId27" Type="http://schemas.openxmlformats.org/officeDocument/2006/relationships/tags" Target="../tags/tag1604.xml"/><Relationship Id="rId30" Type="http://schemas.openxmlformats.org/officeDocument/2006/relationships/tags" Target="../tags/tag1607.xml"/><Relationship Id="rId35" Type="http://schemas.openxmlformats.org/officeDocument/2006/relationships/tags" Target="../tags/tag1612.xml"/><Relationship Id="rId43" Type="http://schemas.openxmlformats.org/officeDocument/2006/relationships/tags" Target="../tags/tag1620.xml"/><Relationship Id="rId48" Type="http://schemas.openxmlformats.org/officeDocument/2006/relationships/tags" Target="../tags/tag1625.xml"/><Relationship Id="rId56" Type="http://schemas.openxmlformats.org/officeDocument/2006/relationships/tags" Target="../tags/tag1633.xml"/><Relationship Id="rId64" Type="http://schemas.openxmlformats.org/officeDocument/2006/relationships/tags" Target="../tags/tag1641.xml"/><Relationship Id="rId69" Type="http://schemas.openxmlformats.org/officeDocument/2006/relationships/tags" Target="../tags/tag1646.xml"/><Relationship Id="rId77" Type="http://schemas.openxmlformats.org/officeDocument/2006/relationships/tags" Target="../tags/tag1654.xml"/><Relationship Id="rId100" Type="http://schemas.openxmlformats.org/officeDocument/2006/relationships/tags" Target="../tags/tag1677.xml"/><Relationship Id="rId105" Type="http://schemas.openxmlformats.org/officeDocument/2006/relationships/tags" Target="../tags/tag1682.xml"/><Relationship Id="rId8" Type="http://schemas.openxmlformats.org/officeDocument/2006/relationships/tags" Target="../tags/tag1585.xml"/><Relationship Id="rId51" Type="http://schemas.openxmlformats.org/officeDocument/2006/relationships/tags" Target="../tags/tag1628.xml"/><Relationship Id="rId72" Type="http://schemas.openxmlformats.org/officeDocument/2006/relationships/tags" Target="../tags/tag1649.xml"/><Relationship Id="rId80" Type="http://schemas.openxmlformats.org/officeDocument/2006/relationships/tags" Target="../tags/tag1657.xml"/><Relationship Id="rId85" Type="http://schemas.openxmlformats.org/officeDocument/2006/relationships/tags" Target="../tags/tag1662.xml"/><Relationship Id="rId93" Type="http://schemas.openxmlformats.org/officeDocument/2006/relationships/tags" Target="../tags/tag1670.xml"/><Relationship Id="rId98" Type="http://schemas.openxmlformats.org/officeDocument/2006/relationships/tags" Target="../tags/tag1675.xml"/><Relationship Id="rId3" Type="http://schemas.openxmlformats.org/officeDocument/2006/relationships/tags" Target="../tags/tag1580.xml"/><Relationship Id="rId12" Type="http://schemas.openxmlformats.org/officeDocument/2006/relationships/tags" Target="../tags/tag1589.xml"/><Relationship Id="rId17" Type="http://schemas.openxmlformats.org/officeDocument/2006/relationships/tags" Target="../tags/tag1594.xml"/><Relationship Id="rId25" Type="http://schemas.openxmlformats.org/officeDocument/2006/relationships/tags" Target="../tags/tag1602.xml"/><Relationship Id="rId33" Type="http://schemas.openxmlformats.org/officeDocument/2006/relationships/tags" Target="../tags/tag1610.xml"/><Relationship Id="rId38" Type="http://schemas.openxmlformats.org/officeDocument/2006/relationships/tags" Target="../tags/tag1615.xml"/><Relationship Id="rId46" Type="http://schemas.openxmlformats.org/officeDocument/2006/relationships/tags" Target="../tags/tag1623.xml"/><Relationship Id="rId59" Type="http://schemas.openxmlformats.org/officeDocument/2006/relationships/tags" Target="../tags/tag1636.xml"/><Relationship Id="rId67" Type="http://schemas.openxmlformats.org/officeDocument/2006/relationships/tags" Target="../tags/tag1644.xml"/><Relationship Id="rId103" Type="http://schemas.openxmlformats.org/officeDocument/2006/relationships/tags" Target="../tags/tag1680.xml"/><Relationship Id="rId20" Type="http://schemas.openxmlformats.org/officeDocument/2006/relationships/tags" Target="../tags/tag1597.xml"/><Relationship Id="rId41" Type="http://schemas.openxmlformats.org/officeDocument/2006/relationships/tags" Target="../tags/tag1618.xml"/><Relationship Id="rId54" Type="http://schemas.openxmlformats.org/officeDocument/2006/relationships/tags" Target="../tags/tag1631.xml"/><Relationship Id="rId62" Type="http://schemas.openxmlformats.org/officeDocument/2006/relationships/tags" Target="../tags/tag1639.xml"/><Relationship Id="rId70" Type="http://schemas.openxmlformats.org/officeDocument/2006/relationships/tags" Target="../tags/tag1647.xml"/><Relationship Id="rId75" Type="http://schemas.openxmlformats.org/officeDocument/2006/relationships/tags" Target="../tags/tag1652.xml"/><Relationship Id="rId83" Type="http://schemas.openxmlformats.org/officeDocument/2006/relationships/tags" Target="../tags/tag1660.xml"/><Relationship Id="rId88" Type="http://schemas.openxmlformats.org/officeDocument/2006/relationships/tags" Target="../tags/tag1665.xml"/><Relationship Id="rId91" Type="http://schemas.openxmlformats.org/officeDocument/2006/relationships/tags" Target="../tags/tag1668.xml"/><Relationship Id="rId96" Type="http://schemas.openxmlformats.org/officeDocument/2006/relationships/tags" Target="../tags/tag1673.xml"/><Relationship Id="rId1" Type="http://schemas.openxmlformats.org/officeDocument/2006/relationships/tags" Target="../tags/tag1578.xml"/><Relationship Id="rId6" Type="http://schemas.openxmlformats.org/officeDocument/2006/relationships/tags" Target="../tags/tag1583.xml"/><Relationship Id="rId15" Type="http://schemas.openxmlformats.org/officeDocument/2006/relationships/tags" Target="../tags/tag1592.xml"/><Relationship Id="rId23" Type="http://schemas.openxmlformats.org/officeDocument/2006/relationships/tags" Target="../tags/tag1600.xml"/><Relationship Id="rId28" Type="http://schemas.openxmlformats.org/officeDocument/2006/relationships/tags" Target="../tags/tag1605.xml"/><Relationship Id="rId36" Type="http://schemas.openxmlformats.org/officeDocument/2006/relationships/tags" Target="../tags/tag1613.xml"/><Relationship Id="rId49" Type="http://schemas.openxmlformats.org/officeDocument/2006/relationships/tags" Target="../tags/tag1626.xml"/><Relationship Id="rId57" Type="http://schemas.openxmlformats.org/officeDocument/2006/relationships/tags" Target="../tags/tag1634.xml"/><Relationship Id="rId106" Type="http://schemas.openxmlformats.org/officeDocument/2006/relationships/tags" Target="../tags/tag1683.xml"/><Relationship Id="rId10" Type="http://schemas.openxmlformats.org/officeDocument/2006/relationships/tags" Target="../tags/tag1587.xml"/><Relationship Id="rId31" Type="http://schemas.openxmlformats.org/officeDocument/2006/relationships/tags" Target="../tags/tag1608.xml"/><Relationship Id="rId44" Type="http://schemas.openxmlformats.org/officeDocument/2006/relationships/tags" Target="../tags/tag1621.xml"/><Relationship Id="rId52" Type="http://schemas.openxmlformats.org/officeDocument/2006/relationships/tags" Target="../tags/tag1629.xml"/><Relationship Id="rId60" Type="http://schemas.openxmlformats.org/officeDocument/2006/relationships/tags" Target="../tags/tag1637.xml"/><Relationship Id="rId65" Type="http://schemas.openxmlformats.org/officeDocument/2006/relationships/tags" Target="../tags/tag1642.xml"/><Relationship Id="rId73" Type="http://schemas.openxmlformats.org/officeDocument/2006/relationships/tags" Target="../tags/tag1650.xml"/><Relationship Id="rId78" Type="http://schemas.openxmlformats.org/officeDocument/2006/relationships/tags" Target="../tags/tag1655.xml"/><Relationship Id="rId81" Type="http://schemas.openxmlformats.org/officeDocument/2006/relationships/tags" Target="../tags/tag1658.xml"/><Relationship Id="rId86" Type="http://schemas.openxmlformats.org/officeDocument/2006/relationships/tags" Target="../tags/tag1663.xml"/><Relationship Id="rId94" Type="http://schemas.openxmlformats.org/officeDocument/2006/relationships/tags" Target="../tags/tag1671.xml"/><Relationship Id="rId99" Type="http://schemas.openxmlformats.org/officeDocument/2006/relationships/tags" Target="../tags/tag1676.xml"/><Relationship Id="rId101" Type="http://schemas.openxmlformats.org/officeDocument/2006/relationships/tags" Target="../tags/tag1678.xml"/><Relationship Id="rId4" Type="http://schemas.openxmlformats.org/officeDocument/2006/relationships/tags" Target="../tags/tag1581.xml"/><Relationship Id="rId9" Type="http://schemas.openxmlformats.org/officeDocument/2006/relationships/tags" Target="../tags/tag1586.xml"/><Relationship Id="rId13" Type="http://schemas.openxmlformats.org/officeDocument/2006/relationships/tags" Target="../tags/tag1590.xml"/><Relationship Id="rId18" Type="http://schemas.openxmlformats.org/officeDocument/2006/relationships/tags" Target="../tags/tag1595.xml"/><Relationship Id="rId39" Type="http://schemas.openxmlformats.org/officeDocument/2006/relationships/tags" Target="../tags/tag1616.xml"/><Relationship Id="rId34" Type="http://schemas.openxmlformats.org/officeDocument/2006/relationships/tags" Target="../tags/tag1611.xml"/><Relationship Id="rId50" Type="http://schemas.openxmlformats.org/officeDocument/2006/relationships/tags" Target="../tags/tag1627.xml"/><Relationship Id="rId55" Type="http://schemas.openxmlformats.org/officeDocument/2006/relationships/tags" Target="../tags/tag1632.xml"/><Relationship Id="rId76" Type="http://schemas.openxmlformats.org/officeDocument/2006/relationships/tags" Target="../tags/tag1653.xml"/><Relationship Id="rId97" Type="http://schemas.openxmlformats.org/officeDocument/2006/relationships/tags" Target="../tags/tag1674.xml"/><Relationship Id="rId104" Type="http://schemas.openxmlformats.org/officeDocument/2006/relationships/tags" Target="../tags/tag1681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709.xml"/><Relationship Id="rId21" Type="http://schemas.openxmlformats.org/officeDocument/2006/relationships/tags" Target="../tags/tag1704.xml"/><Relationship Id="rId42" Type="http://schemas.openxmlformats.org/officeDocument/2006/relationships/tags" Target="../tags/tag1725.xml"/><Relationship Id="rId47" Type="http://schemas.openxmlformats.org/officeDocument/2006/relationships/tags" Target="../tags/tag1730.xml"/><Relationship Id="rId63" Type="http://schemas.openxmlformats.org/officeDocument/2006/relationships/tags" Target="../tags/tag1746.xml"/><Relationship Id="rId68" Type="http://schemas.openxmlformats.org/officeDocument/2006/relationships/tags" Target="../tags/tag1751.xml"/><Relationship Id="rId84" Type="http://schemas.openxmlformats.org/officeDocument/2006/relationships/tags" Target="../tags/tag1767.xml"/><Relationship Id="rId89" Type="http://schemas.openxmlformats.org/officeDocument/2006/relationships/tags" Target="../tags/tag1772.xml"/><Relationship Id="rId7" Type="http://schemas.openxmlformats.org/officeDocument/2006/relationships/tags" Target="../tags/tag1690.xml"/><Relationship Id="rId71" Type="http://schemas.openxmlformats.org/officeDocument/2006/relationships/tags" Target="../tags/tag1754.xml"/><Relationship Id="rId92" Type="http://schemas.openxmlformats.org/officeDocument/2006/relationships/tags" Target="../tags/tag1775.xml"/><Relationship Id="rId2" Type="http://schemas.openxmlformats.org/officeDocument/2006/relationships/tags" Target="../tags/tag1685.xml"/><Relationship Id="rId16" Type="http://schemas.openxmlformats.org/officeDocument/2006/relationships/tags" Target="../tags/tag1699.xml"/><Relationship Id="rId29" Type="http://schemas.openxmlformats.org/officeDocument/2006/relationships/tags" Target="../tags/tag1712.xml"/><Relationship Id="rId11" Type="http://schemas.openxmlformats.org/officeDocument/2006/relationships/tags" Target="../tags/tag1694.xml"/><Relationship Id="rId24" Type="http://schemas.openxmlformats.org/officeDocument/2006/relationships/tags" Target="../tags/tag1707.xml"/><Relationship Id="rId32" Type="http://schemas.openxmlformats.org/officeDocument/2006/relationships/tags" Target="../tags/tag1715.xml"/><Relationship Id="rId37" Type="http://schemas.openxmlformats.org/officeDocument/2006/relationships/tags" Target="../tags/tag1720.xml"/><Relationship Id="rId40" Type="http://schemas.openxmlformats.org/officeDocument/2006/relationships/tags" Target="../tags/tag1723.xml"/><Relationship Id="rId45" Type="http://schemas.openxmlformats.org/officeDocument/2006/relationships/tags" Target="../tags/tag1728.xml"/><Relationship Id="rId53" Type="http://schemas.openxmlformats.org/officeDocument/2006/relationships/tags" Target="../tags/tag1736.xml"/><Relationship Id="rId58" Type="http://schemas.openxmlformats.org/officeDocument/2006/relationships/tags" Target="../tags/tag1741.xml"/><Relationship Id="rId66" Type="http://schemas.openxmlformats.org/officeDocument/2006/relationships/tags" Target="../tags/tag1749.xml"/><Relationship Id="rId74" Type="http://schemas.openxmlformats.org/officeDocument/2006/relationships/tags" Target="../tags/tag1757.xml"/><Relationship Id="rId79" Type="http://schemas.openxmlformats.org/officeDocument/2006/relationships/tags" Target="../tags/tag1762.xml"/><Relationship Id="rId87" Type="http://schemas.openxmlformats.org/officeDocument/2006/relationships/tags" Target="../tags/tag1770.xml"/><Relationship Id="rId102" Type="http://schemas.openxmlformats.org/officeDocument/2006/relationships/tags" Target="../tags/tag1785.xml"/><Relationship Id="rId5" Type="http://schemas.openxmlformats.org/officeDocument/2006/relationships/tags" Target="../tags/tag1688.xml"/><Relationship Id="rId61" Type="http://schemas.openxmlformats.org/officeDocument/2006/relationships/tags" Target="../tags/tag1744.xml"/><Relationship Id="rId82" Type="http://schemas.openxmlformats.org/officeDocument/2006/relationships/tags" Target="../tags/tag1765.xml"/><Relationship Id="rId90" Type="http://schemas.openxmlformats.org/officeDocument/2006/relationships/tags" Target="../tags/tag1773.xml"/><Relationship Id="rId95" Type="http://schemas.openxmlformats.org/officeDocument/2006/relationships/tags" Target="../tags/tag1778.xml"/><Relationship Id="rId19" Type="http://schemas.openxmlformats.org/officeDocument/2006/relationships/tags" Target="../tags/tag1702.xml"/><Relationship Id="rId14" Type="http://schemas.openxmlformats.org/officeDocument/2006/relationships/tags" Target="../tags/tag1697.xml"/><Relationship Id="rId22" Type="http://schemas.openxmlformats.org/officeDocument/2006/relationships/tags" Target="../tags/tag1705.xml"/><Relationship Id="rId27" Type="http://schemas.openxmlformats.org/officeDocument/2006/relationships/tags" Target="../tags/tag1710.xml"/><Relationship Id="rId30" Type="http://schemas.openxmlformats.org/officeDocument/2006/relationships/tags" Target="../tags/tag1713.xml"/><Relationship Id="rId35" Type="http://schemas.openxmlformats.org/officeDocument/2006/relationships/tags" Target="../tags/tag1718.xml"/><Relationship Id="rId43" Type="http://schemas.openxmlformats.org/officeDocument/2006/relationships/tags" Target="../tags/tag1726.xml"/><Relationship Id="rId48" Type="http://schemas.openxmlformats.org/officeDocument/2006/relationships/tags" Target="../tags/tag1731.xml"/><Relationship Id="rId56" Type="http://schemas.openxmlformats.org/officeDocument/2006/relationships/tags" Target="../tags/tag1739.xml"/><Relationship Id="rId64" Type="http://schemas.openxmlformats.org/officeDocument/2006/relationships/tags" Target="../tags/tag1747.xml"/><Relationship Id="rId69" Type="http://schemas.openxmlformats.org/officeDocument/2006/relationships/tags" Target="../tags/tag1752.xml"/><Relationship Id="rId77" Type="http://schemas.openxmlformats.org/officeDocument/2006/relationships/tags" Target="../tags/tag1760.xml"/><Relationship Id="rId100" Type="http://schemas.openxmlformats.org/officeDocument/2006/relationships/tags" Target="../tags/tag1783.xml"/><Relationship Id="rId8" Type="http://schemas.openxmlformats.org/officeDocument/2006/relationships/tags" Target="../tags/tag1691.xml"/><Relationship Id="rId51" Type="http://schemas.openxmlformats.org/officeDocument/2006/relationships/tags" Target="../tags/tag1734.xml"/><Relationship Id="rId72" Type="http://schemas.openxmlformats.org/officeDocument/2006/relationships/tags" Target="../tags/tag1755.xml"/><Relationship Id="rId80" Type="http://schemas.openxmlformats.org/officeDocument/2006/relationships/tags" Target="../tags/tag1763.xml"/><Relationship Id="rId85" Type="http://schemas.openxmlformats.org/officeDocument/2006/relationships/tags" Target="../tags/tag1768.xml"/><Relationship Id="rId93" Type="http://schemas.openxmlformats.org/officeDocument/2006/relationships/tags" Target="../tags/tag1776.xml"/><Relationship Id="rId98" Type="http://schemas.openxmlformats.org/officeDocument/2006/relationships/tags" Target="../tags/tag1781.xml"/><Relationship Id="rId3" Type="http://schemas.openxmlformats.org/officeDocument/2006/relationships/tags" Target="../tags/tag1686.xml"/><Relationship Id="rId12" Type="http://schemas.openxmlformats.org/officeDocument/2006/relationships/tags" Target="../tags/tag1695.xml"/><Relationship Id="rId17" Type="http://schemas.openxmlformats.org/officeDocument/2006/relationships/tags" Target="../tags/tag1700.xml"/><Relationship Id="rId25" Type="http://schemas.openxmlformats.org/officeDocument/2006/relationships/tags" Target="../tags/tag1708.xml"/><Relationship Id="rId33" Type="http://schemas.openxmlformats.org/officeDocument/2006/relationships/tags" Target="../tags/tag1716.xml"/><Relationship Id="rId38" Type="http://schemas.openxmlformats.org/officeDocument/2006/relationships/tags" Target="../tags/tag1721.xml"/><Relationship Id="rId46" Type="http://schemas.openxmlformats.org/officeDocument/2006/relationships/tags" Target="../tags/tag1729.xml"/><Relationship Id="rId59" Type="http://schemas.openxmlformats.org/officeDocument/2006/relationships/tags" Target="../tags/tag1742.xml"/><Relationship Id="rId67" Type="http://schemas.openxmlformats.org/officeDocument/2006/relationships/tags" Target="../tags/tag1750.xml"/><Relationship Id="rId103" Type="http://schemas.openxmlformats.org/officeDocument/2006/relationships/slideLayout" Target="../slideLayouts/slideLayout1.xml"/><Relationship Id="rId20" Type="http://schemas.openxmlformats.org/officeDocument/2006/relationships/tags" Target="../tags/tag1703.xml"/><Relationship Id="rId41" Type="http://schemas.openxmlformats.org/officeDocument/2006/relationships/tags" Target="../tags/tag1724.xml"/><Relationship Id="rId54" Type="http://schemas.openxmlformats.org/officeDocument/2006/relationships/tags" Target="../tags/tag1737.xml"/><Relationship Id="rId62" Type="http://schemas.openxmlformats.org/officeDocument/2006/relationships/tags" Target="../tags/tag1745.xml"/><Relationship Id="rId70" Type="http://schemas.openxmlformats.org/officeDocument/2006/relationships/tags" Target="../tags/tag1753.xml"/><Relationship Id="rId75" Type="http://schemas.openxmlformats.org/officeDocument/2006/relationships/tags" Target="../tags/tag1758.xml"/><Relationship Id="rId83" Type="http://schemas.openxmlformats.org/officeDocument/2006/relationships/tags" Target="../tags/tag1766.xml"/><Relationship Id="rId88" Type="http://schemas.openxmlformats.org/officeDocument/2006/relationships/tags" Target="../tags/tag1771.xml"/><Relationship Id="rId91" Type="http://schemas.openxmlformats.org/officeDocument/2006/relationships/tags" Target="../tags/tag1774.xml"/><Relationship Id="rId96" Type="http://schemas.openxmlformats.org/officeDocument/2006/relationships/tags" Target="../tags/tag1779.xml"/><Relationship Id="rId1" Type="http://schemas.openxmlformats.org/officeDocument/2006/relationships/tags" Target="../tags/tag1684.xml"/><Relationship Id="rId6" Type="http://schemas.openxmlformats.org/officeDocument/2006/relationships/tags" Target="../tags/tag1689.xml"/><Relationship Id="rId15" Type="http://schemas.openxmlformats.org/officeDocument/2006/relationships/tags" Target="../tags/tag1698.xml"/><Relationship Id="rId23" Type="http://schemas.openxmlformats.org/officeDocument/2006/relationships/tags" Target="../tags/tag1706.xml"/><Relationship Id="rId28" Type="http://schemas.openxmlformats.org/officeDocument/2006/relationships/tags" Target="../tags/tag1711.xml"/><Relationship Id="rId36" Type="http://schemas.openxmlformats.org/officeDocument/2006/relationships/tags" Target="../tags/tag1719.xml"/><Relationship Id="rId49" Type="http://schemas.openxmlformats.org/officeDocument/2006/relationships/tags" Target="../tags/tag1732.xml"/><Relationship Id="rId57" Type="http://schemas.openxmlformats.org/officeDocument/2006/relationships/tags" Target="../tags/tag1740.xml"/><Relationship Id="rId10" Type="http://schemas.openxmlformats.org/officeDocument/2006/relationships/tags" Target="../tags/tag1693.xml"/><Relationship Id="rId31" Type="http://schemas.openxmlformats.org/officeDocument/2006/relationships/tags" Target="../tags/tag1714.xml"/><Relationship Id="rId44" Type="http://schemas.openxmlformats.org/officeDocument/2006/relationships/tags" Target="../tags/tag1727.xml"/><Relationship Id="rId52" Type="http://schemas.openxmlformats.org/officeDocument/2006/relationships/tags" Target="../tags/tag1735.xml"/><Relationship Id="rId60" Type="http://schemas.openxmlformats.org/officeDocument/2006/relationships/tags" Target="../tags/tag1743.xml"/><Relationship Id="rId65" Type="http://schemas.openxmlformats.org/officeDocument/2006/relationships/tags" Target="../tags/tag1748.xml"/><Relationship Id="rId73" Type="http://schemas.openxmlformats.org/officeDocument/2006/relationships/tags" Target="../tags/tag1756.xml"/><Relationship Id="rId78" Type="http://schemas.openxmlformats.org/officeDocument/2006/relationships/tags" Target="../tags/tag1761.xml"/><Relationship Id="rId81" Type="http://schemas.openxmlformats.org/officeDocument/2006/relationships/tags" Target="../tags/tag1764.xml"/><Relationship Id="rId86" Type="http://schemas.openxmlformats.org/officeDocument/2006/relationships/tags" Target="../tags/tag1769.xml"/><Relationship Id="rId94" Type="http://schemas.openxmlformats.org/officeDocument/2006/relationships/tags" Target="../tags/tag1777.xml"/><Relationship Id="rId99" Type="http://schemas.openxmlformats.org/officeDocument/2006/relationships/tags" Target="../tags/tag1782.xml"/><Relationship Id="rId101" Type="http://schemas.openxmlformats.org/officeDocument/2006/relationships/tags" Target="../tags/tag1784.xml"/><Relationship Id="rId4" Type="http://schemas.openxmlformats.org/officeDocument/2006/relationships/tags" Target="../tags/tag1687.xml"/><Relationship Id="rId9" Type="http://schemas.openxmlformats.org/officeDocument/2006/relationships/tags" Target="../tags/tag1692.xml"/><Relationship Id="rId13" Type="http://schemas.openxmlformats.org/officeDocument/2006/relationships/tags" Target="../tags/tag1696.xml"/><Relationship Id="rId18" Type="http://schemas.openxmlformats.org/officeDocument/2006/relationships/tags" Target="../tags/tag1701.xml"/><Relationship Id="rId39" Type="http://schemas.openxmlformats.org/officeDocument/2006/relationships/tags" Target="../tags/tag1722.xml"/><Relationship Id="rId34" Type="http://schemas.openxmlformats.org/officeDocument/2006/relationships/tags" Target="../tags/tag1717.xml"/><Relationship Id="rId50" Type="http://schemas.openxmlformats.org/officeDocument/2006/relationships/tags" Target="../tags/tag1733.xml"/><Relationship Id="rId55" Type="http://schemas.openxmlformats.org/officeDocument/2006/relationships/tags" Target="../tags/tag1738.xml"/><Relationship Id="rId76" Type="http://schemas.openxmlformats.org/officeDocument/2006/relationships/tags" Target="../tags/tag1759.xml"/><Relationship Id="rId97" Type="http://schemas.openxmlformats.org/officeDocument/2006/relationships/tags" Target="../tags/tag178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811.xml"/><Relationship Id="rId117" Type="http://schemas.openxmlformats.org/officeDocument/2006/relationships/tags" Target="../tags/tag1902.xml"/><Relationship Id="rId21" Type="http://schemas.openxmlformats.org/officeDocument/2006/relationships/tags" Target="../tags/tag1806.xml"/><Relationship Id="rId42" Type="http://schemas.openxmlformats.org/officeDocument/2006/relationships/tags" Target="../tags/tag1827.xml"/><Relationship Id="rId47" Type="http://schemas.openxmlformats.org/officeDocument/2006/relationships/tags" Target="../tags/tag1832.xml"/><Relationship Id="rId63" Type="http://schemas.openxmlformats.org/officeDocument/2006/relationships/tags" Target="../tags/tag1848.xml"/><Relationship Id="rId68" Type="http://schemas.openxmlformats.org/officeDocument/2006/relationships/tags" Target="../tags/tag1853.xml"/><Relationship Id="rId84" Type="http://schemas.openxmlformats.org/officeDocument/2006/relationships/tags" Target="../tags/tag1869.xml"/><Relationship Id="rId89" Type="http://schemas.openxmlformats.org/officeDocument/2006/relationships/tags" Target="../tags/tag1874.xml"/><Relationship Id="rId112" Type="http://schemas.openxmlformats.org/officeDocument/2006/relationships/tags" Target="../tags/tag1897.xml"/><Relationship Id="rId16" Type="http://schemas.openxmlformats.org/officeDocument/2006/relationships/tags" Target="../tags/tag1801.xml"/><Relationship Id="rId107" Type="http://schemas.openxmlformats.org/officeDocument/2006/relationships/tags" Target="../tags/tag1892.xml"/><Relationship Id="rId11" Type="http://schemas.openxmlformats.org/officeDocument/2006/relationships/tags" Target="../tags/tag1796.xml"/><Relationship Id="rId32" Type="http://schemas.openxmlformats.org/officeDocument/2006/relationships/tags" Target="../tags/tag1817.xml"/><Relationship Id="rId37" Type="http://schemas.openxmlformats.org/officeDocument/2006/relationships/tags" Target="../tags/tag1822.xml"/><Relationship Id="rId53" Type="http://schemas.openxmlformats.org/officeDocument/2006/relationships/tags" Target="../tags/tag1838.xml"/><Relationship Id="rId58" Type="http://schemas.openxmlformats.org/officeDocument/2006/relationships/tags" Target="../tags/tag1843.xml"/><Relationship Id="rId74" Type="http://schemas.openxmlformats.org/officeDocument/2006/relationships/tags" Target="../tags/tag1859.xml"/><Relationship Id="rId79" Type="http://schemas.openxmlformats.org/officeDocument/2006/relationships/tags" Target="../tags/tag1864.xml"/><Relationship Id="rId102" Type="http://schemas.openxmlformats.org/officeDocument/2006/relationships/tags" Target="../tags/tag1887.xml"/><Relationship Id="rId123" Type="http://schemas.openxmlformats.org/officeDocument/2006/relationships/tags" Target="../tags/tag1908.xml"/><Relationship Id="rId128" Type="http://schemas.openxmlformats.org/officeDocument/2006/relationships/slideLayout" Target="../slideLayouts/slideLayout1.xml"/><Relationship Id="rId5" Type="http://schemas.openxmlformats.org/officeDocument/2006/relationships/tags" Target="../tags/tag1790.xml"/><Relationship Id="rId90" Type="http://schemas.openxmlformats.org/officeDocument/2006/relationships/tags" Target="../tags/tag1875.xml"/><Relationship Id="rId95" Type="http://schemas.openxmlformats.org/officeDocument/2006/relationships/tags" Target="../tags/tag1880.xml"/><Relationship Id="rId19" Type="http://schemas.openxmlformats.org/officeDocument/2006/relationships/tags" Target="../tags/tag1804.xml"/><Relationship Id="rId14" Type="http://schemas.openxmlformats.org/officeDocument/2006/relationships/tags" Target="../tags/tag1799.xml"/><Relationship Id="rId22" Type="http://schemas.openxmlformats.org/officeDocument/2006/relationships/tags" Target="../tags/tag1807.xml"/><Relationship Id="rId27" Type="http://schemas.openxmlformats.org/officeDocument/2006/relationships/tags" Target="../tags/tag1812.xml"/><Relationship Id="rId30" Type="http://schemas.openxmlformats.org/officeDocument/2006/relationships/tags" Target="../tags/tag1815.xml"/><Relationship Id="rId35" Type="http://schemas.openxmlformats.org/officeDocument/2006/relationships/tags" Target="../tags/tag1820.xml"/><Relationship Id="rId43" Type="http://schemas.openxmlformats.org/officeDocument/2006/relationships/tags" Target="../tags/tag1828.xml"/><Relationship Id="rId48" Type="http://schemas.openxmlformats.org/officeDocument/2006/relationships/tags" Target="../tags/tag1833.xml"/><Relationship Id="rId56" Type="http://schemas.openxmlformats.org/officeDocument/2006/relationships/tags" Target="../tags/tag1841.xml"/><Relationship Id="rId64" Type="http://schemas.openxmlformats.org/officeDocument/2006/relationships/tags" Target="../tags/tag1849.xml"/><Relationship Id="rId69" Type="http://schemas.openxmlformats.org/officeDocument/2006/relationships/tags" Target="../tags/tag1854.xml"/><Relationship Id="rId77" Type="http://schemas.openxmlformats.org/officeDocument/2006/relationships/tags" Target="../tags/tag1862.xml"/><Relationship Id="rId100" Type="http://schemas.openxmlformats.org/officeDocument/2006/relationships/tags" Target="../tags/tag1885.xml"/><Relationship Id="rId105" Type="http://schemas.openxmlformats.org/officeDocument/2006/relationships/tags" Target="../tags/tag1890.xml"/><Relationship Id="rId113" Type="http://schemas.openxmlformats.org/officeDocument/2006/relationships/tags" Target="../tags/tag1898.xml"/><Relationship Id="rId118" Type="http://schemas.openxmlformats.org/officeDocument/2006/relationships/tags" Target="../tags/tag1903.xml"/><Relationship Id="rId126" Type="http://schemas.openxmlformats.org/officeDocument/2006/relationships/tags" Target="../tags/tag1911.xml"/><Relationship Id="rId8" Type="http://schemas.openxmlformats.org/officeDocument/2006/relationships/tags" Target="../tags/tag1793.xml"/><Relationship Id="rId51" Type="http://schemas.openxmlformats.org/officeDocument/2006/relationships/tags" Target="../tags/tag1836.xml"/><Relationship Id="rId72" Type="http://schemas.openxmlformats.org/officeDocument/2006/relationships/tags" Target="../tags/tag1857.xml"/><Relationship Id="rId80" Type="http://schemas.openxmlformats.org/officeDocument/2006/relationships/tags" Target="../tags/tag1865.xml"/><Relationship Id="rId85" Type="http://schemas.openxmlformats.org/officeDocument/2006/relationships/tags" Target="../tags/tag1870.xml"/><Relationship Id="rId93" Type="http://schemas.openxmlformats.org/officeDocument/2006/relationships/tags" Target="../tags/tag1878.xml"/><Relationship Id="rId98" Type="http://schemas.openxmlformats.org/officeDocument/2006/relationships/tags" Target="../tags/tag1883.xml"/><Relationship Id="rId121" Type="http://schemas.openxmlformats.org/officeDocument/2006/relationships/tags" Target="../tags/tag1906.xml"/><Relationship Id="rId3" Type="http://schemas.openxmlformats.org/officeDocument/2006/relationships/tags" Target="../tags/tag1788.xml"/><Relationship Id="rId12" Type="http://schemas.openxmlformats.org/officeDocument/2006/relationships/tags" Target="../tags/tag1797.xml"/><Relationship Id="rId17" Type="http://schemas.openxmlformats.org/officeDocument/2006/relationships/tags" Target="../tags/tag1802.xml"/><Relationship Id="rId25" Type="http://schemas.openxmlformats.org/officeDocument/2006/relationships/tags" Target="../tags/tag1810.xml"/><Relationship Id="rId33" Type="http://schemas.openxmlformats.org/officeDocument/2006/relationships/tags" Target="../tags/tag1818.xml"/><Relationship Id="rId38" Type="http://schemas.openxmlformats.org/officeDocument/2006/relationships/tags" Target="../tags/tag1823.xml"/><Relationship Id="rId46" Type="http://schemas.openxmlformats.org/officeDocument/2006/relationships/tags" Target="../tags/tag1831.xml"/><Relationship Id="rId59" Type="http://schemas.openxmlformats.org/officeDocument/2006/relationships/tags" Target="../tags/tag1844.xml"/><Relationship Id="rId67" Type="http://schemas.openxmlformats.org/officeDocument/2006/relationships/tags" Target="../tags/tag1852.xml"/><Relationship Id="rId103" Type="http://schemas.openxmlformats.org/officeDocument/2006/relationships/tags" Target="../tags/tag1888.xml"/><Relationship Id="rId108" Type="http://schemas.openxmlformats.org/officeDocument/2006/relationships/tags" Target="../tags/tag1893.xml"/><Relationship Id="rId116" Type="http://schemas.openxmlformats.org/officeDocument/2006/relationships/tags" Target="../tags/tag1901.xml"/><Relationship Id="rId124" Type="http://schemas.openxmlformats.org/officeDocument/2006/relationships/tags" Target="../tags/tag1909.xml"/><Relationship Id="rId20" Type="http://schemas.openxmlformats.org/officeDocument/2006/relationships/tags" Target="../tags/tag1805.xml"/><Relationship Id="rId41" Type="http://schemas.openxmlformats.org/officeDocument/2006/relationships/tags" Target="../tags/tag1826.xml"/><Relationship Id="rId54" Type="http://schemas.openxmlformats.org/officeDocument/2006/relationships/tags" Target="../tags/tag1839.xml"/><Relationship Id="rId62" Type="http://schemas.openxmlformats.org/officeDocument/2006/relationships/tags" Target="../tags/tag1847.xml"/><Relationship Id="rId70" Type="http://schemas.openxmlformats.org/officeDocument/2006/relationships/tags" Target="../tags/tag1855.xml"/><Relationship Id="rId75" Type="http://schemas.openxmlformats.org/officeDocument/2006/relationships/tags" Target="../tags/tag1860.xml"/><Relationship Id="rId83" Type="http://schemas.openxmlformats.org/officeDocument/2006/relationships/tags" Target="../tags/tag1868.xml"/><Relationship Id="rId88" Type="http://schemas.openxmlformats.org/officeDocument/2006/relationships/tags" Target="../tags/tag1873.xml"/><Relationship Id="rId91" Type="http://schemas.openxmlformats.org/officeDocument/2006/relationships/tags" Target="../tags/tag1876.xml"/><Relationship Id="rId96" Type="http://schemas.openxmlformats.org/officeDocument/2006/relationships/tags" Target="../tags/tag1881.xml"/><Relationship Id="rId111" Type="http://schemas.openxmlformats.org/officeDocument/2006/relationships/tags" Target="../tags/tag1896.xml"/><Relationship Id="rId1" Type="http://schemas.openxmlformats.org/officeDocument/2006/relationships/tags" Target="../tags/tag1786.xml"/><Relationship Id="rId6" Type="http://schemas.openxmlformats.org/officeDocument/2006/relationships/tags" Target="../tags/tag1791.xml"/><Relationship Id="rId15" Type="http://schemas.openxmlformats.org/officeDocument/2006/relationships/tags" Target="../tags/tag1800.xml"/><Relationship Id="rId23" Type="http://schemas.openxmlformats.org/officeDocument/2006/relationships/tags" Target="../tags/tag1808.xml"/><Relationship Id="rId28" Type="http://schemas.openxmlformats.org/officeDocument/2006/relationships/tags" Target="../tags/tag1813.xml"/><Relationship Id="rId36" Type="http://schemas.openxmlformats.org/officeDocument/2006/relationships/tags" Target="../tags/tag1821.xml"/><Relationship Id="rId49" Type="http://schemas.openxmlformats.org/officeDocument/2006/relationships/tags" Target="../tags/tag1834.xml"/><Relationship Id="rId57" Type="http://schemas.openxmlformats.org/officeDocument/2006/relationships/tags" Target="../tags/tag1842.xml"/><Relationship Id="rId106" Type="http://schemas.openxmlformats.org/officeDocument/2006/relationships/tags" Target="../tags/tag1891.xml"/><Relationship Id="rId114" Type="http://schemas.openxmlformats.org/officeDocument/2006/relationships/tags" Target="../tags/tag1899.xml"/><Relationship Id="rId119" Type="http://schemas.openxmlformats.org/officeDocument/2006/relationships/tags" Target="../tags/tag1904.xml"/><Relationship Id="rId127" Type="http://schemas.openxmlformats.org/officeDocument/2006/relationships/tags" Target="../tags/tag1912.xml"/><Relationship Id="rId10" Type="http://schemas.openxmlformats.org/officeDocument/2006/relationships/tags" Target="../tags/tag1795.xml"/><Relationship Id="rId31" Type="http://schemas.openxmlformats.org/officeDocument/2006/relationships/tags" Target="../tags/tag1816.xml"/><Relationship Id="rId44" Type="http://schemas.openxmlformats.org/officeDocument/2006/relationships/tags" Target="../tags/tag1829.xml"/><Relationship Id="rId52" Type="http://schemas.openxmlformats.org/officeDocument/2006/relationships/tags" Target="../tags/tag1837.xml"/><Relationship Id="rId60" Type="http://schemas.openxmlformats.org/officeDocument/2006/relationships/tags" Target="../tags/tag1845.xml"/><Relationship Id="rId65" Type="http://schemas.openxmlformats.org/officeDocument/2006/relationships/tags" Target="../tags/tag1850.xml"/><Relationship Id="rId73" Type="http://schemas.openxmlformats.org/officeDocument/2006/relationships/tags" Target="../tags/tag1858.xml"/><Relationship Id="rId78" Type="http://schemas.openxmlformats.org/officeDocument/2006/relationships/tags" Target="../tags/tag1863.xml"/><Relationship Id="rId81" Type="http://schemas.openxmlformats.org/officeDocument/2006/relationships/tags" Target="../tags/tag1866.xml"/><Relationship Id="rId86" Type="http://schemas.openxmlformats.org/officeDocument/2006/relationships/tags" Target="../tags/tag1871.xml"/><Relationship Id="rId94" Type="http://schemas.openxmlformats.org/officeDocument/2006/relationships/tags" Target="../tags/tag1879.xml"/><Relationship Id="rId99" Type="http://schemas.openxmlformats.org/officeDocument/2006/relationships/tags" Target="../tags/tag1884.xml"/><Relationship Id="rId101" Type="http://schemas.openxmlformats.org/officeDocument/2006/relationships/tags" Target="../tags/tag1886.xml"/><Relationship Id="rId122" Type="http://schemas.openxmlformats.org/officeDocument/2006/relationships/tags" Target="../tags/tag1907.xml"/><Relationship Id="rId4" Type="http://schemas.openxmlformats.org/officeDocument/2006/relationships/tags" Target="../tags/tag1789.xml"/><Relationship Id="rId9" Type="http://schemas.openxmlformats.org/officeDocument/2006/relationships/tags" Target="../tags/tag1794.xml"/><Relationship Id="rId13" Type="http://schemas.openxmlformats.org/officeDocument/2006/relationships/tags" Target="../tags/tag1798.xml"/><Relationship Id="rId18" Type="http://schemas.openxmlformats.org/officeDocument/2006/relationships/tags" Target="../tags/tag1803.xml"/><Relationship Id="rId39" Type="http://schemas.openxmlformats.org/officeDocument/2006/relationships/tags" Target="../tags/tag1824.xml"/><Relationship Id="rId109" Type="http://schemas.openxmlformats.org/officeDocument/2006/relationships/tags" Target="../tags/tag1894.xml"/><Relationship Id="rId34" Type="http://schemas.openxmlformats.org/officeDocument/2006/relationships/tags" Target="../tags/tag1819.xml"/><Relationship Id="rId50" Type="http://schemas.openxmlformats.org/officeDocument/2006/relationships/tags" Target="../tags/tag1835.xml"/><Relationship Id="rId55" Type="http://schemas.openxmlformats.org/officeDocument/2006/relationships/tags" Target="../tags/tag1840.xml"/><Relationship Id="rId76" Type="http://schemas.openxmlformats.org/officeDocument/2006/relationships/tags" Target="../tags/tag1861.xml"/><Relationship Id="rId97" Type="http://schemas.openxmlformats.org/officeDocument/2006/relationships/tags" Target="../tags/tag1882.xml"/><Relationship Id="rId104" Type="http://schemas.openxmlformats.org/officeDocument/2006/relationships/tags" Target="../tags/tag1889.xml"/><Relationship Id="rId120" Type="http://schemas.openxmlformats.org/officeDocument/2006/relationships/tags" Target="../tags/tag1905.xml"/><Relationship Id="rId125" Type="http://schemas.openxmlformats.org/officeDocument/2006/relationships/tags" Target="../tags/tag1910.xml"/><Relationship Id="rId7" Type="http://schemas.openxmlformats.org/officeDocument/2006/relationships/tags" Target="../tags/tag1792.xml"/><Relationship Id="rId71" Type="http://schemas.openxmlformats.org/officeDocument/2006/relationships/tags" Target="../tags/tag1856.xml"/><Relationship Id="rId92" Type="http://schemas.openxmlformats.org/officeDocument/2006/relationships/tags" Target="../tags/tag1877.xml"/><Relationship Id="rId2" Type="http://schemas.openxmlformats.org/officeDocument/2006/relationships/tags" Target="../tags/tag1787.xml"/><Relationship Id="rId29" Type="http://schemas.openxmlformats.org/officeDocument/2006/relationships/tags" Target="../tags/tag1814.xml"/><Relationship Id="rId24" Type="http://schemas.openxmlformats.org/officeDocument/2006/relationships/tags" Target="../tags/tag1809.xml"/><Relationship Id="rId40" Type="http://schemas.openxmlformats.org/officeDocument/2006/relationships/tags" Target="../tags/tag1825.xml"/><Relationship Id="rId45" Type="http://schemas.openxmlformats.org/officeDocument/2006/relationships/tags" Target="../tags/tag1830.xml"/><Relationship Id="rId66" Type="http://schemas.openxmlformats.org/officeDocument/2006/relationships/tags" Target="../tags/tag1851.xml"/><Relationship Id="rId87" Type="http://schemas.openxmlformats.org/officeDocument/2006/relationships/tags" Target="../tags/tag1872.xml"/><Relationship Id="rId110" Type="http://schemas.openxmlformats.org/officeDocument/2006/relationships/tags" Target="../tags/tag1895.xml"/><Relationship Id="rId115" Type="http://schemas.openxmlformats.org/officeDocument/2006/relationships/tags" Target="../tags/tag1900.xml"/><Relationship Id="rId61" Type="http://schemas.openxmlformats.org/officeDocument/2006/relationships/tags" Target="../tags/tag1846.xml"/><Relationship Id="rId82" Type="http://schemas.openxmlformats.org/officeDocument/2006/relationships/tags" Target="../tags/tag186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029.xml"/><Relationship Id="rId21" Type="http://schemas.openxmlformats.org/officeDocument/2006/relationships/tags" Target="../tags/tag1933.xml"/><Relationship Id="rId42" Type="http://schemas.openxmlformats.org/officeDocument/2006/relationships/tags" Target="../tags/tag1954.xml"/><Relationship Id="rId63" Type="http://schemas.openxmlformats.org/officeDocument/2006/relationships/tags" Target="../tags/tag1975.xml"/><Relationship Id="rId84" Type="http://schemas.openxmlformats.org/officeDocument/2006/relationships/tags" Target="../tags/tag1996.xml"/><Relationship Id="rId138" Type="http://schemas.openxmlformats.org/officeDocument/2006/relationships/tags" Target="../tags/tag2050.xml"/><Relationship Id="rId159" Type="http://schemas.openxmlformats.org/officeDocument/2006/relationships/tags" Target="../tags/tag2071.xml"/><Relationship Id="rId170" Type="http://schemas.openxmlformats.org/officeDocument/2006/relationships/tags" Target="../tags/tag2082.xml"/><Relationship Id="rId191" Type="http://schemas.openxmlformats.org/officeDocument/2006/relationships/tags" Target="../tags/tag2103.xml"/><Relationship Id="rId205" Type="http://schemas.openxmlformats.org/officeDocument/2006/relationships/tags" Target="../tags/tag2117.xml"/><Relationship Id="rId107" Type="http://schemas.openxmlformats.org/officeDocument/2006/relationships/tags" Target="../tags/tag2019.xml"/><Relationship Id="rId11" Type="http://schemas.openxmlformats.org/officeDocument/2006/relationships/tags" Target="../tags/tag1923.xml"/><Relationship Id="rId32" Type="http://schemas.openxmlformats.org/officeDocument/2006/relationships/tags" Target="../tags/tag1944.xml"/><Relationship Id="rId53" Type="http://schemas.openxmlformats.org/officeDocument/2006/relationships/tags" Target="../tags/tag1965.xml"/><Relationship Id="rId74" Type="http://schemas.openxmlformats.org/officeDocument/2006/relationships/tags" Target="../tags/tag1986.xml"/><Relationship Id="rId128" Type="http://schemas.openxmlformats.org/officeDocument/2006/relationships/tags" Target="../tags/tag2040.xml"/><Relationship Id="rId149" Type="http://schemas.openxmlformats.org/officeDocument/2006/relationships/tags" Target="../tags/tag2061.xml"/><Relationship Id="rId5" Type="http://schemas.openxmlformats.org/officeDocument/2006/relationships/tags" Target="../tags/tag1917.xml"/><Relationship Id="rId95" Type="http://schemas.openxmlformats.org/officeDocument/2006/relationships/tags" Target="../tags/tag2007.xml"/><Relationship Id="rId160" Type="http://schemas.openxmlformats.org/officeDocument/2006/relationships/tags" Target="../tags/tag2072.xml"/><Relationship Id="rId181" Type="http://schemas.openxmlformats.org/officeDocument/2006/relationships/tags" Target="../tags/tag2093.xml"/><Relationship Id="rId216" Type="http://schemas.openxmlformats.org/officeDocument/2006/relationships/tags" Target="../tags/tag2128.xml"/><Relationship Id="rId211" Type="http://schemas.openxmlformats.org/officeDocument/2006/relationships/tags" Target="../tags/tag2123.xml"/><Relationship Id="rId22" Type="http://schemas.openxmlformats.org/officeDocument/2006/relationships/tags" Target="../tags/tag1934.xml"/><Relationship Id="rId27" Type="http://schemas.openxmlformats.org/officeDocument/2006/relationships/tags" Target="../tags/tag1939.xml"/><Relationship Id="rId43" Type="http://schemas.openxmlformats.org/officeDocument/2006/relationships/tags" Target="../tags/tag1955.xml"/><Relationship Id="rId48" Type="http://schemas.openxmlformats.org/officeDocument/2006/relationships/tags" Target="../tags/tag1960.xml"/><Relationship Id="rId64" Type="http://schemas.openxmlformats.org/officeDocument/2006/relationships/tags" Target="../tags/tag1976.xml"/><Relationship Id="rId69" Type="http://schemas.openxmlformats.org/officeDocument/2006/relationships/tags" Target="../tags/tag1981.xml"/><Relationship Id="rId113" Type="http://schemas.openxmlformats.org/officeDocument/2006/relationships/tags" Target="../tags/tag2025.xml"/><Relationship Id="rId118" Type="http://schemas.openxmlformats.org/officeDocument/2006/relationships/tags" Target="../tags/tag2030.xml"/><Relationship Id="rId134" Type="http://schemas.openxmlformats.org/officeDocument/2006/relationships/tags" Target="../tags/tag2046.xml"/><Relationship Id="rId139" Type="http://schemas.openxmlformats.org/officeDocument/2006/relationships/tags" Target="../tags/tag2051.xml"/><Relationship Id="rId80" Type="http://schemas.openxmlformats.org/officeDocument/2006/relationships/tags" Target="../tags/tag1992.xml"/><Relationship Id="rId85" Type="http://schemas.openxmlformats.org/officeDocument/2006/relationships/tags" Target="../tags/tag1997.xml"/><Relationship Id="rId150" Type="http://schemas.openxmlformats.org/officeDocument/2006/relationships/tags" Target="../tags/tag2062.xml"/><Relationship Id="rId155" Type="http://schemas.openxmlformats.org/officeDocument/2006/relationships/tags" Target="../tags/tag2067.xml"/><Relationship Id="rId171" Type="http://schemas.openxmlformats.org/officeDocument/2006/relationships/tags" Target="../tags/tag2083.xml"/><Relationship Id="rId176" Type="http://schemas.openxmlformats.org/officeDocument/2006/relationships/tags" Target="../tags/tag2088.xml"/><Relationship Id="rId192" Type="http://schemas.openxmlformats.org/officeDocument/2006/relationships/tags" Target="../tags/tag2104.xml"/><Relationship Id="rId197" Type="http://schemas.openxmlformats.org/officeDocument/2006/relationships/tags" Target="../tags/tag2109.xml"/><Relationship Id="rId206" Type="http://schemas.openxmlformats.org/officeDocument/2006/relationships/tags" Target="../tags/tag2118.xml"/><Relationship Id="rId201" Type="http://schemas.openxmlformats.org/officeDocument/2006/relationships/tags" Target="../tags/tag2113.xml"/><Relationship Id="rId222" Type="http://schemas.openxmlformats.org/officeDocument/2006/relationships/tags" Target="../tags/tag2134.xml"/><Relationship Id="rId12" Type="http://schemas.openxmlformats.org/officeDocument/2006/relationships/tags" Target="../tags/tag1924.xml"/><Relationship Id="rId17" Type="http://schemas.openxmlformats.org/officeDocument/2006/relationships/tags" Target="../tags/tag1929.xml"/><Relationship Id="rId33" Type="http://schemas.openxmlformats.org/officeDocument/2006/relationships/tags" Target="../tags/tag1945.xml"/><Relationship Id="rId38" Type="http://schemas.openxmlformats.org/officeDocument/2006/relationships/tags" Target="../tags/tag1950.xml"/><Relationship Id="rId59" Type="http://schemas.openxmlformats.org/officeDocument/2006/relationships/tags" Target="../tags/tag1971.xml"/><Relationship Id="rId103" Type="http://schemas.openxmlformats.org/officeDocument/2006/relationships/tags" Target="../tags/tag2015.xml"/><Relationship Id="rId108" Type="http://schemas.openxmlformats.org/officeDocument/2006/relationships/tags" Target="../tags/tag2020.xml"/><Relationship Id="rId124" Type="http://schemas.openxmlformats.org/officeDocument/2006/relationships/tags" Target="../tags/tag2036.xml"/><Relationship Id="rId129" Type="http://schemas.openxmlformats.org/officeDocument/2006/relationships/tags" Target="../tags/tag2041.xml"/><Relationship Id="rId54" Type="http://schemas.openxmlformats.org/officeDocument/2006/relationships/tags" Target="../tags/tag1966.xml"/><Relationship Id="rId70" Type="http://schemas.openxmlformats.org/officeDocument/2006/relationships/tags" Target="../tags/tag1982.xml"/><Relationship Id="rId75" Type="http://schemas.openxmlformats.org/officeDocument/2006/relationships/tags" Target="../tags/tag1987.xml"/><Relationship Id="rId91" Type="http://schemas.openxmlformats.org/officeDocument/2006/relationships/tags" Target="../tags/tag2003.xml"/><Relationship Id="rId96" Type="http://schemas.openxmlformats.org/officeDocument/2006/relationships/tags" Target="../tags/tag2008.xml"/><Relationship Id="rId140" Type="http://schemas.openxmlformats.org/officeDocument/2006/relationships/tags" Target="../tags/tag2052.xml"/><Relationship Id="rId145" Type="http://schemas.openxmlformats.org/officeDocument/2006/relationships/tags" Target="../tags/tag2057.xml"/><Relationship Id="rId161" Type="http://schemas.openxmlformats.org/officeDocument/2006/relationships/tags" Target="../tags/tag2073.xml"/><Relationship Id="rId166" Type="http://schemas.openxmlformats.org/officeDocument/2006/relationships/tags" Target="../tags/tag2078.xml"/><Relationship Id="rId182" Type="http://schemas.openxmlformats.org/officeDocument/2006/relationships/tags" Target="../tags/tag2094.xml"/><Relationship Id="rId187" Type="http://schemas.openxmlformats.org/officeDocument/2006/relationships/tags" Target="../tags/tag2099.xml"/><Relationship Id="rId217" Type="http://schemas.openxmlformats.org/officeDocument/2006/relationships/tags" Target="../tags/tag2129.xml"/><Relationship Id="rId1" Type="http://schemas.openxmlformats.org/officeDocument/2006/relationships/tags" Target="../tags/tag1913.xml"/><Relationship Id="rId6" Type="http://schemas.openxmlformats.org/officeDocument/2006/relationships/tags" Target="../tags/tag1918.xml"/><Relationship Id="rId212" Type="http://schemas.openxmlformats.org/officeDocument/2006/relationships/tags" Target="../tags/tag2124.xml"/><Relationship Id="rId23" Type="http://schemas.openxmlformats.org/officeDocument/2006/relationships/tags" Target="../tags/tag1935.xml"/><Relationship Id="rId28" Type="http://schemas.openxmlformats.org/officeDocument/2006/relationships/tags" Target="../tags/tag1940.xml"/><Relationship Id="rId49" Type="http://schemas.openxmlformats.org/officeDocument/2006/relationships/tags" Target="../tags/tag1961.xml"/><Relationship Id="rId114" Type="http://schemas.openxmlformats.org/officeDocument/2006/relationships/tags" Target="../tags/tag2026.xml"/><Relationship Id="rId119" Type="http://schemas.openxmlformats.org/officeDocument/2006/relationships/tags" Target="../tags/tag2031.xml"/><Relationship Id="rId44" Type="http://schemas.openxmlformats.org/officeDocument/2006/relationships/tags" Target="../tags/tag1956.xml"/><Relationship Id="rId60" Type="http://schemas.openxmlformats.org/officeDocument/2006/relationships/tags" Target="../tags/tag1972.xml"/><Relationship Id="rId65" Type="http://schemas.openxmlformats.org/officeDocument/2006/relationships/tags" Target="../tags/tag1977.xml"/><Relationship Id="rId81" Type="http://schemas.openxmlformats.org/officeDocument/2006/relationships/tags" Target="../tags/tag1993.xml"/><Relationship Id="rId86" Type="http://schemas.openxmlformats.org/officeDocument/2006/relationships/tags" Target="../tags/tag1998.xml"/><Relationship Id="rId130" Type="http://schemas.openxmlformats.org/officeDocument/2006/relationships/tags" Target="../tags/tag2042.xml"/><Relationship Id="rId135" Type="http://schemas.openxmlformats.org/officeDocument/2006/relationships/tags" Target="../tags/tag2047.xml"/><Relationship Id="rId151" Type="http://schemas.openxmlformats.org/officeDocument/2006/relationships/tags" Target="../tags/tag2063.xml"/><Relationship Id="rId156" Type="http://schemas.openxmlformats.org/officeDocument/2006/relationships/tags" Target="../tags/tag2068.xml"/><Relationship Id="rId177" Type="http://schemas.openxmlformats.org/officeDocument/2006/relationships/tags" Target="../tags/tag2089.xml"/><Relationship Id="rId198" Type="http://schemas.openxmlformats.org/officeDocument/2006/relationships/tags" Target="../tags/tag2110.xml"/><Relationship Id="rId172" Type="http://schemas.openxmlformats.org/officeDocument/2006/relationships/tags" Target="../tags/tag2084.xml"/><Relationship Id="rId193" Type="http://schemas.openxmlformats.org/officeDocument/2006/relationships/tags" Target="../tags/tag2105.xml"/><Relationship Id="rId202" Type="http://schemas.openxmlformats.org/officeDocument/2006/relationships/tags" Target="../tags/tag2114.xml"/><Relationship Id="rId207" Type="http://schemas.openxmlformats.org/officeDocument/2006/relationships/tags" Target="../tags/tag2119.xml"/><Relationship Id="rId223" Type="http://schemas.openxmlformats.org/officeDocument/2006/relationships/tags" Target="../tags/tag2135.xml"/><Relationship Id="rId13" Type="http://schemas.openxmlformats.org/officeDocument/2006/relationships/tags" Target="../tags/tag1925.xml"/><Relationship Id="rId18" Type="http://schemas.openxmlformats.org/officeDocument/2006/relationships/tags" Target="../tags/tag1930.xml"/><Relationship Id="rId39" Type="http://schemas.openxmlformats.org/officeDocument/2006/relationships/tags" Target="../tags/tag1951.xml"/><Relationship Id="rId109" Type="http://schemas.openxmlformats.org/officeDocument/2006/relationships/tags" Target="../tags/tag2021.xml"/><Relationship Id="rId34" Type="http://schemas.openxmlformats.org/officeDocument/2006/relationships/tags" Target="../tags/tag1946.xml"/><Relationship Id="rId50" Type="http://schemas.openxmlformats.org/officeDocument/2006/relationships/tags" Target="../tags/tag1962.xml"/><Relationship Id="rId55" Type="http://schemas.openxmlformats.org/officeDocument/2006/relationships/tags" Target="../tags/tag1967.xml"/><Relationship Id="rId76" Type="http://schemas.openxmlformats.org/officeDocument/2006/relationships/tags" Target="../tags/tag1988.xml"/><Relationship Id="rId97" Type="http://schemas.openxmlformats.org/officeDocument/2006/relationships/tags" Target="../tags/tag2009.xml"/><Relationship Id="rId104" Type="http://schemas.openxmlformats.org/officeDocument/2006/relationships/tags" Target="../tags/tag2016.xml"/><Relationship Id="rId120" Type="http://schemas.openxmlformats.org/officeDocument/2006/relationships/tags" Target="../tags/tag2032.xml"/><Relationship Id="rId125" Type="http://schemas.openxmlformats.org/officeDocument/2006/relationships/tags" Target="../tags/tag2037.xml"/><Relationship Id="rId141" Type="http://schemas.openxmlformats.org/officeDocument/2006/relationships/tags" Target="../tags/tag2053.xml"/><Relationship Id="rId146" Type="http://schemas.openxmlformats.org/officeDocument/2006/relationships/tags" Target="../tags/tag2058.xml"/><Relationship Id="rId167" Type="http://schemas.openxmlformats.org/officeDocument/2006/relationships/tags" Target="../tags/tag2079.xml"/><Relationship Id="rId188" Type="http://schemas.openxmlformats.org/officeDocument/2006/relationships/tags" Target="../tags/tag2100.xml"/><Relationship Id="rId7" Type="http://schemas.openxmlformats.org/officeDocument/2006/relationships/tags" Target="../tags/tag1919.xml"/><Relationship Id="rId71" Type="http://schemas.openxmlformats.org/officeDocument/2006/relationships/tags" Target="../tags/tag1983.xml"/><Relationship Id="rId92" Type="http://schemas.openxmlformats.org/officeDocument/2006/relationships/tags" Target="../tags/tag2004.xml"/><Relationship Id="rId162" Type="http://schemas.openxmlformats.org/officeDocument/2006/relationships/tags" Target="../tags/tag2074.xml"/><Relationship Id="rId183" Type="http://schemas.openxmlformats.org/officeDocument/2006/relationships/tags" Target="../tags/tag2095.xml"/><Relationship Id="rId213" Type="http://schemas.openxmlformats.org/officeDocument/2006/relationships/tags" Target="../tags/tag2125.xml"/><Relationship Id="rId218" Type="http://schemas.openxmlformats.org/officeDocument/2006/relationships/tags" Target="../tags/tag2130.xml"/><Relationship Id="rId2" Type="http://schemas.openxmlformats.org/officeDocument/2006/relationships/tags" Target="../tags/tag1914.xml"/><Relationship Id="rId29" Type="http://schemas.openxmlformats.org/officeDocument/2006/relationships/tags" Target="../tags/tag1941.xml"/><Relationship Id="rId24" Type="http://schemas.openxmlformats.org/officeDocument/2006/relationships/tags" Target="../tags/tag1936.xml"/><Relationship Id="rId40" Type="http://schemas.openxmlformats.org/officeDocument/2006/relationships/tags" Target="../tags/tag1952.xml"/><Relationship Id="rId45" Type="http://schemas.openxmlformats.org/officeDocument/2006/relationships/tags" Target="../tags/tag1957.xml"/><Relationship Id="rId66" Type="http://schemas.openxmlformats.org/officeDocument/2006/relationships/tags" Target="../tags/tag1978.xml"/><Relationship Id="rId87" Type="http://schemas.openxmlformats.org/officeDocument/2006/relationships/tags" Target="../tags/tag1999.xml"/><Relationship Id="rId110" Type="http://schemas.openxmlformats.org/officeDocument/2006/relationships/tags" Target="../tags/tag2022.xml"/><Relationship Id="rId115" Type="http://schemas.openxmlformats.org/officeDocument/2006/relationships/tags" Target="../tags/tag2027.xml"/><Relationship Id="rId131" Type="http://schemas.openxmlformats.org/officeDocument/2006/relationships/tags" Target="../tags/tag2043.xml"/><Relationship Id="rId136" Type="http://schemas.openxmlformats.org/officeDocument/2006/relationships/tags" Target="../tags/tag2048.xml"/><Relationship Id="rId157" Type="http://schemas.openxmlformats.org/officeDocument/2006/relationships/tags" Target="../tags/tag2069.xml"/><Relationship Id="rId178" Type="http://schemas.openxmlformats.org/officeDocument/2006/relationships/tags" Target="../tags/tag2090.xml"/><Relationship Id="rId61" Type="http://schemas.openxmlformats.org/officeDocument/2006/relationships/tags" Target="../tags/tag1973.xml"/><Relationship Id="rId82" Type="http://schemas.openxmlformats.org/officeDocument/2006/relationships/tags" Target="../tags/tag1994.xml"/><Relationship Id="rId152" Type="http://schemas.openxmlformats.org/officeDocument/2006/relationships/tags" Target="../tags/tag2064.xml"/><Relationship Id="rId173" Type="http://schemas.openxmlformats.org/officeDocument/2006/relationships/tags" Target="../tags/tag2085.xml"/><Relationship Id="rId194" Type="http://schemas.openxmlformats.org/officeDocument/2006/relationships/tags" Target="../tags/tag2106.xml"/><Relationship Id="rId199" Type="http://schemas.openxmlformats.org/officeDocument/2006/relationships/tags" Target="../tags/tag2111.xml"/><Relationship Id="rId203" Type="http://schemas.openxmlformats.org/officeDocument/2006/relationships/tags" Target="../tags/tag2115.xml"/><Relationship Id="rId208" Type="http://schemas.openxmlformats.org/officeDocument/2006/relationships/tags" Target="../tags/tag2120.xml"/><Relationship Id="rId19" Type="http://schemas.openxmlformats.org/officeDocument/2006/relationships/tags" Target="../tags/tag1931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1926.xml"/><Relationship Id="rId30" Type="http://schemas.openxmlformats.org/officeDocument/2006/relationships/tags" Target="../tags/tag1942.xml"/><Relationship Id="rId35" Type="http://schemas.openxmlformats.org/officeDocument/2006/relationships/tags" Target="../tags/tag1947.xml"/><Relationship Id="rId56" Type="http://schemas.openxmlformats.org/officeDocument/2006/relationships/tags" Target="../tags/tag1968.xml"/><Relationship Id="rId77" Type="http://schemas.openxmlformats.org/officeDocument/2006/relationships/tags" Target="../tags/tag1989.xml"/><Relationship Id="rId100" Type="http://schemas.openxmlformats.org/officeDocument/2006/relationships/tags" Target="../tags/tag2012.xml"/><Relationship Id="rId105" Type="http://schemas.openxmlformats.org/officeDocument/2006/relationships/tags" Target="../tags/tag2017.xml"/><Relationship Id="rId126" Type="http://schemas.openxmlformats.org/officeDocument/2006/relationships/tags" Target="../tags/tag2038.xml"/><Relationship Id="rId147" Type="http://schemas.openxmlformats.org/officeDocument/2006/relationships/tags" Target="../tags/tag2059.xml"/><Relationship Id="rId168" Type="http://schemas.openxmlformats.org/officeDocument/2006/relationships/tags" Target="../tags/tag2080.xml"/><Relationship Id="rId8" Type="http://schemas.openxmlformats.org/officeDocument/2006/relationships/tags" Target="../tags/tag1920.xml"/><Relationship Id="rId51" Type="http://schemas.openxmlformats.org/officeDocument/2006/relationships/tags" Target="../tags/tag1963.xml"/><Relationship Id="rId72" Type="http://schemas.openxmlformats.org/officeDocument/2006/relationships/tags" Target="../tags/tag1984.xml"/><Relationship Id="rId93" Type="http://schemas.openxmlformats.org/officeDocument/2006/relationships/tags" Target="../tags/tag2005.xml"/><Relationship Id="rId98" Type="http://schemas.openxmlformats.org/officeDocument/2006/relationships/tags" Target="../tags/tag2010.xml"/><Relationship Id="rId121" Type="http://schemas.openxmlformats.org/officeDocument/2006/relationships/tags" Target="../tags/tag2033.xml"/><Relationship Id="rId142" Type="http://schemas.openxmlformats.org/officeDocument/2006/relationships/tags" Target="../tags/tag2054.xml"/><Relationship Id="rId163" Type="http://schemas.openxmlformats.org/officeDocument/2006/relationships/tags" Target="../tags/tag2075.xml"/><Relationship Id="rId184" Type="http://schemas.openxmlformats.org/officeDocument/2006/relationships/tags" Target="../tags/tag2096.xml"/><Relationship Id="rId189" Type="http://schemas.openxmlformats.org/officeDocument/2006/relationships/tags" Target="../tags/tag2101.xml"/><Relationship Id="rId219" Type="http://schemas.openxmlformats.org/officeDocument/2006/relationships/tags" Target="../tags/tag2131.xml"/><Relationship Id="rId3" Type="http://schemas.openxmlformats.org/officeDocument/2006/relationships/tags" Target="../tags/tag1915.xml"/><Relationship Id="rId214" Type="http://schemas.openxmlformats.org/officeDocument/2006/relationships/tags" Target="../tags/tag2126.xml"/><Relationship Id="rId25" Type="http://schemas.openxmlformats.org/officeDocument/2006/relationships/tags" Target="../tags/tag1937.xml"/><Relationship Id="rId46" Type="http://schemas.openxmlformats.org/officeDocument/2006/relationships/tags" Target="../tags/tag1958.xml"/><Relationship Id="rId67" Type="http://schemas.openxmlformats.org/officeDocument/2006/relationships/tags" Target="../tags/tag1979.xml"/><Relationship Id="rId116" Type="http://schemas.openxmlformats.org/officeDocument/2006/relationships/tags" Target="../tags/tag2028.xml"/><Relationship Id="rId137" Type="http://schemas.openxmlformats.org/officeDocument/2006/relationships/tags" Target="../tags/tag2049.xml"/><Relationship Id="rId158" Type="http://schemas.openxmlformats.org/officeDocument/2006/relationships/tags" Target="../tags/tag2070.xml"/><Relationship Id="rId20" Type="http://schemas.openxmlformats.org/officeDocument/2006/relationships/tags" Target="../tags/tag1932.xml"/><Relationship Id="rId41" Type="http://schemas.openxmlformats.org/officeDocument/2006/relationships/tags" Target="../tags/tag1953.xml"/><Relationship Id="rId62" Type="http://schemas.openxmlformats.org/officeDocument/2006/relationships/tags" Target="../tags/tag1974.xml"/><Relationship Id="rId83" Type="http://schemas.openxmlformats.org/officeDocument/2006/relationships/tags" Target="../tags/tag1995.xml"/><Relationship Id="rId88" Type="http://schemas.openxmlformats.org/officeDocument/2006/relationships/tags" Target="../tags/tag2000.xml"/><Relationship Id="rId111" Type="http://schemas.openxmlformats.org/officeDocument/2006/relationships/tags" Target="../tags/tag2023.xml"/><Relationship Id="rId132" Type="http://schemas.openxmlformats.org/officeDocument/2006/relationships/tags" Target="../tags/tag2044.xml"/><Relationship Id="rId153" Type="http://schemas.openxmlformats.org/officeDocument/2006/relationships/tags" Target="../tags/tag2065.xml"/><Relationship Id="rId174" Type="http://schemas.openxmlformats.org/officeDocument/2006/relationships/tags" Target="../tags/tag2086.xml"/><Relationship Id="rId179" Type="http://schemas.openxmlformats.org/officeDocument/2006/relationships/tags" Target="../tags/tag2091.xml"/><Relationship Id="rId195" Type="http://schemas.openxmlformats.org/officeDocument/2006/relationships/tags" Target="../tags/tag2107.xml"/><Relationship Id="rId209" Type="http://schemas.openxmlformats.org/officeDocument/2006/relationships/tags" Target="../tags/tag2121.xml"/><Relationship Id="rId190" Type="http://schemas.openxmlformats.org/officeDocument/2006/relationships/tags" Target="../tags/tag2102.xml"/><Relationship Id="rId204" Type="http://schemas.openxmlformats.org/officeDocument/2006/relationships/tags" Target="../tags/tag2116.xml"/><Relationship Id="rId220" Type="http://schemas.openxmlformats.org/officeDocument/2006/relationships/tags" Target="../tags/tag2132.xml"/><Relationship Id="rId15" Type="http://schemas.openxmlformats.org/officeDocument/2006/relationships/tags" Target="../tags/tag1927.xml"/><Relationship Id="rId36" Type="http://schemas.openxmlformats.org/officeDocument/2006/relationships/tags" Target="../tags/tag1948.xml"/><Relationship Id="rId57" Type="http://schemas.openxmlformats.org/officeDocument/2006/relationships/tags" Target="../tags/tag1969.xml"/><Relationship Id="rId106" Type="http://schemas.openxmlformats.org/officeDocument/2006/relationships/tags" Target="../tags/tag2018.xml"/><Relationship Id="rId127" Type="http://schemas.openxmlformats.org/officeDocument/2006/relationships/tags" Target="../tags/tag2039.xml"/><Relationship Id="rId10" Type="http://schemas.openxmlformats.org/officeDocument/2006/relationships/tags" Target="../tags/tag1922.xml"/><Relationship Id="rId31" Type="http://schemas.openxmlformats.org/officeDocument/2006/relationships/tags" Target="../tags/tag1943.xml"/><Relationship Id="rId52" Type="http://schemas.openxmlformats.org/officeDocument/2006/relationships/tags" Target="../tags/tag1964.xml"/><Relationship Id="rId73" Type="http://schemas.openxmlformats.org/officeDocument/2006/relationships/tags" Target="../tags/tag1985.xml"/><Relationship Id="rId78" Type="http://schemas.openxmlformats.org/officeDocument/2006/relationships/tags" Target="../tags/tag1990.xml"/><Relationship Id="rId94" Type="http://schemas.openxmlformats.org/officeDocument/2006/relationships/tags" Target="../tags/tag2006.xml"/><Relationship Id="rId99" Type="http://schemas.openxmlformats.org/officeDocument/2006/relationships/tags" Target="../tags/tag2011.xml"/><Relationship Id="rId101" Type="http://schemas.openxmlformats.org/officeDocument/2006/relationships/tags" Target="../tags/tag2013.xml"/><Relationship Id="rId122" Type="http://schemas.openxmlformats.org/officeDocument/2006/relationships/tags" Target="../tags/tag2034.xml"/><Relationship Id="rId143" Type="http://schemas.openxmlformats.org/officeDocument/2006/relationships/tags" Target="../tags/tag2055.xml"/><Relationship Id="rId148" Type="http://schemas.openxmlformats.org/officeDocument/2006/relationships/tags" Target="../tags/tag2060.xml"/><Relationship Id="rId164" Type="http://schemas.openxmlformats.org/officeDocument/2006/relationships/tags" Target="../tags/tag2076.xml"/><Relationship Id="rId169" Type="http://schemas.openxmlformats.org/officeDocument/2006/relationships/tags" Target="../tags/tag2081.xml"/><Relationship Id="rId185" Type="http://schemas.openxmlformats.org/officeDocument/2006/relationships/tags" Target="../tags/tag2097.xml"/><Relationship Id="rId4" Type="http://schemas.openxmlformats.org/officeDocument/2006/relationships/tags" Target="../tags/tag1916.xml"/><Relationship Id="rId9" Type="http://schemas.openxmlformats.org/officeDocument/2006/relationships/tags" Target="../tags/tag1921.xml"/><Relationship Id="rId180" Type="http://schemas.openxmlformats.org/officeDocument/2006/relationships/tags" Target="../tags/tag2092.xml"/><Relationship Id="rId210" Type="http://schemas.openxmlformats.org/officeDocument/2006/relationships/tags" Target="../tags/tag2122.xml"/><Relationship Id="rId215" Type="http://schemas.openxmlformats.org/officeDocument/2006/relationships/tags" Target="../tags/tag2127.xml"/><Relationship Id="rId26" Type="http://schemas.openxmlformats.org/officeDocument/2006/relationships/tags" Target="../tags/tag1938.xml"/><Relationship Id="rId47" Type="http://schemas.openxmlformats.org/officeDocument/2006/relationships/tags" Target="../tags/tag1959.xml"/><Relationship Id="rId68" Type="http://schemas.openxmlformats.org/officeDocument/2006/relationships/tags" Target="../tags/tag1980.xml"/><Relationship Id="rId89" Type="http://schemas.openxmlformats.org/officeDocument/2006/relationships/tags" Target="../tags/tag2001.xml"/><Relationship Id="rId112" Type="http://schemas.openxmlformats.org/officeDocument/2006/relationships/tags" Target="../tags/tag2024.xml"/><Relationship Id="rId133" Type="http://schemas.openxmlformats.org/officeDocument/2006/relationships/tags" Target="../tags/tag2045.xml"/><Relationship Id="rId154" Type="http://schemas.openxmlformats.org/officeDocument/2006/relationships/tags" Target="../tags/tag2066.xml"/><Relationship Id="rId175" Type="http://schemas.openxmlformats.org/officeDocument/2006/relationships/tags" Target="../tags/tag2087.xml"/><Relationship Id="rId196" Type="http://schemas.openxmlformats.org/officeDocument/2006/relationships/tags" Target="../tags/tag2108.xml"/><Relationship Id="rId200" Type="http://schemas.openxmlformats.org/officeDocument/2006/relationships/tags" Target="../tags/tag2112.xml"/><Relationship Id="rId16" Type="http://schemas.openxmlformats.org/officeDocument/2006/relationships/tags" Target="../tags/tag1928.xml"/><Relationship Id="rId221" Type="http://schemas.openxmlformats.org/officeDocument/2006/relationships/tags" Target="../tags/tag2133.xml"/><Relationship Id="rId37" Type="http://schemas.openxmlformats.org/officeDocument/2006/relationships/tags" Target="../tags/tag1949.xml"/><Relationship Id="rId58" Type="http://schemas.openxmlformats.org/officeDocument/2006/relationships/tags" Target="../tags/tag1970.xml"/><Relationship Id="rId79" Type="http://schemas.openxmlformats.org/officeDocument/2006/relationships/tags" Target="../tags/tag1991.xml"/><Relationship Id="rId102" Type="http://schemas.openxmlformats.org/officeDocument/2006/relationships/tags" Target="../tags/tag2014.xml"/><Relationship Id="rId123" Type="http://schemas.openxmlformats.org/officeDocument/2006/relationships/tags" Target="../tags/tag2035.xml"/><Relationship Id="rId144" Type="http://schemas.openxmlformats.org/officeDocument/2006/relationships/tags" Target="../tags/tag2056.xml"/><Relationship Id="rId90" Type="http://schemas.openxmlformats.org/officeDocument/2006/relationships/tags" Target="../tags/tag2002.xml"/><Relationship Id="rId165" Type="http://schemas.openxmlformats.org/officeDocument/2006/relationships/tags" Target="../tags/tag2077.xml"/><Relationship Id="rId186" Type="http://schemas.openxmlformats.org/officeDocument/2006/relationships/tags" Target="../tags/tag209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252.xml"/><Relationship Id="rId21" Type="http://schemas.openxmlformats.org/officeDocument/2006/relationships/tags" Target="../tags/tag2156.xml"/><Relationship Id="rId42" Type="http://schemas.openxmlformats.org/officeDocument/2006/relationships/tags" Target="../tags/tag2177.xml"/><Relationship Id="rId47" Type="http://schemas.openxmlformats.org/officeDocument/2006/relationships/tags" Target="../tags/tag2182.xml"/><Relationship Id="rId63" Type="http://schemas.openxmlformats.org/officeDocument/2006/relationships/tags" Target="../tags/tag2198.xml"/><Relationship Id="rId68" Type="http://schemas.openxmlformats.org/officeDocument/2006/relationships/tags" Target="../tags/tag2203.xml"/><Relationship Id="rId84" Type="http://schemas.openxmlformats.org/officeDocument/2006/relationships/tags" Target="../tags/tag2219.xml"/><Relationship Id="rId89" Type="http://schemas.openxmlformats.org/officeDocument/2006/relationships/tags" Target="../tags/tag2224.xml"/><Relationship Id="rId112" Type="http://schemas.openxmlformats.org/officeDocument/2006/relationships/tags" Target="../tags/tag2247.xml"/><Relationship Id="rId133" Type="http://schemas.openxmlformats.org/officeDocument/2006/relationships/tags" Target="../tags/tag2268.xml"/><Relationship Id="rId138" Type="http://schemas.openxmlformats.org/officeDocument/2006/relationships/tags" Target="../tags/tag2273.xml"/><Relationship Id="rId154" Type="http://schemas.openxmlformats.org/officeDocument/2006/relationships/tags" Target="../tags/tag2289.xml"/><Relationship Id="rId159" Type="http://schemas.openxmlformats.org/officeDocument/2006/relationships/tags" Target="../tags/tag2294.xml"/><Relationship Id="rId175" Type="http://schemas.openxmlformats.org/officeDocument/2006/relationships/tags" Target="../tags/tag2310.xml"/><Relationship Id="rId170" Type="http://schemas.openxmlformats.org/officeDocument/2006/relationships/tags" Target="../tags/tag2305.xml"/><Relationship Id="rId191" Type="http://schemas.openxmlformats.org/officeDocument/2006/relationships/tags" Target="../tags/tag2326.xml"/><Relationship Id="rId16" Type="http://schemas.openxmlformats.org/officeDocument/2006/relationships/tags" Target="../tags/tag2151.xml"/><Relationship Id="rId107" Type="http://schemas.openxmlformats.org/officeDocument/2006/relationships/tags" Target="../tags/tag2242.xml"/><Relationship Id="rId11" Type="http://schemas.openxmlformats.org/officeDocument/2006/relationships/tags" Target="../tags/tag2146.xml"/><Relationship Id="rId32" Type="http://schemas.openxmlformats.org/officeDocument/2006/relationships/tags" Target="../tags/tag2167.xml"/><Relationship Id="rId37" Type="http://schemas.openxmlformats.org/officeDocument/2006/relationships/tags" Target="../tags/tag2172.xml"/><Relationship Id="rId53" Type="http://schemas.openxmlformats.org/officeDocument/2006/relationships/tags" Target="../tags/tag2188.xml"/><Relationship Id="rId58" Type="http://schemas.openxmlformats.org/officeDocument/2006/relationships/tags" Target="../tags/tag2193.xml"/><Relationship Id="rId74" Type="http://schemas.openxmlformats.org/officeDocument/2006/relationships/tags" Target="../tags/tag2209.xml"/><Relationship Id="rId79" Type="http://schemas.openxmlformats.org/officeDocument/2006/relationships/tags" Target="../tags/tag2214.xml"/><Relationship Id="rId102" Type="http://schemas.openxmlformats.org/officeDocument/2006/relationships/tags" Target="../tags/tag2237.xml"/><Relationship Id="rId123" Type="http://schemas.openxmlformats.org/officeDocument/2006/relationships/tags" Target="../tags/tag2258.xml"/><Relationship Id="rId128" Type="http://schemas.openxmlformats.org/officeDocument/2006/relationships/tags" Target="../tags/tag2263.xml"/><Relationship Id="rId144" Type="http://schemas.openxmlformats.org/officeDocument/2006/relationships/tags" Target="../tags/tag2279.xml"/><Relationship Id="rId149" Type="http://schemas.openxmlformats.org/officeDocument/2006/relationships/tags" Target="../tags/tag2284.xml"/><Relationship Id="rId5" Type="http://schemas.openxmlformats.org/officeDocument/2006/relationships/tags" Target="../tags/tag2140.xml"/><Relationship Id="rId90" Type="http://schemas.openxmlformats.org/officeDocument/2006/relationships/tags" Target="../tags/tag2225.xml"/><Relationship Id="rId95" Type="http://schemas.openxmlformats.org/officeDocument/2006/relationships/tags" Target="../tags/tag2230.xml"/><Relationship Id="rId160" Type="http://schemas.openxmlformats.org/officeDocument/2006/relationships/tags" Target="../tags/tag2295.xml"/><Relationship Id="rId165" Type="http://schemas.openxmlformats.org/officeDocument/2006/relationships/tags" Target="../tags/tag2300.xml"/><Relationship Id="rId181" Type="http://schemas.openxmlformats.org/officeDocument/2006/relationships/tags" Target="../tags/tag2316.xml"/><Relationship Id="rId186" Type="http://schemas.openxmlformats.org/officeDocument/2006/relationships/tags" Target="../tags/tag2321.xml"/><Relationship Id="rId22" Type="http://schemas.openxmlformats.org/officeDocument/2006/relationships/tags" Target="../tags/tag2157.xml"/><Relationship Id="rId27" Type="http://schemas.openxmlformats.org/officeDocument/2006/relationships/tags" Target="../tags/tag2162.xml"/><Relationship Id="rId43" Type="http://schemas.openxmlformats.org/officeDocument/2006/relationships/tags" Target="../tags/tag2178.xml"/><Relationship Id="rId48" Type="http://schemas.openxmlformats.org/officeDocument/2006/relationships/tags" Target="../tags/tag2183.xml"/><Relationship Id="rId64" Type="http://schemas.openxmlformats.org/officeDocument/2006/relationships/tags" Target="../tags/tag2199.xml"/><Relationship Id="rId69" Type="http://schemas.openxmlformats.org/officeDocument/2006/relationships/tags" Target="../tags/tag2204.xml"/><Relationship Id="rId113" Type="http://schemas.openxmlformats.org/officeDocument/2006/relationships/tags" Target="../tags/tag2248.xml"/><Relationship Id="rId118" Type="http://schemas.openxmlformats.org/officeDocument/2006/relationships/tags" Target="../tags/tag2253.xml"/><Relationship Id="rId134" Type="http://schemas.openxmlformats.org/officeDocument/2006/relationships/tags" Target="../tags/tag2269.xml"/><Relationship Id="rId139" Type="http://schemas.openxmlformats.org/officeDocument/2006/relationships/tags" Target="../tags/tag2274.xml"/><Relationship Id="rId80" Type="http://schemas.openxmlformats.org/officeDocument/2006/relationships/tags" Target="../tags/tag2215.xml"/><Relationship Id="rId85" Type="http://schemas.openxmlformats.org/officeDocument/2006/relationships/tags" Target="../tags/tag2220.xml"/><Relationship Id="rId150" Type="http://schemas.openxmlformats.org/officeDocument/2006/relationships/tags" Target="../tags/tag2285.xml"/><Relationship Id="rId155" Type="http://schemas.openxmlformats.org/officeDocument/2006/relationships/tags" Target="../tags/tag2290.xml"/><Relationship Id="rId171" Type="http://schemas.openxmlformats.org/officeDocument/2006/relationships/tags" Target="../tags/tag2306.xml"/><Relationship Id="rId176" Type="http://schemas.openxmlformats.org/officeDocument/2006/relationships/tags" Target="../tags/tag2311.xml"/><Relationship Id="rId192" Type="http://schemas.openxmlformats.org/officeDocument/2006/relationships/tags" Target="../tags/tag2327.xml"/><Relationship Id="rId12" Type="http://schemas.openxmlformats.org/officeDocument/2006/relationships/tags" Target="../tags/tag2147.xml"/><Relationship Id="rId17" Type="http://schemas.openxmlformats.org/officeDocument/2006/relationships/tags" Target="../tags/tag2152.xml"/><Relationship Id="rId33" Type="http://schemas.openxmlformats.org/officeDocument/2006/relationships/tags" Target="../tags/tag2168.xml"/><Relationship Id="rId38" Type="http://schemas.openxmlformats.org/officeDocument/2006/relationships/tags" Target="../tags/tag2173.xml"/><Relationship Id="rId59" Type="http://schemas.openxmlformats.org/officeDocument/2006/relationships/tags" Target="../tags/tag2194.xml"/><Relationship Id="rId103" Type="http://schemas.openxmlformats.org/officeDocument/2006/relationships/tags" Target="../tags/tag2238.xml"/><Relationship Id="rId108" Type="http://schemas.openxmlformats.org/officeDocument/2006/relationships/tags" Target="../tags/tag2243.xml"/><Relationship Id="rId124" Type="http://schemas.openxmlformats.org/officeDocument/2006/relationships/tags" Target="../tags/tag2259.xml"/><Relationship Id="rId129" Type="http://schemas.openxmlformats.org/officeDocument/2006/relationships/tags" Target="../tags/tag2264.xml"/><Relationship Id="rId54" Type="http://schemas.openxmlformats.org/officeDocument/2006/relationships/tags" Target="../tags/tag2189.xml"/><Relationship Id="rId70" Type="http://schemas.openxmlformats.org/officeDocument/2006/relationships/tags" Target="../tags/tag2205.xml"/><Relationship Id="rId75" Type="http://schemas.openxmlformats.org/officeDocument/2006/relationships/tags" Target="../tags/tag2210.xml"/><Relationship Id="rId91" Type="http://schemas.openxmlformats.org/officeDocument/2006/relationships/tags" Target="../tags/tag2226.xml"/><Relationship Id="rId96" Type="http://schemas.openxmlformats.org/officeDocument/2006/relationships/tags" Target="../tags/tag2231.xml"/><Relationship Id="rId140" Type="http://schemas.openxmlformats.org/officeDocument/2006/relationships/tags" Target="../tags/tag2275.xml"/><Relationship Id="rId145" Type="http://schemas.openxmlformats.org/officeDocument/2006/relationships/tags" Target="../tags/tag2280.xml"/><Relationship Id="rId161" Type="http://schemas.openxmlformats.org/officeDocument/2006/relationships/tags" Target="../tags/tag2296.xml"/><Relationship Id="rId166" Type="http://schemas.openxmlformats.org/officeDocument/2006/relationships/tags" Target="../tags/tag2301.xml"/><Relationship Id="rId182" Type="http://schemas.openxmlformats.org/officeDocument/2006/relationships/tags" Target="../tags/tag2317.xml"/><Relationship Id="rId187" Type="http://schemas.openxmlformats.org/officeDocument/2006/relationships/tags" Target="../tags/tag2322.xml"/><Relationship Id="rId1" Type="http://schemas.openxmlformats.org/officeDocument/2006/relationships/tags" Target="../tags/tag2136.xml"/><Relationship Id="rId6" Type="http://schemas.openxmlformats.org/officeDocument/2006/relationships/tags" Target="../tags/tag2141.xml"/><Relationship Id="rId23" Type="http://schemas.openxmlformats.org/officeDocument/2006/relationships/tags" Target="../tags/tag2158.xml"/><Relationship Id="rId28" Type="http://schemas.openxmlformats.org/officeDocument/2006/relationships/tags" Target="../tags/tag2163.xml"/><Relationship Id="rId49" Type="http://schemas.openxmlformats.org/officeDocument/2006/relationships/tags" Target="../tags/tag2184.xml"/><Relationship Id="rId114" Type="http://schemas.openxmlformats.org/officeDocument/2006/relationships/tags" Target="../tags/tag2249.xml"/><Relationship Id="rId119" Type="http://schemas.openxmlformats.org/officeDocument/2006/relationships/tags" Target="../tags/tag2254.xml"/><Relationship Id="rId44" Type="http://schemas.openxmlformats.org/officeDocument/2006/relationships/tags" Target="../tags/tag2179.xml"/><Relationship Id="rId60" Type="http://schemas.openxmlformats.org/officeDocument/2006/relationships/tags" Target="../tags/tag2195.xml"/><Relationship Id="rId65" Type="http://schemas.openxmlformats.org/officeDocument/2006/relationships/tags" Target="../tags/tag2200.xml"/><Relationship Id="rId81" Type="http://schemas.openxmlformats.org/officeDocument/2006/relationships/tags" Target="../tags/tag2216.xml"/><Relationship Id="rId86" Type="http://schemas.openxmlformats.org/officeDocument/2006/relationships/tags" Target="../tags/tag2221.xml"/><Relationship Id="rId130" Type="http://schemas.openxmlformats.org/officeDocument/2006/relationships/tags" Target="../tags/tag2265.xml"/><Relationship Id="rId135" Type="http://schemas.openxmlformats.org/officeDocument/2006/relationships/tags" Target="../tags/tag2270.xml"/><Relationship Id="rId151" Type="http://schemas.openxmlformats.org/officeDocument/2006/relationships/tags" Target="../tags/tag2286.xml"/><Relationship Id="rId156" Type="http://schemas.openxmlformats.org/officeDocument/2006/relationships/tags" Target="../tags/tag2291.xml"/><Relationship Id="rId177" Type="http://schemas.openxmlformats.org/officeDocument/2006/relationships/tags" Target="../tags/tag2312.xml"/><Relationship Id="rId172" Type="http://schemas.openxmlformats.org/officeDocument/2006/relationships/tags" Target="../tags/tag2307.xml"/><Relationship Id="rId193" Type="http://schemas.openxmlformats.org/officeDocument/2006/relationships/tags" Target="../tags/tag2328.xml"/><Relationship Id="rId13" Type="http://schemas.openxmlformats.org/officeDocument/2006/relationships/tags" Target="../tags/tag2148.xml"/><Relationship Id="rId18" Type="http://schemas.openxmlformats.org/officeDocument/2006/relationships/tags" Target="../tags/tag2153.xml"/><Relationship Id="rId39" Type="http://schemas.openxmlformats.org/officeDocument/2006/relationships/tags" Target="../tags/tag2174.xml"/><Relationship Id="rId109" Type="http://schemas.openxmlformats.org/officeDocument/2006/relationships/tags" Target="../tags/tag2244.xml"/><Relationship Id="rId34" Type="http://schemas.openxmlformats.org/officeDocument/2006/relationships/tags" Target="../tags/tag2169.xml"/><Relationship Id="rId50" Type="http://schemas.openxmlformats.org/officeDocument/2006/relationships/tags" Target="../tags/tag2185.xml"/><Relationship Id="rId55" Type="http://schemas.openxmlformats.org/officeDocument/2006/relationships/tags" Target="../tags/tag2190.xml"/><Relationship Id="rId76" Type="http://schemas.openxmlformats.org/officeDocument/2006/relationships/tags" Target="../tags/tag2211.xml"/><Relationship Id="rId97" Type="http://schemas.openxmlformats.org/officeDocument/2006/relationships/tags" Target="../tags/tag2232.xml"/><Relationship Id="rId104" Type="http://schemas.openxmlformats.org/officeDocument/2006/relationships/tags" Target="../tags/tag2239.xml"/><Relationship Id="rId120" Type="http://schemas.openxmlformats.org/officeDocument/2006/relationships/tags" Target="../tags/tag2255.xml"/><Relationship Id="rId125" Type="http://schemas.openxmlformats.org/officeDocument/2006/relationships/tags" Target="../tags/tag2260.xml"/><Relationship Id="rId141" Type="http://schemas.openxmlformats.org/officeDocument/2006/relationships/tags" Target="../tags/tag2276.xml"/><Relationship Id="rId146" Type="http://schemas.openxmlformats.org/officeDocument/2006/relationships/tags" Target="../tags/tag2281.xml"/><Relationship Id="rId167" Type="http://schemas.openxmlformats.org/officeDocument/2006/relationships/tags" Target="../tags/tag2302.xml"/><Relationship Id="rId188" Type="http://schemas.openxmlformats.org/officeDocument/2006/relationships/tags" Target="../tags/tag2323.xml"/><Relationship Id="rId7" Type="http://schemas.openxmlformats.org/officeDocument/2006/relationships/tags" Target="../tags/tag2142.xml"/><Relationship Id="rId71" Type="http://schemas.openxmlformats.org/officeDocument/2006/relationships/tags" Target="../tags/tag2206.xml"/><Relationship Id="rId92" Type="http://schemas.openxmlformats.org/officeDocument/2006/relationships/tags" Target="../tags/tag2227.xml"/><Relationship Id="rId162" Type="http://schemas.openxmlformats.org/officeDocument/2006/relationships/tags" Target="../tags/tag2297.xml"/><Relationship Id="rId183" Type="http://schemas.openxmlformats.org/officeDocument/2006/relationships/tags" Target="../tags/tag2318.xml"/><Relationship Id="rId2" Type="http://schemas.openxmlformats.org/officeDocument/2006/relationships/tags" Target="../tags/tag2137.xml"/><Relationship Id="rId29" Type="http://schemas.openxmlformats.org/officeDocument/2006/relationships/tags" Target="../tags/tag2164.xml"/><Relationship Id="rId24" Type="http://schemas.openxmlformats.org/officeDocument/2006/relationships/tags" Target="../tags/tag2159.xml"/><Relationship Id="rId40" Type="http://schemas.openxmlformats.org/officeDocument/2006/relationships/tags" Target="../tags/tag2175.xml"/><Relationship Id="rId45" Type="http://schemas.openxmlformats.org/officeDocument/2006/relationships/tags" Target="../tags/tag2180.xml"/><Relationship Id="rId66" Type="http://schemas.openxmlformats.org/officeDocument/2006/relationships/tags" Target="../tags/tag2201.xml"/><Relationship Id="rId87" Type="http://schemas.openxmlformats.org/officeDocument/2006/relationships/tags" Target="../tags/tag2222.xml"/><Relationship Id="rId110" Type="http://schemas.openxmlformats.org/officeDocument/2006/relationships/tags" Target="../tags/tag2245.xml"/><Relationship Id="rId115" Type="http://schemas.openxmlformats.org/officeDocument/2006/relationships/tags" Target="../tags/tag2250.xml"/><Relationship Id="rId131" Type="http://schemas.openxmlformats.org/officeDocument/2006/relationships/tags" Target="../tags/tag2266.xml"/><Relationship Id="rId136" Type="http://schemas.openxmlformats.org/officeDocument/2006/relationships/tags" Target="../tags/tag2271.xml"/><Relationship Id="rId157" Type="http://schemas.openxmlformats.org/officeDocument/2006/relationships/tags" Target="../tags/tag2292.xml"/><Relationship Id="rId178" Type="http://schemas.openxmlformats.org/officeDocument/2006/relationships/tags" Target="../tags/tag2313.xml"/><Relationship Id="rId61" Type="http://schemas.openxmlformats.org/officeDocument/2006/relationships/tags" Target="../tags/tag2196.xml"/><Relationship Id="rId82" Type="http://schemas.openxmlformats.org/officeDocument/2006/relationships/tags" Target="../tags/tag2217.xml"/><Relationship Id="rId152" Type="http://schemas.openxmlformats.org/officeDocument/2006/relationships/tags" Target="../tags/tag2287.xml"/><Relationship Id="rId173" Type="http://schemas.openxmlformats.org/officeDocument/2006/relationships/tags" Target="../tags/tag2308.xml"/><Relationship Id="rId194" Type="http://schemas.openxmlformats.org/officeDocument/2006/relationships/slideLayout" Target="../slideLayouts/slideLayout1.xml"/><Relationship Id="rId19" Type="http://schemas.openxmlformats.org/officeDocument/2006/relationships/tags" Target="../tags/tag2154.xml"/><Relationship Id="rId14" Type="http://schemas.openxmlformats.org/officeDocument/2006/relationships/tags" Target="../tags/tag2149.xml"/><Relationship Id="rId30" Type="http://schemas.openxmlformats.org/officeDocument/2006/relationships/tags" Target="../tags/tag2165.xml"/><Relationship Id="rId35" Type="http://schemas.openxmlformats.org/officeDocument/2006/relationships/tags" Target="../tags/tag2170.xml"/><Relationship Id="rId56" Type="http://schemas.openxmlformats.org/officeDocument/2006/relationships/tags" Target="../tags/tag2191.xml"/><Relationship Id="rId77" Type="http://schemas.openxmlformats.org/officeDocument/2006/relationships/tags" Target="../tags/tag2212.xml"/><Relationship Id="rId100" Type="http://schemas.openxmlformats.org/officeDocument/2006/relationships/tags" Target="../tags/tag2235.xml"/><Relationship Id="rId105" Type="http://schemas.openxmlformats.org/officeDocument/2006/relationships/tags" Target="../tags/tag2240.xml"/><Relationship Id="rId126" Type="http://schemas.openxmlformats.org/officeDocument/2006/relationships/tags" Target="../tags/tag2261.xml"/><Relationship Id="rId147" Type="http://schemas.openxmlformats.org/officeDocument/2006/relationships/tags" Target="../tags/tag2282.xml"/><Relationship Id="rId168" Type="http://schemas.openxmlformats.org/officeDocument/2006/relationships/tags" Target="../tags/tag2303.xml"/><Relationship Id="rId8" Type="http://schemas.openxmlformats.org/officeDocument/2006/relationships/tags" Target="../tags/tag2143.xml"/><Relationship Id="rId51" Type="http://schemas.openxmlformats.org/officeDocument/2006/relationships/tags" Target="../tags/tag2186.xml"/><Relationship Id="rId72" Type="http://schemas.openxmlformats.org/officeDocument/2006/relationships/tags" Target="../tags/tag2207.xml"/><Relationship Id="rId93" Type="http://schemas.openxmlformats.org/officeDocument/2006/relationships/tags" Target="../tags/tag2228.xml"/><Relationship Id="rId98" Type="http://schemas.openxmlformats.org/officeDocument/2006/relationships/tags" Target="../tags/tag2233.xml"/><Relationship Id="rId121" Type="http://schemas.openxmlformats.org/officeDocument/2006/relationships/tags" Target="../tags/tag2256.xml"/><Relationship Id="rId142" Type="http://schemas.openxmlformats.org/officeDocument/2006/relationships/tags" Target="../tags/tag2277.xml"/><Relationship Id="rId163" Type="http://schemas.openxmlformats.org/officeDocument/2006/relationships/tags" Target="../tags/tag2298.xml"/><Relationship Id="rId184" Type="http://schemas.openxmlformats.org/officeDocument/2006/relationships/tags" Target="../tags/tag2319.xml"/><Relationship Id="rId189" Type="http://schemas.openxmlformats.org/officeDocument/2006/relationships/tags" Target="../tags/tag2324.xml"/><Relationship Id="rId3" Type="http://schemas.openxmlformats.org/officeDocument/2006/relationships/tags" Target="../tags/tag2138.xml"/><Relationship Id="rId25" Type="http://schemas.openxmlformats.org/officeDocument/2006/relationships/tags" Target="../tags/tag2160.xml"/><Relationship Id="rId46" Type="http://schemas.openxmlformats.org/officeDocument/2006/relationships/tags" Target="../tags/tag2181.xml"/><Relationship Id="rId67" Type="http://schemas.openxmlformats.org/officeDocument/2006/relationships/tags" Target="../tags/tag2202.xml"/><Relationship Id="rId116" Type="http://schemas.openxmlformats.org/officeDocument/2006/relationships/tags" Target="../tags/tag2251.xml"/><Relationship Id="rId137" Type="http://schemas.openxmlformats.org/officeDocument/2006/relationships/tags" Target="../tags/tag2272.xml"/><Relationship Id="rId158" Type="http://schemas.openxmlformats.org/officeDocument/2006/relationships/tags" Target="../tags/tag2293.xml"/><Relationship Id="rId20" Type="http://schemas.openxmlformats.org/officeDocument/2006/relationships/tags" Target="../tags/tag2155.xml"/><Relationship Id="rId41" Type="http://schemas.openxmlformats.org/officeDocument/2006/relationships/tags" Target="../tags/tag2176.xml"/><Relationship Id="rId62" Type="http://schemas.openxmlformats.org/officeDocument/2006/relationships/tags" Target="../tags/tag2197.xml"/><Relationship Id="rId83" Type="http://schemas.openxmlformats.org/officeDocument/2006/relationships/tags" Target="../tags/tag2218.xml"/><Relationship Id="rId88" Type="http://schemas.openxmlformats.org/officeDocument/2006/relationships/tags" Target="../tags/tag2223.xml"/><Relationship Id="rId111" Type="http://schemas.openxmlformats.org/officeDocument/2006/relationships/tags" Target="../tags/tag2246.xml"/><Relationship Id="rId132" Type="http://schemas.openxmlformats.org/officeDocument/2006/relationships/tags" Target="../tags/tag2267.xml"/><Relationship Id="rId153" Type="http://schemas.openxmlformats.org/officeDocument/2006/relationships/tags" Target="../tags/tag2288.xml"/><Relationship Id="rId174" Type="http://schemas.openxmlformats.org/officeDocument/2006/relationships/tags" Target="../tags/tag2309.xml"/><Relationship Id="rId179" Type="http://schemas.openxmlformats.org/officeDocument/2006/relationships/tags" Target="../tags/tag2314.xml"/><Relationship Id="rId190" Type="http://schemas.openxmlformats.org/officeDocument/2006/relationships/tags" Target="../tags/tag2325.xml"/><Relationship Id="rId15" Type="http://schemas.openxmlformats.org/officeDocument/2006/relationships/tags" Target="../tags/tag2150.xml"/><Relationship Id="rId36" Type="http://schemas.openxmlformats.org/officeDocument/2006/relationships/tags" Target="../tags/tag2171.xml"/><Relationship Id="rId57" Type="http://schemas.openxmlformats.org/officeDocument/2006/relationships/tags" Target="../tags/tag2192.xml"/><Relationship Id="rId106" Type="http://schemas.openxmlformats.org/officeDocument/2006/relationships/tags" Target="../tags/tag2241.xml"/><Relationship Id="rId127" Type="http://schemas.openxmlformats.org/officeDocument/2006/relationships/tags" Target="../tags/tag2262.xml"/><Relationship Id="rId10" Type="http://schemas.openxmlformats.org/officeDocument/2006/relationships/tags" Target="../tags/tag2145.xml"/><Relationship Id="rId31" Type="http://schemas.openxmlformats.org/officeDocument/2006/relationships/tags" Target="../tags/tag2166.xml"/><Relationship Id="rId52" Type="http://schemas.openxmlformats.org/officeDocument/2006/relationships/tags" Target="../tags/tag2187.xml"/><Relationship Id="rId73" Type="http://schemas.openxmlformats.org/officeDocument/2006/relationships/tags" Target="../tags/tag2208.xml"/><Relationship Id="rId78" Type="http://schemas.openxmlformats.org/officeDocument/2006/relationships/tags" Target="../tags/tag2213.xml"/><Relationship Id="rId94" Type="http://schemas.openxmlformats.org/officeDocument/2006/relationships/tags" Target="../tags/tag2229.xml"/><Relationship Id="rId99" Type="http://schemas.openxmlformats.org/officeDocument/2006/relationships/tags" Target="../tags/tag2234.xml"/><Relationship Id="rId101" Type="http://schemas.openxmlformats.org/officeDocument/2006/relationships/tags" Target="../tags/tag2236.xml"/><Relationship Id="rId122" Type="http://schemas.openxmlformats.org/officeDocument/2006/relationships/tags" Target="../tags/tag2257.xml"/><Relationship Id="rId143" Type="http://schemas.openxmlformats.org/officeDocument/2006/relationships/tags" Target="../tags/tag2278.xml"/><Relationship Id="rId148" Type="http://schemas.openxmlformats.org/officeDocument/2006/relationships/tags" Target="../tags/tag2283.xml"/><Relationship Id="rId164" Type="http://schemas.openxmlformats.org/officeDocument/2006/relationships/tags" Target="../tags/tag2299.xml"/><Relationship Id="rId169" Type="http://schemas.openxmlformats.org/officeDocument/2006/relationships/tags" Target="../tags/tag2304.xml"/><Relationship Id="rId185" Type="http://schemas.openxmlformats.org/officeDocument/2006/relationships/tags" Target="../tags/tag2320.xml"/><Relationship Id="rId4" Type="http://schemas.openxmlformats.org/officeDocument/2006/relationships/tags" Target="../tags/tag2139.xml"/><Relationship Id="rId9" Type="http://schemas.openxmlformats.org/officeDocument/2006/relationships/tags" Target="../tags/tag2144.xml"/><Relationship Id="rId180" Type="http://schemas.openxmlformats.org/officeDocument/2006/relationships/tags" Target="../tags/tag2315.xml"/><Relationship Id="rId26" Type="http://schemas.openxmlformats.org/officeDocument/2006/relationships/tags" Target="../tags/tag216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445.xml"/><Relationship Id="rId21" Type="http://schemas.openxmlformats.org/officeDocument/2006/relationships/tags" Target="../tags/tag2349.xml"/><Relationship Id="rId42" Type="http://schemas.openxmlformats.org/officeDocument/2006/relationships/tags" Target="../tags/tag2370.xml"/><Relationship Id="rId63" Type="http://schemas.openxmlformats.org/officeDocument/2006/relationships/tags" Target="../tags/tag2391.xml"/><Relationship Id="rId84" Type="http://schemas.openxmlformats.org/officeDocument/2006/relationships/tags" Target="../tags/tag2412.xml"/><Relationship Id="rId138" Type="http://schemas.openxmlformats.org/officeDocument/2006/relationships/tags" Target="../tags/tag2466.xml"/><Relationship Id="rId159" Type="http://schemas.openxmlformats.org/officeDocument/2006/relationships/tags" Target="../tags/tag2487.xml"/><Relationship Id="rId170" Type="http://schemas.openxmlformats.org/officeDocument/2006/relationships/tags" Target="../tags/tag2498.xml"/><Relationship Id="rId191" Type="http://schemas.openxmlformats.org/officeDocument/2006/relationships/tags" Target="../tags/tag2519.xml"/><Relationship Id="rId205" Type="http://schemas.openxmlformats.org/officeDocument/2006/relationships/tags" Target="../tags/tag2533.xml"/><Relationship Id="rId226" Type="http://schemas.openxmlformats.org/officeDocument/2006/relationships/tags" Target="../tags/tag2554.xml"/><Relationship Id="rId107" Type="http://schemas.openxmlformats.org/officeDocument/2006/relationships/tags" Target="../tags/tag2435.xml"/><Relationship Id="rId11" Type="http://schemas.openxmlformats.org/officeDocument/2006/relationships/tags" Target="../tags/tag2339.xml"/><Relationship Id="rId32" Type="http://schemas.openxmlformats.org/officeDocument/2006/relationships/tags" Target="../tags/tag2360.xml"/><Relationship Id="rId53" Type="http://schemas.openxmlformats.org/officeDocument/2006/relationships/tags" Target="../tags/tag2381.xml"/><Relationship Id="rId74" Type="http://schemas.openxmlformats.org/officeDocument/2006/relationships/tags" Target="../tags/tag2402.xml"/><Relationship Id="rId128" Type="http://schemas.openxmlformats.org/officeDocument/2006/relationships/tags" Target="../tags/tag2456.xml"/><Relationship Id="rId149" Type="http://schemas.openxmlformats.org/officeDocument/2006/relationships/tags" Target="../tags/tag2477.xml"/><Relationship Id="rId5" Type="http://schemas.openxmlformats.org/officeDocument/2006/relationships/tags" Target="../tags/tag2333.xml"/><Relationship Id="rId95" Type="http://schemas.openxmlformats.org/officeDocument/2006/relationships/tags" Target="../tags/tag2423.xml"/><Relationship Id="rId160" Type="http://schemas.openxmlformats.org/officeDocument/2006/relationships/tags" Target="../tags/tag2488.xml"/><Relationship Id="rId181" Type="http://schemas.openxmlformats.org/officeDocument/2006/relationships/tags" Target="../tags/tag2509.xml"/><Relationship Id="rId216" Type="http://schemas.openxmlformats.org/officeDocument/2006/relationships/tags" Target="../tags/tag2544.xml"/><Relationship Id="rId237" Type="http://schemas.openxmlformats.org/officeDocument/2006/relationships/tags" Target="../tags/tag2565.xml"/><Relationship Id="rId22" Type="http://schemas.openxmlformats.org/officeDocument/2006/relationships/tags" Target="../tags/tag2350.xml"/><Relationship Id="rId43" Type="http://schemas.openxmlformats.org/officeDocument/2006/relationships/tags" Target="../tags/tag2371.xml"/><Relationship Id="rId64" Type="http://schemas.openxmlformats.org/officeDocument/2006/relationships/tags" Target="../tags/tag2392.xml"/><Relationship Id="rId118" Type="http://schemas.openxmlformats.org/officeDocument/2006/relationships/tags" Target="../tags/tag2446.xml"/><Relationship Id="rId139" Type="http://schemas.openxmlformats.org/officeDocument/2006/relationships/tags" Target="../tags/tag2467.xml"/><Relationship Id="rId85" Type="http://schemas.openxmlformats.org/officeDocument/2006/relationships/tags" Target="../tags/tag2413.xml"/><Relationship Id="rId150" Type="http://schemas.openxmlformats.org/officeDocument/2006/relationships/tags" Target="../tags/tag2478.xml"/><Relationship Id="rId171" Type="http://schemas.openxmlformats.org/officeDocument/2006/relationships/tags" Target="../tags/tag2499.xml"/><Relationship Id="rId192" Type="http://schemas.openxmlformats.org/officeDocument/2006/relationships/tags" Target="../tags/tag2520.xml"/><Relationship Id="rId206" Type="http://schemas.openxmlformats.org/officeDocument/2006/relationships/tags" Target="../tags/tag2534.xml"/><Relationship Id="rId227" Type="http://schemas.openxmlformats.org/officeDocument/2006/relationships/tags" Target="../tags/tag2555.xml"/><Relationship Id="rId201" Type="http://schemas.openxmlformats.org/officeDocument/2006/relationships/tags" Target="../tags/tag2529.xml"/><Relationship Id="rId222" Type="http://schemas.openxmlformats.org/officeDocument/2006/relationships/tags" Target="../tags/tag2550.xml"/><Relationship Id="rId12" Type="http://schemas.openxmlformats.org/officeDocument/2006/relationships/tags" Target="../tags/tag2340.xml"/><Relationship Id="rId17" Type="http://schemas.openxmlformats.org/officeDocument/2006/relationships/tags" Target="../tags/tag2345.xml"/><Relationship Id="rId33" Type="http://schemas.openxmlformats.org/officeDocument/2006/relationships/tags" Target="../tags/tag2361.xml"/><Relationship Id="rId38" Type="http://schemas.openxmlformats.org/officeDocument/2006/relationships/tags" Target="../tags/tag2366.xml"/><Relationship Id="rId59" Type="http://schemas.openxmlformats.org/officeDocument/2006/relationships/tags" Target="../tags/tag2387.xml"/><Relationship Id="rId103" Type="http://schemas.openxmlformats.org/officeDocument/2006/relationships/tags" Target="../tags/tag2431.xml"/><Relationship Id="rId108" Type="http://schemas.openxmlformats.org/officeDocument/2006/relationships/tags" Target="../tags/tag2436.xml"/><Relationship Id="rId124" Type="http://schemas.openxmlformats.org/officeDocument/2006/relationships/tags" Target="../tags/tag2452.xml"/><Relationship Id="rId129" Type="http://schemas.openxmlformats.org/officeDocument/2006/relationships/tags" Target="../tags/tag2457.xml"/><Relationship Id="rId54" Type="http://schemas.openxmlformats.org/officeDocument/2006/relationships/tags" Target="../tags/tag2382.xml"/><Relationship Id="rId70" Type="http://schemas.openxmlformats.org/officeDocument/2006/relationships/tags" Target="../tags/tag2398.xml"/><Relationship Id="rId75" Type="http://schemas.openxmlformats.org/officeDocument/2006/relationships/tags" Target="../tags/tag2403.xml"/><Relationship Id="rId91" Type="http://schemas.openxmlformats.org/officeDocument/2006/relationships/tags" Target="../tags/tag2419.xml"/><Relationship Id="rId96" Type="http://schemas.openxmlformats.org/officeDocument/2006/relationships/tags" Target="../tags/tag2424.xml"/><Relationship Id="rId140" Type="http://schemas.openxmlformats.org/officeDocument/2006/relationships/tags" Target="../tags/tag2468.xml"/><Relationship Id="rId145" Type="http://schemas.openxmlformats.org/officeDocument/2006/relationships/tags" Target="../tags/tag2473.xml"/><Relationship Id="rId161" Type="http://schemas.openxmlformats.org/officeDocument/2006/relationships/tags" Target="../tags/tag2489.xml"/><Relationship Id="rId166" Type="http://schemas.openxmlformats.org/officeDocument/2006/relationships/tags" Target="../tags/tag2494.xml"/><Relationship Id="rId182" Type="http://schemas.openxmlformats.org/officeDocument/2006/relationships/tags" Target="../tags/tag2510.xml"/><Relationship Id="rId187" Type="http://schemas.openxmlformats.org/officeDocument/2006/relationships/tags" Target="../tags/tag2515.xml"/><Relationship Id="rId217" Type="http://schemas.openxmlformats.org/officeDocument/2006/relationships/tags" Target="../tags/tag2545.xml"/><Relationship Id="rId1" Type="http://schemas.openxmlformats.org/officeDocument/2006/relationships/tags" Target="../tags/tag2329.xml"/><Relationship Id="rId6" Type="http://schemas.openxmlformats.org/officeDocument/2006/relationships/tags" Target="../tags/tag2334.xml"/><Relationship Id="rId212" Type="http://schemas.openxmlformats.org/officeDocument/2006/relationships/tags" Target="../tags/tag2540.xml"/><Relationship Id="rId233" Type="http://schemas.openxmlformats.org/officeDocument/2006/relationships/tags" Target="../tags/tag2561.xml"/><Relationship Id="rId238" Type="http://schemas.openxmlformats.org/officeDocument/2006/relationships/tags" Target="../tags/tag2566.xml"/><Relationship Id="rId23" Type="http://schemas.openxmlformats.org/officeDocument/2006/relationships/tags" Target="../tags/tag2351.xml"/><Relationship Id="rId28" Type="http://schemas.openxmlformats.org/officeDocument/2006/relationships/tags" Target="../tags/tag2356.xml"/><Relationship Id="rId49" Type="http://schemas.openxmlformats.org/officeDocument/2006/relationships/tags" Target="../tags/tag2377.xml"/><Relationship Id="rId114" Type="http://schemas.openxmlformats.org/officeDocument/2006/relationships/tags" Target="../tags/tag2442.xml"/><Relationship Id="rId119" Type="http://schemas.openxmlformats.org/officeDocument/2006/relationships/tags" Target="../tags/tag2447.xml"/><Relationship Id="rId44" Type="http://schemas.openxmlformats.org/officeDocument/2006/relationships/tags" Target="../tags/tag2372.xml"/><Relationship Id="rId60" Type="http://schemas.openxmlformats.org/officeDocument/2006/relationships/tags" Target="../tags/tag2388.xml"/><Relationship Id="rId65" Type="http://schemas.openxmlformats.org/officeDocument/2006/relationships/tags" Target="../tags/tag2393.xml"/><Relationship Id="rId81" Type="http://schemas.openxmlformats.org/officeDocument/2006/relationships/tags" Target="../tags/tag2409.xml"/><Relationship Id="rId86" Type="http://schemas.openxmlformats.org/officeDocument/2006/relationships/tags" Target="../tags/tag2414.xml"/><Relationship Id="rId130" Type="http://schemas.openxmlformats.org/officeDocument/2006/relationships/tags" Target="../tags/tag2458.xml"/><Relationship Id="rId135" Type="http://schemas.openxmlformats.org/officeDocument/2006/relationships/tags" Target="../tags/tag2463.xml"/><Relationship Id="rId151" Type="http://schemas.openxmlformats.org/officeDocument/2006/relationships/tags" Target="../tags/tag2479.xml"/><Relationship Id="rId156" Type="http://schemas.openxmlformats.org/officeDocument/2006/relationships/tags" Target="../tags/tag2484.xml"/><Relationship Id="rId177" Type="http://schemas.openxmlformats.org/officeDocument/2006/relationships/tags" Target="../tags/tag2505.xml"/><Relationship Id="rId198" Type="http://schemas.openxmlformats.org/officeDocument/2006/relationships/tags" Target="../tags/tag2526.xml"/><Relationship Id="rId172" Type="http://schemas.openxmlformats.org/officeDocument/2006/relationships/tags" Target="../tags/tag2500.xml"/><Relationship Id="rId193" Type="http://schemas.openxmlformats.org/officeDocument/2006/relationships/tags" Target="../tags/tag2521.xml"/><Relationship Id="rId202" Type="http://schemas.openxmlformats.org/officeDocument/2006/relationships/tags" Target="../tags/tag2530.xml"/><Relationship Id="rId207" Type="http://schemas.openxmlformats.org/officeDocument/2006/relationships/tags" Target="../tags/tag2535.xml"/><Relationship Id="rId223" Type="http://schemas.openxmlformats.org/officeDocument/2006/relationships/tags" Target="../tags/tag2551.xml"/><Relationship Id="rId228" Type="http://schemas.openxmlformats.org/officeDocument/2006/relationships/tags" Target="../tags/tag2556.xml"/><Relationship Id="rId13" Type="http://schemas.openxmlformats.org/officeDocument/2006/relationships/tags" Target="../tags/tag2341.xml"/><Relationship Id="rId18" Type="http://schemas.openxmlformats.org/officeDocument/2006/relationships/tags" Target="../tags/tag2346.xml"/><Relationship Id="rId39" Type="http://schemas.openxmlformats.org/officeDocument/2006/relationships/tags" Target="../tags/tag2367.xml"/><Relationship Id="rId109" Type="http://schemas.openxmlformats.org/officeDocument/2006/relationships/tags" Target="../tags/tag2437.xml"/><Relationship Id="rId34" Type="http://schemas.openxmlformats.org/officeDocument/2006/relationships/tags" Target="../tags/tag2362.xml"/><Relationship Id="rId50" Type="http://schemas.openxmlformats.org/officeDocument/2006/relationships/tags" Target="../tags/tag2378.xml"/><Relationship Id="rId55" Type="http://schemas.openxmlformats.org/officeDocument/2006/relationships/tags" Target="../tags/tag2383.xml"/><Relationship Id="rId76" Type="http://schemas.openxmlformats.org/officeDocument/2006/relationships/tags" Target="../tags/tag2404.xml"/><Relationship Id="rId97" Type="http://schemas.openxmlformats.org/officeDocument/2006/relationships/tags" Target="../tags/tag2425.xml"/><Relationship Id="rId104" Type="http://schemas.openxmlformats.org/officeDocument/2006/relationships/tags" Target="../tags/tag2432.xml"/><Relationship Id="rId120" Type="http://schemas.openxmlformats.org/officeDocument/2006/relationships/tags" Target="../tags/tag2448.xml"/><Relationship Id="rId125" Type="http://schemas.openxmlformats.org/officeDocument/2006/relationships/tags" Target="../tags/tag2453.xml"/><Relationship Id="rId141" Type="http://schemas.openxmlformats.org/officeDocument/2006/relationships/tags" Target="../tags/tag2469.xml"/><Relationship Id="rId146" Type="http://schemas.openxmlformats.org/officeDocument/2006/relationships/tags" Target="../tags/tag2474.xml"/><Relationship Id="rId167" Type="http://schemas.openxmlformats.org/officeDocument/2006/relationships/tags" Target="../tags/tag2495.xml"/><Relationship Id="rId188" Type="http://schemas.openxmlformats.org/officeDocument/2006/relationships/tags" Target="../tags/tag2516.xml"/><Relationship Id="rId7" Type="http://schemas.openxmlformats.org/officeDocument/2006/relationships/tags" Target="../tags/tag2335.xml"/><Relationship Id="rId71" Type="http://schemas.openxmlformats.org/officeDocument/2006/relationships/tags" Target="../tags/tag2399.xml"/><Relationship Id="rId92" Type="http://schemas.openxmlformats.org/officeDocument/2006/relationships/tags" Target="../tags/tag2420.xml"/><Relationship Id="rId162" Type="http://schemas.openxmlformats.org/officeDocument/2006/relationships/tags" Target="../tags/tag2490.xml"/><Relationship Id="rId183" Type="http://schemas.openxmlformats.org/officeDocument/2006/relationships/tags" Target="../tags/tag2511.xml"/><Relationship Id="rId213" Type="http://schemas.openxmlformats.org/officeDocument/2006/relationships/tags" Target="../tags/tag2541.xml"/><Relationship Id="rId218" Type="http://schemas.openxmlformats.org/officeDocument/2006/relationships/tags" Target="../tags/tag2546.xml"/><Relationship Id="rId234" Type="http://schemas.openxmlformats.org/officeDocument/2006/relationships/tags" Target="../tags/tag2562.xml"/><Relationship Id="rId239" Type="http://schemas.openxmlformats.org/officeDocument/2006/relationships/tags" Target="../tags/tag2567.xml"/><Relationship Id="rId2" Type="http://schemas.openxmlformats.org/officeDocument/2006/relationships/tags" Target="../tags/tag2330.xml"/><Relationship Id="rId29" Type="http://schemas.openxmlformats.org/officeDocument/2006/relationships/tags" Target="../tags/tag2357.xml"/><Relationship Id="rId24" Type="http://schemas.openxmlformats.org/officeDocument/2006/relationships/tags" Target="../tags/tag2352.xml"/><Relationship Id="rId40" Type="http://schemas.openxmlformats.org/officeDocument/2006/relationships/tags" Target="../tags/tag2368.xml"/><Relationship Id="rId45" Type="http://schemas.openxmlformats.org/officeDocument/2006/relationships/tags" Target="../tags/tag2373.xml"/><Relationship Id="rId66" Type="http://schemas.openxmlformats.org/officeDocument/2006/relationships/tags" Target="../tags/tag2394.xml"/><Relationship Id="rId87" Type="http://schemas.openxmlformats.org/officeDocument/2006/relationships/tags" Target="../tags/tag2415.xml"/><Relationship Id="rId110" Type="http://schemas.openxmlformats.org/officeDocument/2006/relationships/tags" Target="../tags/tag2438.xml"/><Relationship Id="rId115" Type="http://schemas.openxmlformats.org/officeDocument/2006/relationships/tags" Target="../tags/tag2443.xml"/><Relationship Id="rId131" Type="http://schemas.openxmlformats.org/officeDocument/2006/relationships/tags" Target="../tags/tag2459.xml"/><Relationship Id="rId136" Type="http://schemas.openxmlformats.org/officeDocument/2006/relationships/tags" Target="../tags/tag2464.xml"/><Relationship Id="rId157" Type="http://schemas.openxmlformats.org/officeDocument/2006/relationships/tags" Target="../tags/tag2485.xml"/><Relationship Id="rId178" Type="http://schemas.openxmlformats.org/officeDocument/2006/relationships/tags" Target="../tags/tag2506.xml"/><Relationship Id="rId61" Type="http://schemas.openxmlformats.org/officeDocument/2006/relationships/tags" Target="../tags/tag2389.xml"/><Relationship Id="rId82" Type="http://schemas.openxmlformats.org/officeDocument/2006/relationships/tags" Target="../tags/tag2410.xml"/><Relationship Id="rId152" Type="http://schemas.openxmlformats.org/officeDocument/2006/relationships/tags" Target="../tags/tag2480.xml"/><Relationship Id="rId173" Type="http://schemas.openxmlformats.org/officeDocument/2006/relationships/tags" Target="../tags/tag2501.xml"/><Relationship Id="rId194" Type="http://schemas.openxmlformats.org/officeDocument/2006/relationships/tags" Target="../tags/tag2522.xml"/><Relationship Id="rId199" Type="http://schemas.openxmlformats.org/officeDocument/2006/relationships/tags" Target="../tags/tag2527.xml"/><Relationship Id="rId203" Type="http://schemas.openxmlformats.org/officeDocument/2006/relationships/tags" Target="../tags/tag2531.xml"/><Relationship Id="rId208" Type="http://schemas.openxmlformats.org/officeDocument/2006/relationships/tags" Target="../tags/tag2536.xml"/><Relationship Id="rId229" Type="http://schemas.openxmlformats.org/officeDocument/2006/relationships/tags" Target="../tags/tag2557.xml"/><Relationship Id="rId19" Type="http://schemas.openxmlformats.org/officeDocument/2006/relationships/tags" Target="../tags/tag2347.xml"/><Relationship Id="rId224" Type="http://schemas.openxmlformats.org/officeDocument/2006/relationships/tags" Target="../tags/tag2552.xml"/><Relationship Id="rId240" Type="http://schemas.openxmlformats.org/officeDocument/2006/relationships/tags" Target="../tags/tag2568.xml"/><Relationship Id="rId14" Type="http://schemas.openxmlformats.org/officeDocument/2006/relationships/tags" Target="../tags/tag2342.xml"/><Relationship Id="rId30" Type="http://schemas.openxmlformats.org/officeDocument/2006/relationships/tags" Target="../tags/tag2358.xml"/><Relationship Id="rId35" Type="http://schemas.openxmlformats.org/officeDocument/2006/relationships/tags" Target="../tags/tag2363.xml"/><Relationship Id="rId56" Type="http://schemas.openxmlformats.org/officeDocument/2006/relationships/tags" Target="../tags/tag2384.xml"/><Relationship Id="rId77" Type="http://schemas.openxmlformats.org/officeDocument/2006/relationships/tags" Target="../tags/tag2405.xml"/><Relationship Id="rId100" Type="http://schemas.openxmlformats.org/officeDocument/2006/relationships/tags" Target="../tags/tag2428.xml"/><Relationship Id="rId105" Type="http://schemas.openxmlformats.org/officeDocument/2006/relationships/tags" Target="../tags/tag2433.xml"/><Relationship Id="rId126" Type="http://schemas.openxmlformats.org/officeDocument/2006/relationships/tags" Target="../tags/tag2454.xml"/><Relationship Id="rId147" Type="http://schemas.openxmlformats.org/officeDocument/2006/relationships/tags" Target="../tags/tag2475.xml"/><Relationship Id="rId168" Type="http://schemas.openxmlformats.org/officeDocument/2006/relationships/tags" Target="../tags/tag2496.xml"/><Relationship Id="rId8" Type="http://schemas.openxmlformats.org/officeDocument/2006/relationships/tags" Target="../tags/tag2336.xml"/><Relationship Id="rId51" Type="http://schemas.openxmlformats.org/officeDocument/2006/relationships/tags" Target="../tags/tag2379.xml"/><Relationship Id="rId72" Type="http://schemas.openxmlformats.org/officeDocument/2006/relationships/tags" Target="../tags/tag2400.xml"/><Relationship Id="rId93" Type="http://schemas.openxmlformats.org/officeDocument/2006/relationships/tags" Target="../tags/tag2421.xml"/><Relationship Id="rId98" Type="http://schemas.openxmlformats.org/officeDocument/2006/relationships/tags" Target="../tags/tag2426.xml"/><Relationship Id="rId121" Type="http://schemas.openxmlformats.org/officeDocument/2006/relationships/tags" Target="../tags/tag2449.xml"/><Relationship Id="rId142" Type="http://schemas.openxmlformats.org/officeDocument/2006/relationships/tags" Target="../tags/tag2470.xml"/><Relationship Id="rId163" Type="http://schemas.openxmlformats.org/officeDocument/2006/relationships/tags" Target="../tags/tag2491.xml"/><Relationship Id="rId184" Type="http://schemas.openxmlformats.org/officeDocument/2006/relationships/tags" Target="../tags/tag2512.xml"/><Relationship Id="rId189" Type="http://schemas.openxmlformats.org/officeDocument/2006/relationships/tags" Target="../tags/tag2517.xml"/><Relationship Id="rId219" Type="http://schemas.openxmlformats.org/officeDocument/2006/relationships/tags" Target="../tags/tag2547.xml"/><Relationship Id="rId3" Type="http://schemas.openxmlformats.org/officeDocument/2006/relationships/tags" Target="../tags/tag2331.xml"/><Relationship Id="rId214" Type="http://schemas.openxmlformats.org/officeDocument/2006/relationships/tags" Target="../tags/tag2542.xml"/><Relationship Id="rId230" Type="http://schemas.openxmlformats.org/officeDocument/2006/relationships/tags" Target="../tags/tag2558.xml"/><Relationship Id="rId235" Type="http://schemas.openxmlformats.org/officeDocument/2006/relationships/tags" Target="../tags/tag2563.xml"/><Relationship Id="rId25" Type="http://schemas.openxmlformats.org/officeDocument/2006/relationships/tags" Target="../tags/tag2353.xml"/><Relationship Id="rId46" Type="http://schemas.openxmlformats.org/officeDocument/2006/relationships/tags" Target="../tags/tag2374.xml"/><Relationship Id="rId67" Type="http://schemas.openxmlformats.org/officeDocument/2006/relationships/tags" Target="../tags/tag2395.xml"/><Relationship Id="rId116" Type="http://schemas.openxmlformats.org/officeDocument/2006/relationships/tags" Target="../tags/tag2444.xml"/><Relationship Id="rId137" Type="http://schemas.openxmlformats.org/officeDocument/2006/relationships/tags" Target="../tags/tag2465.xml"/><Relationship Id="rId158" Type="http://schemas.openxmlformats.org/officeDocument/2006/relationships/tags" Target="../tags/tag2486.xml"/><Relationship Id="rId20" Type="http://schemas.openxmlformats.org/officeDocument/2006/relationships/tags" Target="../tags/tag2348.xml"/><Relationship Id="rId41" Type="http://schemas.openxmlformats.org/officeDocument/2006/relationships/tags" Target="../tags/tag2369.xml"/><Relationship Id="rId62" Type="http://schemas.openxmlformats.org/officeDocument/2006/relationships/tags" Target="../tags/tag2390.xml"/><Relationship Id="rId83" Type="http://schemas.openxmlformats.org/officeDocument/2006/relationships/tags" Target="../tags/tag2411.xml"/><Relationship Id="rId88" Type="http://schemas.openxmlformats.org/officeDocument/2006/relationships/tags" Target="../tags/tag2416.xml"/><Relationship Id="rId111" Type="http://schemas.openxmlformats.org/officeDocument/2006/relationships/tags" Target="../tags/tag2439.xml"/><Relationship Id="rId132" Type="http://schemas.openxmlformats.org/officeDocument/2006/relationships/tags" Target="../tags/tag2460.xml"/><Relationship Id="rId153" Type="http://schemas.openxmlformats.org/officeDocument/2006/relationships/tags" Target="../tags/tag2481.xml"/><Relationship Id="rId174" Type="http://schemas.openxmlformats.org/officeDocument/2006/relationships/tags" Target="../tags/tag2502.xml"/><Relationship Id="rId179" Type="http://schemas.openxmlformats.org/officeDocument/2006/relationships/tags" Target="../tags/tag2507.xml"/><Relationship Id="rId195" Type="http://schemas.openxmlformats.org/officeDocument/2006/relationships/tags" Target="../tags/tag2523.xml"/><Relationship Id="rId209" Type="http://schemas.openxmlformats.org/officeDocument/2006/relationships/tags" Target="../tags/tag2537.xml"/><Relationship Id="rId190" Type="http://schemas.openxmlformats.org/officeDocument/2006/relationships/tags" Target="../tags/tag2518.xml"/><Relationship Id="rId204" Type="http://schemas.openxmlformats.org/officeDocument/2006/relationships/tags" Target="../tags/tag2532.xml"/><Relationship Id="rId220" Type="http://schemas.openxmlformats.org/officeDocument/2006/relationships/tags" Target="../tags/tag2548.xml"/><Relationship Id="rId225" Type="http://schemas.openxmlformats.org/officeDocument/2006/relationships/tags" Target="../tags/tag2553.xml"/><Relationship Id="rId241" Type="http://schemas.openxmlformats.org/officeDocument/2006/relationships/tags" Target="../tags/tag2569.xml"/><Relationship Id="rId15" Type="http://schemas.openxmlformats.org/officeDocument/2006/relationships/tags" Target="../tags/tag2343.xml"/><Relationship Id="rId36" Type="http://schemas.openxmlformats.org/officeDocument/2006/relationships/tags" Target="../tags/tag2364.xml"/><Relationship Id="rId57" Type="http://schemas.openxmlformats.org/officeDocument/2006/relationships/tags" Target="../tags/tag2385.xml"/><Relationship Id="rId106" Type="http://schemas.openxmlformats.org/officeDocument/2006/relationships/tags" Target="../tags/tag2434.xml"/><Relationship Id="rId127" Type="http://schemas.openxmlformats.org/officeDocument/2006/relationships/tags" Target="../tags/tag2455.xml"/><Relationship Id="rId10" Type="http://schemas.openxmlformats.org/officeDocument/2006/relationships/tags" Target="../tags/tag2338.xml"/><Relationship Id="rId31" Type="http://schemas.openxmlformats.org/officeDocument/2006/relationships/tags" Target="../tags/tag2359.xml"/><Relationship Id="rId52" Type="http://schemas.openxmlformats.org/officeDocument/2006/relationships/tags" Target="../tags/tag2380.xml"/><Relationship Id="rId73" Type="http://schemas.openxmlformats.org/officeDocument/2006/relationships/tags" Target="../tags/tag2401.xml"/><Relationship Id="rId78" Type="http://schemas.openxmlformats.org/officeDocument/2006/relationships/tags" Target="../tags/tag2406.xml"/><Relationship Id="rId94" Type="http://schemas.openxmlformats.org/officeDocument/2006/relationships/tags" Target="../tags/tag2422.xml"/><Relationship Id="rId99" Type="http://schemas.openxmlformats.org/officeDocument/2006/relationships/tags" Target="../tags/tag2427.xml"/><Relationship Id="rId101" Type="http://schemas.openxmlformats.org/officeDocument/2006/relationships/tags" Target="../tags/tag2429.xml"/><Relationship Id="rId122" Type="http://schemas.openxmlformats.org/officeDocument/2006/relationships/tags" Target="../tags/tag2450.xml"/><Relationship Id="rId143" Type="http://schemas.openxmlformats.org/officeDocument/2006/relationships/tags" Target="../tags/tag2471.xml"/><Relationship Id="rId148" Type="http://schemas.openxmlformats.org/officeDocument/2006/relationships/tags" Target="../tags/tag2476.xml"/><Relationship Id="rId164" Type="http://schemas.openxmlformats.org/officeDocument/2006/relationships/tags" Target="../tags/tag2492.xml"/><Relationship Id="rId169" Type="http://schemas.openxmlformats.org/officeDocument/2006/relationships/tags" Target="../tags/tag2497.xml"/><Relationship Id="rId185" Type="http://schemas.openxmlformats.org/officeDocument/2006/relationships/tags" Target="../tags/tag2513.xml"/><Relationship Id="rId4" Type="http://schemas.openxmlformats.org/officeDocument/2006/relationships/tags" Target="../tags/tag2332.xml"/><Relationship Id="rId9" Type="http://schemas.openxmlformats.org/officeDocument/2006/relationships/tags" Target="../tags/tag2337.xml"/><Relationship Id="rId180" Type="http://schemas.openxmlformats.org/officeDocument/2006/relationships/tags" Target="../tags/tag2508.xml"/><Relationship Id="rId210" Type="http://schemas.openxmlformats.org/officeDocument/2006/relationships/tags" Target="../tags/tag2538.xml"/><Relationship Id="rId215" Type="http://schemas.openxmlformats.org/officeDocument/2006/relationships/tags" Target="../tags/tag2543.xml"/><Relationship Id="rId236" Type="http://schemas.openxmlformats.org/officeDocument/2006/relationships/tags" Target="../tags/tag2564.xml"/><Relationship Id="rId26" Type="http://schemas.openxmlformats.org/officeDocument/2006/relationships/tags" Target="../tags/tag2354.xml"/><Relationship Id="rId231" Type="http://schemas.openxmlformats.org/officeDocument/2006/relationships/tags" Target="../tags/tag2559.xml"/><Relationship Id="rId47" Type="http://schemas.openxmlformats.org/officeDocument/2006/relationships/tags" Target="../tags/tag2375.xml"/><Relationship Id="rId68" Type="http://schemas.openxmlformats.org/officeDocument/2006/relationships/tags" Target="../tags/tag2396.xml"/><Relationship Id="rId89" Type="http://schemas.openxmlformats.org/officeDocument/2006/relationships/tags" Target="../tags/tag2417.xml"/><Relationship Id="rId112" Type="http://schemas.openxmlformats.org/officeDocument/2006/relationships/tags" Target="../tags/tag2440.xml"/><Relationship Id="rId133" Type="http://schemas.openxmlformats.org/officeDocument/2006/relationships/tags" Target="../tags/tag2461.xml"/><Relationship Id="rId154" Type="http://schemas.openxmlformats.org/officeDocument/2006/relationships/tags" Target="../tags/tag2482.xml"/><Relationship Id="rId175" Type="http://schemas.openxmlformats.org/officeDocument/2006/relationships/tags" Target="../tags/tag2503.xml"/><Relationship Id="rId196" Type="http://schemas.openxmlformats.org/officeDocument/2006/relationships/tags" Target="../tags/tag2524.xml"/><Relationship Id="rId200" Type="http://schemas.openxmlformats.org/officeDocument/2006/relationships/tags" Target="../tags/tag2528.xml"/><Relationship Id="rId16" Type="http://schemas.openxmlformats.org/officeDocument/2006/relationships/tags" Target="../tags/tag2344.xml"/><Relationship Id="rId221" Type="http://schemas.openxmlformats.org/officeDocument/2006/relationships/tags" Target="../tags/tag2549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2365.xml"/><Relationship Id="rId58" Type="http://schemas.openxmlformats.org/officeDocument/2006/relationships/tags" Target="../tags/tag2386.xml"/><Relationship Id="rId79" Type="http://schemas.openxmlformats.org/officeDocument/2006/relationships/tags" Target="../tags/tag2407.xml"/><Relationship Id="rId102" Type="http://schemas.openxmlformats.org/officeDocument/2006/relationships/tags" Target="../tags/tag2430.xml"/><Relationship Id="rId123" Type="http://schemas.openxmlformats.org/officeDocument/2006/relationships/tags" Target="../tags/tag2451.xml"/><Relationship Id="rId144" Type="http://schemas.openxmlformats.org/officeDocument/2006/relationships/tags" Target="../tags/tag2472.xml"/><Relationship Id="rId90" Type="http://schemas.openxmlformats.org/officeDocument/2006/relationships/tags" Target="../tags/tag2418.xml"/><Relationship Id="rId165" Type="http://schemas.openxmlformats.org/officeDocument/2006/relationships/tags" Target="../tags/tag2493.xml"/><Relationship Id="rId186" Type="http://schemas.openxmlformats.org/officeDocument/2006/relationships/tags" Target="../tags/tag2514.xml"/><Relationship Id="rId211" Type="http://schemas.openxmlformats.org/officeDocument/2006/relationships/tags" Target="../tags/tag2539.xml"/><Relationship Id="rId232" Type="http://schemas.openxmlformats.org/officeDocument/2006/relationships/tags" Target="../tags/tag2560.xml"/><Relationship Id="rId27" Type="http://schemas.openxmlformats.org/officeDocument/2006/relationships/tags" Target="../tags/tag2355.xml"/><Relationship Id="rId48" Type="http://schemas.openxmlformats.org/officeDocument/2006/relationships/tags" Target="../tags/tag2376.xml"/><Relationship Id="rId69" Type="http://schemas.openxmlformats.org/officeDocument/2006/relationships/tags" Target="../tags/tag2397.xml"/><Relationship Id="rId113" Type="http://schemas.openxmlformats.org/officeDocument/2006/relationships/tags" Target="../tags/tag2441.xml"/><Relationship Id="rId134" Type="http://schemas.openxmlformats.org/officeDocument/2006/relationships/tags" Target="../tags/tag2462.xml"/><Relationship Id="rId80" Type="http://schemas.openxmlformats.org/officeDocument/2006/relationships/tags" Target="../tags/tag2408.xml"/><Relationship Id="rId155" Type="http://schemas.openxmlformats.org/officeDocument/2006/relationships/tags" Target="../tags/tag2483.xml"/><Relationship Id="rId176" Type="http://schemas.openxmlformats.org/officeDocument/2006/relationships/tags" Target="../tags/tag2504.xml"/><Relationship Id="rId197" Type="http://schemas.openxmlformats.org/officeDocument/2006/relationships/tags" Target="../tags/tag252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59.xml"/><Relationship Id="rId117" Type="http://schemas.openxmlformats.org/officeDocument/2006/relationships/tags" Target="../tags/tag250.xml"/><Relationship Id="rId21" Type="http://schemas.openxmlformats.org/officeDocument/2006/relationships/tags" Target="../tags/tag154.xml"/><Relationship Id="rId42" Type="http://schemas.openxmlformats.org/officeDocument/2006/relationships/tags" Target="../tags/tag175.xml"/><Relationship Id="rId47" Type="http://schemas.openxmlformats.org/officeDocument/2006/relationships/tags" Target="../tags/tag180.xml"/><Relationship Id="rId63" Type="http://schemas.openxmlformats.org/officeDocument/2006/relationships/tags" Target="../tags/tag196.xml"/><Relationship Id="rId68" Type="http://schemas.openxmlformats.org/officeDocument/2006/relationships/tags" Target="../tags/tag201.xml"/><Relationship Id="rId84" Type="http://schemas.openxmlformats.org/officeDocument/2006/relationships/tags" Target="../tags/tag217.xml"/><Relationship Id="rId89" Type="http://schemas.openxmlformats.org/officeDocument/2006/relationships/tags" Target="../tags/tag222.xml"/><Relationship Id="rId112" Type="http://schemas.openxmlformats.org/officeDocument/2006/relationships/tags" Target="../tags/tag245.xml"/><Relationship Id="rId133" Type="http://schemas.openxmlformats.org/officeDocument/2006/relationships/tags" Target="../tags/tag266.xml"/><Relationship Id="rId138" Type="http://schemas.openxmlformats.org/officeDocument/2006/relationships/tags" Target="../tags/tag271.xml"/><Relationship Id="rId154" Type="http://schemas.openxmlformats.org/officeDocument/2006/relationships/tags" Target="../tags/tag287.xml"/><Relationship Id="rId159" Type="http://schemas.openxmlformats.org/officeDocument/2006/relationships/tags" Target="../tags/tag292.xml"/><Relationship Id="rId16" Type="http://schemas.openxmlformats.org/officeDocument/2006/relationships/tags" Target="../tags/tag149.xml"/><Relationship Id="rId107" Type="http://schemas.openxmlformats.org/officeDocument/2006/relationships/tags" Target="../tags/tag240.xml"/><Relationship Id="rId11" Type="http://schemas.openxmlformats.org/officeDocument/2006/relationships/tags" Target="../tags/tag144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53" Type="http://schemas.openxmlformats.org/officeDocument/2006/relationships/tags" Target="../tags/tag186.xml"/><Relationship Id="rId58" Type="http://schemas.openxmlformats.org/officeDocument/2006/relationships/tags" Target="../tags/tag191.xml"/><Relationship Id="rId74" Type="http://schemas.openxmlformats.org/officeDocument/2006/relationships/tags" Target="../tags/tag207.xml"/><Relationship Id="rId79" Type="http://schemas.openxmlformats.org/officeDocument/2006/relationships/tags" Target="../tags/tag212.xml"/><Relationship Id="rId102" Type="http://schemas.openxmlformats.org/officeDocument/2006/relationships/tags" Target="../tags/tag235.xml"/><Relationship Id="rId123" Type="http://schemas.openxmlformats.org/officeDocument/2006/relationships/tags" Target="../tags/tag256.xml"/><Relationship Id="rId128" Type="http://schemas.openxmlformats.org/officeDocument/2006/relationships/tags" Target="../tags/tag261.xml"/><Relationship Id="rId144" Type="http://schemas.openxmlformats.org/officeDocument/2006/relationships/tags" Target="../tags/tag277.xml"/><Relationship Id="rId149" Type="http://schemas.openxmlformats.org/officeDocument/2006/relationships/tags" Target="../tags/tag282.xml"/><Relationship Id="rId5" Type="http://schemas.openxmlformats.org/officeDocument/2006/relationships/tags" Target="../tags/tag138.xml"/><Relationship Id="rId90" Type="http://schemas.openxmlformats.org/officeDocument/2006/relationships/tags" Target="../tags/tag223.xml"/><Relationship Id="rId95" Type="http://schemas.openxmlformats.org/officeDocument/2006/relationships/tags" Target="../tags/tag228.xml"/><Relationship Id="rId160" Type="http://schemas.openxmlformats.org/officeDocument/2006/relationships/tags" Target="../tags/tag293.xml"/><Relationship Id="rId165" Type="http://schemas.openxmlformats.org/officeDocument/2006/relationships/tags" Target="../tags/tag298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43" Type="http://schemas.openxmlformats.org/officeDocument/2006/relationships/tags" Target="../tags/tag176.xml"/><Relationship Id="rId48" Type="http://schemas.openxmlformats.org/officeDocument/2006/relationships/tags" Target="../tags/tag181.xml"/><Relationship Id="rId64" Type="http://schemas.openxmlformats.org/officeDocument/2006/relationships/tags" Target="../tags/tag197.xml"/><Relationship Id="rId69" Type="http://schemas.openxmlformats.org/officeDocument/2006/relationships/tags" Target="../tags/tag202.xml"/><Relationship Id="rId113" Type="http://schemas.openxmlformats.org/officeDocument/2006/relationships/tags" Target="../tags/tag246.xml"/><Relationship Id="rId118" Type="http://schemas.openxmlformats.org/officeDocument/2006/relationships/tags" Target="../tags/tag251.xml"/><Relationship Id="rId134" Type="http://schemas.openxmlformats.org/officeDocument/2006/relationships/tags" Target="../tags/tag267.xml"/><Relationship Id="rId139" Type="http://schemas.openxmlformats.org/officeDocument/2006/relationships/tags" Target="../tags/tag272.xml"/><Relationship Id="rId80" Type="http://schemas.openxmlformats.org/officeDocument/2006/relationships/tags" Target="../tags/tag213.xml"/><Relationship Id="rId85" Type="http://schemas.openxmlformats.org/officeDocument/2006/relationships/tags" Target="../tags/tag218.xml"/><Relationship Id="rId150" Type="http://schemas.openxmlformats.org/officeDocument/2006/relationships/tags" Target="../tags/tag283.xml"/><Relationship Id="rId155" Type="http://schemas.openxmlformats.org/officeDocument/2006/relationships/tags" Target="../tags/tag288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59" Type="http://schemas.openxmlformats.org/officeDocument/2006/relationships/tags" Target="../tags/tag192.xml"/><Relationship Id="rId103" Type="http://schemas.openxmlformats.org/officeDocument/2006/relationships/tags" Target="../tags/tag236.xml"/><Relationship Id="rId108" Type="http://schemas.openxmlformats.org/officeDocument/2006/relationships/tags" Target="../tags/tag241.xml"/><Relationship Id="rId124" Type="http://schemas.openxmlformats.org/officeDocument/2006/relationships/tags" Target="../tags/tag257.xml"/><Relationship Id="rId129" Type="http://schemas.openxmlformats.org/officeDocument/2006/relationships/tags" Target="../tags/tag262.xml"/><Relationship Id="rId54" Type="http://schemas.openxmlformats.org/officeDocument/2006/relationships/tags" Target="../tags/tag187.xml"/><Relationship Id="rId70" Type="http://schemas.openxmlformats.org/officeDocument/2006/relationships/tags" Target="../tags/tag203.xml"/><Relationship Id="rId75" Type="http://schemas.openxmlformats.org/officeDocument/2006/relationships/tags" Target="../tags/tag208.xml"/><Relationship Id="rId91" Type="http://schemas.openxmlformats.org/officeDocument/2006/relationships/tags" Target="../tags/tag224.xml"/><Relationship Id="rId96" Type="http://schemas.openxmlformats.org/officeDocument/2006/relationships/tags" Target="../tags/tag229.xml"/><Relationship Id="rId140" Type="http://schemas.openxmlformats.org/officeDocument/2006/relationships/tags" Target="../tags/tag273.xml"/><Relationship Id="rId145" Type="http://schemas.openxmlformats.org/officeDocument/2006/relationships/tags" Target="../tags/tag278.xml"/><Relationship Id="rId161" Type="http://schemas.openxmlformats.org/officeDocument/2006/relationships/tags" Target="../tags/tag294.xml"/><Relationship Id="rId166" Type="http://schemas.openxmlformats.org/officeDocument/2006/relationships/slideLayout" Target="../slideLayouts/slideLayout1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49" Type="http://schemas.openxmlformats.org/officeDocument/2006/relationships/tags" Target="../tags/tag182.xml"/><Relationship Id="rId57" Type="http://schemas.openxmlformats.org/officeDocument/2006/relationships/tags" Target="../tags/tag190.xml"/><Relationship Id="rId106" Type="http://schemas.openxmlformats.org/officeDocument/2006/relationships/tags" Target="../tags/tag239.xml"/><Relationship Id="rId114" Type="http://schemas.openxmlformats.org/officeDocument/2006/relationships/tags" Target="../tags/tag247.xml"/><Relationship Id="rId119" Type="http://schemas.openxmlformats.org/officeDocument/2006/relationships/tags" Target="../tags/tag252.xml"/><Relationship Id="rId127" Type="http://schemas.openxmlformats.org/officeDocument/2006/relationships/tags" Target="../tags/tag260.xml"/><Relationship Id="rId10" Type="http://schemas.openxmlformats.org/officeDocument/2006/relationships/tags" Target="../tags/tag143.xml"/><Relationship Id="rId31" Type="http://schemas.openxmlformats.org/officeDocument/2006/relationships/tags" Target="../tags/tag164.xml"/><Relationship Id="rId44" Type="http://schemas.openxmlformats.org/officeDocument/2006/relationships/tags" Target="../tags/tag177.xml"/><Relationship Id="rId52" Type="http://schemas.openxmlformats.org/officeDocument/2006/relationships/tags" Target="../tags/tag185.xml"/><Relationship Id="rId60" Type="http://schemas.openxmlformats.org/officeDocument/2006/relationships/tags" Target="../tags/tag193.xml"/><Relationship Id="rId65" Type="http://schemas.openxmlformats.org/officeDocument/2006/relationships/tags" Target="../tags/tag198.xml"/><Relationship Id="rId73" Type="http://schemas.openxmlformats.org/officeDocument/2006/relationships/tags" Target="../tags/tag206.xml"/><Relationship Id="rId78" Type="http://schemas.openxmlformats.org/officeDocument/2006/relationships/tags" Target="../tags/tag211.xml"/><Relationship Id="rId81" Type="http://schemas.openxmlformats.org/officeDocument/2006/relationships/tags" Target="../tags/tag214.xml"/><Relationship Id="rId86" Type="http://schemas.openxmlformats.org/officeDocument/2006/relationships/tags" Target="../tags/tag219.xml"/><Relationship Id="rId94" Type="http://schemas.openxmlformats.org/officeDocument/2006/relationships/tags" Target="../tags/tag227.xml"/><Relationship Id="rId99" Type="http://schemas.openxmlformats.org/officeDocument/2006/relationships/tags" Target="../tags/tag232.xml"/><Relationship Id="rId101" Type="http://schemas.openxmlformats.org/officeDocument/2006/relationships/tags" Target="../tags/tag234.xml"/><Relationship Id="rId122" Type="http://schemas.openxmlformats.org/officeDocument/2006/relationships/tags" Target="../tags/tag255.xml"/><Relationship Id="rId130" Type="http://schemas.openxmlformats.org/officeDocument/2006/relationships/tags" Target="../tags/tag263.xml"/><Relationship Id="rId135" Type="http://schemas.openxmlformats.org/officeDocument/2006/relationships/tags" Target="../tags/tag268.xml"/><Relationship Id="rId143" Type="http://schemas.openxmlformats.org/officeDocument/2006/relationships/tags" Target="../tags/tag276.xml"/><Relationship Id="rId148" Type="http://schemas.openxmlformats.org/officeDocument/2006/relationships/tags" Target="../tags/tag281.xml"/><Relationship Id="rId151" Type="http://schemas.openxmlformats.org/officeDocument/2006/relationships/tags" Target="../tags/tag284.xml"/><Relationship Id="rId156" Type="http://schemas.openxmlformats.org/officeDocument/2006/relationships/tags" Target="../tags/tag289.xml"/><Relationship Id="rId164" Type="http://schemas.openxmlformats.org/officeDocument/2006/relationships/tags" Target="../tags/tag297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9" Type="http://schemas.openxmlformats.org/officeDocument/2006/relationships/tags" Target="../tags/tag172.xml"/><Relationship Id="rId109" Type="http://schemas.openxmlformats.org/officeDocument/2006/relationships/tags" Target="../tags/tag242.xml"/><Relationship Id="rId34" Type="http://schemas.openxmlformats.org/officeDocument/2006/relationships/tags" Target="../tags/tag167.xml"/><Relationship Id="rId50" Type="http://schemas.openxmlformats.org/officeDocument/2006/relationships/tags" Target="../tags/tag183.xml"/><Relationship Id="rId55" Type="http://schemas.openxmlformats.org/officeDocument/2006/relationships/tags" Target="../tags/tag188.xml"/><Relationship Id="rId76" Type="http://schemas.openxmlformats.org/officeDocument/2006/relationships/tags" Target="../tags/tag209.xml"/><Relationship Id="rId97" Type="http://schemas.openxmlformats.org/officeDocument/2006/relationships/tags" Target="../tags/tag230.xml"/><Relationship Id="rId104" Type="http://schemas.openxmlformats.org/officeDocument/2006/relationships/tags" Target="../tags/tag237.xml"/><Relationship Id="rId120" Type="http://schemas.openxmlformats.org/officeDocument/2006/relationships/tags" Target="../tags/tag253.xml"/><Relationship Id="rId125" Type="http://schemas.openxmlformats.org/officeDocument/2006/relationships/tags" Target="../tags/tag258.xml"/><Relationship Id="rId141" Type="http://schemas.openxmlformats.org/officeDocument/2006/relationships/tags" Target="../tags/tag274.xml"/><Relationship Id="rId146" Type="http://schemas.openxmlformats.org/officeDocument/2006/relationships/tags" Target="../tags/tag279.xml"/><Relationship Id="rId7" Type="http://schemas.openxmlformats.org/officeDocument/2006/relationships/tags" Target="../tags/tag140.xml"/><Relationship Id="rId71" Type="http://schemas.openxmlformats.org/officeDocument/2006/relationships/tags" Target="../tags/tag204.xml"/><Relationship Id="rId92" Type="http://schemas.openxmlformats.org/officeDocument/2006/relationships/tags" Target="../tags/tag225.xml"/><Relationship Id="rId162" Type="http://schemas.openxmlformats.org/officeDocument/2006/relationships/tags" Target="../tags/tag295.xml"/><Relationship Id="rId2" Type="http://schemas.openxmlformats.org/officeDocument/2006/relationships/tags" Target="../tags/tag135.xml"/><Relationship Id="rId29" Type="http://schemas.openxmlformats.org/officeDocument/2006/relationships/tags" Target="../tags/tag162.xml"/><Relationship Id="rId24" Type="http://schemas.openxmlformats.org/officeDocument/2006/relationships/tags" Target="../tags/tag157.xml"/><Relationship Id="rId40" Type="http://schemas.openxmlformats.org/officeDocument/2006/relationships/tags" Target="../tags/tag173.xml"/><Relationship Id="rId45" Type="http://schemas.openxmlformats.org/officeDocument/2006/relationships/tags" Target="../tags/tag178.xml"/><Relationship Id="rId66" Type="http://schemas.openxmlformats.org/officeDocument/2006/relationships/tags" Target="../tags/tag199.xml"/><Relationship Id="rId87" Type="http://schemas.openxmlformats.org/officeDocument/2006/relationships/tags" Target="../tags/tag220.xml"/><Relationship Id="rId110" Type="http://schemas.openxmlformats.org/officeDocument/2006/relationships/tags" Target="../tags/tag243.xml"/><Relationship Id="rId115" Type="http://schemas.openxmlformats.org/officeDocument/2006/relationships/tags" Target="../tags/tag248.xml"/><Relationship Id="rId131" Type="http://schemas.openxmlformats.org/officeDocument/2006/relationships/tags" Target="../tags/tag264.xml"/><Relationship Id="rId136" Type="http://schemas.openxmlformats.org/officeDocument/2006/relationships/tags" Target="../tags/tag269.xml"/><Relationship Id="rId157" Type="http://schemas.openxmlformats.org/officeDocument/2006/relationships/tags" Target="../tags/tag290.xml"/><Relationship Id="rId61" Type="http://schemas.openxmlformats.org/officeDocument/2006/relationships/tags" Target="../tags/tag194.xml"/><Relationship Id="rId82" Type="http://schemas.openxmlformats.org/officeDocument/2006/relationships/tags" Target="../tags/tag215.xml"/><Relationship Id="rId152" Type="http://schemas.openxmlformats.org/officeDocument/2006/relationships/tags" Target="../tags/tag285.xml"/><Relationship Id="rId19" Type="http://schemas.openxmlformats.org/officeDocument/2006/relationships/tags" Target="../tags/tag152.xml"/><Relationship Id="rId14" Type="http://schemas.openxmlformats.org/officeDocument/2006/relationships/tags" Target="../tags/tag147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56" Type="http://schemas.openxmlformats.org/officeDocument/2006/relationships/tags" Target="../tags/tag189.xml"/><Relationship Id="rId77" Type="http://schemas.openxmlformats.org/officeDocument/2006/relationships/tags" Target="../tags/tag210.xml"/><Relationship Id="rId100" Type="http://schemas.openxmlformats.org/officeDocument/2006/relationships/tags" Target="../tags/tag233.xml"/><Relationship Id="rId105" Type="http://schemas.openxmlformats.org/officeDocument/2006/relationships/tags" Target="../tags/tag238.xml"/><Relationship Id="rId126" Type="http://schemas.openxmlformats.org/officeDocument/2006/relationships/tags" Target="../tags/tag259.xml"/><Relationship Id="rId147" Type="http://schemas.openxmlformats.org/officeDocument/2006/relationships/tags" Target="../tags/tag280.xml"/><Relationship Id="rId8" Type="http://schemas.openxmlformats.org/officeDocument/2006/relationships/tags" Target="../tags/tag141.xml"/><Relationship Id="rId51" Type="http://schemas.openxmlformats.org/officeDocument/2006/relationships/tags" Target="../tags/tag184.xml"/><Relationship Id="rId72" Type="http://schemas.openxmlformats.org/officeDocument/2006/relationships/tags" Target="../tags/tag205.xml"/><Relationship Id="rId93" Type="http://schemas.openxmlformats.org/officeDocument/2006/relationships/tags" Target="../tags/tag226.xml"/><Relationship Id="rId98" Type="http://schemas.openxmlformats.org/officeDocument/2006/relationships/tags" Target="../tags/tag231.xml"/><Relationship Id="rId121" Type="http://schemas.openxmlformats.org/officeDocument/2006/relationships/tags" Target="../tags/tag254.xml"/><Relationship Id="rId142" Type="http://schemas.openxmlformats.org/officeDocument/2006/relationships/tags" Target="../tags/tag275.xml"/><Relationship Id="rId163" Type="http://schemas.openxmlformats.org/officeDocument/2006/relationships/tags" Target="../tags/tag296.xml"/><Relationship Id="rId3" Type="http://schemas.openxmlformats.org/officeDocument/2006/relationships/tags" Target="../tags/tag136.xml"/><Relationship Id="rId25" Type="http://schemas.openxmlformats.org/officeDocument/2006/relationships/tags" Target="../tags/tag158.xml"/><Relationship Id="rId46" Type="http://schemas.openxmlformats.org/officeDocument/2006/relationships/tags" Target="../tags/tag179.xml"/><Relationship Id="rId67" Type="http://schemas.openxmlformats.org/officeDocument/2006/relationships/tags" Target="../tags/tag200.xml"/><Relationship Id="rId116" Type="http://schemas.openxmlformats.org/officeDocument/2006/relationships/tags" Target="../tags/tag249.xml"/><Relationship Id="rId137" Type="http://schemas.openxmlformats.org/officeDocument/2006/relationships/tags" Target="../tags/tag270.xml"/><Relationship Id="rId158" Type="http://schemas.openxmlformats.org/officeDocument/2006/relationships/tags" Target="../tags/tag291.xml"/><Relationship Id="rId20" Type="http://schemas.openxmlformats.org/officeDocument/2006/relationships/tags" Target="../tags/tag153.xml"/><Relationship Id="rId41" Type="http://schemas.openxmlformats.org/officeDocument/2006/relationships/tags" Target="../tags/tag174.xml"/><Relationship Id="rId62" Type="http://schemas.openxmlformats.org/officeDocument/2006/relationships/tags" Target="../tags/tag195.xml"/><Relationship Id="rId83" Type="http://schemas.openxmlformats.org/officeDocument/2006/relationships/tags" Target="../tags/tag216.xml"/><Relationship Id="rId88" Type="http://schemas.openxmlformats.org/officeDocument/2006/relationships/tags" Target="../tags/tag221.xml"/><Relationship Id="rId111" Type="http://schemas.openxmlformats.org/officeDocument/2006/relationships/tags" Target="../tags/tag244.xml"/><Relationship Id="rId132" Type="http://schemas.openxmlformats.org/officeDocument/2006/relationships/tags" Target="../tags/tag265.xml"/><Relationship Id="rId153" Type="http://schemas.openxmlformats.org/officeDocument/2006/relationships/tags" Target="../tags/tag28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24.xml"/><Relationship Id="rId117" Type="http://schemas.openxmlformats.org/officeDocument/2006/relationships/tags" Target="../tags/tag415.xml"/><Relationship Id="rId21" Type="http://schemas.openxmlformats.org/officeDocument/2006/relationships/tags" Target="../tags/tag319.xml"/><Relationship Id="rId42" Type="http://schemas.openxmlformats.org/officeDocument/2006/relationships/tags" Target="../tags/tag340.xml"/><Relationship Id="rId47" Type="http://schemas.openxmlformats.org/officeDocument/2006/relationships/tags" Target="../tags/tag345.xml"/><Relationship Id="rId63" Type="http://schemas.openxmlformats.org/officeDocument/2006/relationships/tags" Target="../tags/tag361.xml"/><Relationship Id="rId68" Type="http://schemas.openxmlformats.org/officeDocument/2006/relationships/tags" Target="../tags/tag366.xml"/><Relationship Id="rId84" Type="http://schemas.openxmlformats.org/officeDocument/2006/relationships/tags" Target="../tags/tag382.xml"/><Relationship Id="rId89" Type="http://schemas.openxmlformats.org/officeDocument/2006/relationships/tags" Target="../tags/tag387.xml"/><Relationship Id="rId112" Type="http://schemas.openxmlformats.org/officeDocument/2006/relationships/tags" Target="../tags/tag410.xml"/><Relationship Id="rId133" Type="http://schemas.openxmlformats.org/officeDocument/2006/relationships/tags" Target="../tags/tag431.xml"/><Relationship Id="rId16" Type="http://schemas.openxmlformats.org/officeDocument/2006/relationships/tags" Target="../tags/tag314.xml"/><Relationship Id="rId107" Type="http://schemas.openxmlformats.org/officeDocument/2006/relationships/tags" Target="../tags/tag405.xml"/><Relationship Id="rId11" Type="http://schemas.openxmlformats.org/officeDocument/2006/relationships/tags" Target="../tags/tag309.xml"/><Relationship Id="rId32" Type="http://schemas.openxmlformats.org/officeDocument/2006/relationships/tags" Target="../tags/tag330.xml"/><Relationship Id="rId37" Type="http://schemas.openxmlformats.org/officeDocument/2006/relationships/tags" Target="../tags/tag335.xml"/><Relationship Id="rId53" Type="http://schemas.openxmlformats.org/officeDocument/2006/relationships/tags" Target="../tags/tag351.xml"/><Relationship Id="rId58" Type="http://schemas.openxmlformats.org/officeDocument/2006/relationships/tags" Target="../tags/tag356.xml"/><Relationship Id="rId74" Type="http://schemas.openxmlformats.org/officeDocument/2006/relationships/tags" Target="../tags/tag372.xml"/><Relationship Id="rId79" Type="http://schemas.openxmlformats.org/officeDocument/2006/relationships/tags" Target="../tags/tag377.xml"/><Relationship Id="rId102" Type="http://schemas.openxmlformats.org/officeDocument/2006/relationships/tags" Target="../tags/tag400.xml"/><Relationship Id="rId123" Type="http://schemas.openxmlformats.org/officeDocument/2006/relationships/tags" Target="../tags/tag421.xml"/><Relationship Id="rId128" Type="http://schemas.openxmlformats.org/officeDocument/2006/relationships/tags" Target="../tags/tag426.xml"/><Relationship Id="rId5" Type="http://schemas.openxmlformats.org/officeDocument/2006/relationships/tags" Target="../tags/tag303.xml"/><Relationship Id="rId90" Type="http://schemas.openxmlformats.org/officeDocument/2006/relationships/tags" Target="../tags/tag388.xml"/><Relationship Id="rId95" Type="http://schemas.openxmlformats.org/officeDocument/2006/relationships/tags" Target="../tags/tag393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Relationship Id="rId35" Type="http://schemas.openxmlformats.org/officeDocument/2006/relationships/tags" Target="../tags/tag333.xml"/><Relationship Id="rId43" Type="http://schemas.openxmlformats.org/officeDocument/2006/relationships/tags" Target="../tags/tag341.xml"/><Relationship Id="rId48" Type="http://schemas.openxmlformats.org/officeDocument/2006/relationships/tags" Target="../tags/tag346.xml"/><Relationship Id="rId56" Type="http://schemas.openxmlformats.org/officeDocument/2006/relationships/tags" Target="../tags/tag354.xml"/><Relationship Id="rId64" Type="http://schemas.openxmlformats.org/officeDocument/2006/relationships/tags" Target="../tags/tag362.xml"/><Relationship Id="rId69" Type="http://schemas.openxmlformats.org/officeDocument/2006/relationships/tags" Target="../tags/tag367.xml"/><Relationship Id="rId77" Type="http://schemas.openxmlformats.org/officeDocument/2006/relationships/tags" Target="../tags/tag375.xml"/><Relationship Id="rId100" Type="http://schemas.openxmlformats.org/officeDocument/2006/relationships/tags" Target="../tags/tag398.xml"/><Relationship Id="rId105" Type="http://schemas.openxmlformats.org/officeDocument/2006/relationships/tags" Target="../tags/tag403.xml"/><Relationship Id="rId113" Type="http://schemas.openxmlformats.org/officeDocument/2006/relationships/tags" Target="../tags/tag411.xml"/><Relationship Id="rId118" Type="http://schemas.openxmlformats.org/officeDocument/2006/relationships/tags" Target="../tags/tag416.xml"/><Relationship Id="rId126" Type="http://schemas.openxmlformats.org/officeDocument/2006/relationships/tags" Target="../tags/tag424.xml"/><Relationship Id="rId134" Type="http://schemas.openxmlformats.org/officeDocument/2006/relationships/tags" Target="../tags/tag432.xml"/><Relationship Id="rId8" Type="http://schemas.openxmlformats.org/officeDocument/2006/relationships/tags" Target="../tags/tag306.xml"/><Relationship Id="rId51" Type="http://schemas.openxmlformats.org/officeDocument/2006/relationships/tags" Target="../tags/tag349.xml"/><Relationship Id="rId72" Type="http://schemas.openxmlformats.org/officeDocument/2006/relationships/tags" Target="../tags/tag370.xml"/><Relationship Id="rId80" Type="http://schemas.openxmlformats.org/officeDocument/2006/relationships/tags" Target="../tags/tag378.xml"/><Relationship Id="rId85" Type="http://schemas.openxmlformats.org/officeDocument/2006/relationships/tags" Target="../tags/tag383.xml"/><Relationship Id="rId93" Type="http://schemas.openxmlformats.org/officeDocument/2006/relationships/tags" Target="../tags/tag391.xml"/><Relationship Id="rId98" Type="http://schemas.openxmlformats.org/officeDocument/2006/relationships/tags" Target="../tags/tag396.xml"/><Relationship Id="rId121" Type="http://schemas.openxmlformats.org/officeDocument/2006/relationships/tags" Target="../tags/tag419.xml"/><Relationship Id="rId3" Type="http://schemas.openxmlformats.org/officeDocument/2006/relationships/tags" Target="../tags/tag301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33" Type="http://schemas.openxmlformats.org/officeDocument/2006/relationships/tags" Target="../tags/tag331.xml"/><Relationship Id="rId38" Type="http://schemas.openxmlformats.org/officeDocument/2006/relationships/tags" Target="../tags/tag336.xml"/><Relationship Id="rId46" Type="http://schemas.openxmlformats.org/officeDocument/2006/relationships/tags" Target="../tags/tag344.xml"/><Relationship Id="rId59" Type="http://schemas.openxmlformats.org/officeDocument/2006/relationships/tags" Target="../tags/tag357.xml"/><Relationship Id="rId67" Type="http://schemas.openxmlformats.org/officeDocument/2006/relationships/tags" Target="../tags/tag365.xml"/><Relationship Id="rId103" Type="http://schemas.openxmlformats.org/officeDocument/2006/relationships/tags" Target="../tags/tag401.xml"/><Relationship Id="rId108" Type="http://schemas.openxmlformats.org/officeDocument/2006/relationships/tags" Target="../tags/tag406.xml"/><Relationship Id="rId116" Type="http://schemas.openxmlformats.org/officeDocument/2006/relationships/tags" Target="../tags/tag414.xml"/><Relationship Id="rId124" Type="http://schemas.openxmlformats.org/officeDocument/2006/relationships/tags" Target="../tags/tag422.xml"/><Relationship Id="rId129" Type="http://schemas.openxmlformats.org/officeDocument/2006/relationships/tags" Target="../tags/tag427.xml"/><Relationship Id="rId20" Type="http://schemas.openxmlformats.org/officeDocument/2006/relationships/tags" Target="../tags/tag318.xml"/><Relationship Id="rId41" Type="http://schemas.openxmlformats.org/officeDocument/2006/relationships/tags" Target="../tags/tag339.xml"/><Relationship Id="rId54" Type="http://schemas.openxmlformats.org/officeDocument/2006/relationships/tags" Target="../tags/tag352.xml"/><Relationship Id="rId62" Type="http://schemas.openxmlformats.org/officeDocument/2006/relationships/tags" Target="../tags/tag360.xml"/><Relationship Id="rId70" Type="http://schemas.openxmlformats.org/officeDocument/2006/relationships/tags" Target="../tags/tag368.xml"/><Relationship Id="rId75" Type="http://schemas.openxmlformats.org/officeDocument/2006/relationships/tags" Target="../tags/tag373.xml"/><Relationship Id="rId83" Type="http://schemas.openxmlformats.org/officeDocument/2006/relationships/tags" Target="../tags/tag381.xml"/><Relationship Id="rId88" Type="http://schemas.openxmlformats.org/officeDocument/2006/relationships/tags" Target="../tags/tag386.xml"/><Relationship Id="rId91" Type="http://schemas.openxmlformats.org/officeDocument/2006/relationships/tags" Target="../tags/tag389.xml"/><Relationship Id="rId96" Type="http://schemas.openxmlformats.org/officeDocument/2006/relationships/tags" Target="../tags/tag394.xml"/><Relationship Id="rId111" Type="http://schemas.openxmlformats.org/officeDocument/2006/relationships/tags" Target="../tags/tag409.xml"/><Relationship Id="rId132" Type="http://schemas.openxmlformats.org/officeDocument/2006/relationships/tags" Target="../tags/tag43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36" Type="http://schemas.openxmlformats.org/officeDocument/2006/relationships/tags" Target="../tags/tag334.xml"/><Relationship Id="rId49" Type="http://schemas.openxmlformats.org/officeDocument/2006/relationships/tags" Target="../tags/tag347.xml"/><Relationship Id="rId57" Type="http://schemas.openxmlformats.org/officeDocument/2006/relationships/tags" Target="../tags/tag355.xml"/><Relationship Id="rId106" Type="http://schemas.openxmlformats.org/officeDocument/2006/relationships/tags" Target="../tags/tag404.xml"/><Relationship Id="rId114" Type="http://schemas.openxmlformats.org/officeDocument/2006/relationships/tags" Target="../tags/tag412.xml"/><Relationship Id="rId119" Type="http://schemas.openxmlformats.org/officeDocument/2006/relationships/tags" Target="../tags/tag417.xml"/><Relationship Id="rId127" Type="http://schemas.openxmlformats.org/officeDocument/2006/relationships/tags" Target="../tags/tag425.xml"/><Relationship Id="rId10" Type="http://schemas.openxmlformats.org/officeDocument/2006/relationships/tags" Target="../tags/tag308.xml"/><Relationship Id="rId31" Type="http://schemas.openxmlformats.org/officeDocument/2006/relationships/tags" Target="../tags/tag329.xml"/><Relationship Id="rId44" Type="http://schemas.openxmlformats.org/officeDocument/2006/relationships/tags" Target="../tags/tag342.xml"/><Relationship Id="rId52" Type="http://schemas.openxmlformats.org/officeDocument/2006/relationships/tags" Target="../tags/tag350.xml"/><Relationship Id="rId60" Type="http://schemas.openxmlformats.org/officeDocument/2006/relationships/tags" Target="../tags/tag358.xml"/><Relationship Id="rId65" Type="http://schemas.openxmlformats.org/officeDocument/2006/relationships/tags" Target="../tags/tag363.xml"/><Relationship Id="rId73" Type="http://schemas.openxmlformats.org/officeDocument/2006/relationships/tags" Target="../tags/tag371.xml"/><Relationship Id="rId78" Type="http://schemas.openxmlformats.org/officeDocument/2006/relationships/tags" Target="../tags/tag376.xml"/><Relationship Id="rId81" Type="http://schemas.openxmlformats.org/officeDocument/2006/relationships/tags" Target="../tags/tag379.xml"/><Relationship Id="rId86" Type="http://schemas.openxmlformats.org/officeDocument/2006/relationships/tags" Target="../tags/tag384.xml"/><Relationship Id="rId94" Type="http://schemas.openxmlformats.org/officeDocument/2006/relationships/tags" Target="../tags/tag392.xml"/><Relationship Id="rId99" Type="http://schemas.openxmlformats.org/officeDocument/2006/relationships/tags" Target="../tags/tag397.xml"/><Relationship Id="rId101" Type="http://schemas.openxmlformats.org/officeDocument/2006/relationships/tags" Target="../tags/tag399.xml"/><Relationship Id="rId122" Type="http://schemas.openxmlformats.org/officeDocument/2006/relationships/tags" Target="../tags/tag420.xml"/><Relationship Id="rId130" Type="http://schemas.openxmlformats.org/officeDocument/2006/relationships/tags" Target="../tags/tag428.xml"/><Relationship Id="rId135" Type="http://schemas.openxmlformats.org/officeDocument/2006/relationships/slideLayout" Target="../slideLayouts/slideLayout1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39" Type="http://schemas.openxmlformats.org/officeDocument/2006/relationships/tags" Target="../tags/tag337.xml"/><Relationship Id="rId109" Type="http://schemas.openxmlformats.org/officeDocument/2006/relationships/tags" Target="../tags/tag407.xml"/><Relationship Id="rId34" Type="http://schemas.openxmlformats.org/officeDocument/2006/relationships/tags" Target="../tags/tag332.xml"/><Relationship Id="rId50" Type="http://schemas.openxmlformats.org/officeDocument/2006/relationships/tags" Target="../tags/tag348.xml"/><Relationship Id="rId55" Type="http://schemas.openxmlformats.org/officeDocument/2006/relationships/tags" Target="../tags/tag353.xml"/><Relationship Id="rId76" Type="http://schemas.openxmlformats.org/officeDocument/2006/relationships/tags" Target="../tags/tag374.xml"/><Relationship Id="rId97" Type="http://schemas.openxmlformats.org/officeDocument/2006/relationships/tags" Target="../tags/tag395.xml"/><Relationship Id="rId104" Type="http://schemas.openxmlformats.org/officeDocument/2006/relationships/tags" Target="../tags/tag402.xml"/><Relationship Id="rId120" Type="http://schemas.openxmlformats.org/officeDocument/2006/relationships/tags" Target="../tags/tag418.xml"/><Relationship Id="rId125" Type="http://schemas.openxmlformats.org/officeDocument/2006/relationships/tags" Target="../tags/tag423.xml"/><Relationship Id="rId7" Type="http://schemas.openxmlformats.org/officeDocument/2006/relationships/tags" Target="../tags/tag305.xml"/><Relationship Id="rId71" Type="http://schemas.openxmlformats.org/officeDocument/2006/relationships/tags" Target="../tags/tag369.xml"/><Relationship Id="rId92" Type="http://schemas.openxmlformats.org/officeDocument/2006/relationships/tags" Target="../tags/tag390.xml"/><Relationship Id="rId2" Type="http://schemas.openxmlformats.org/officeDocument/2006/relationships/tags" Target="../tags/tag300.xml"/><Relationship Id="rId29" Type="http://schemas.openxmlformats.org/officeDocument/2006/relationships/tags" Target="../tags/tag327.xml"/><Relationship Id="rId24" Type="http://schemas.openxmlformats.org/officeDocument/2006/relationships/tags" Target="../tags/tag322.xml"/><Relationship Id="rId40" Type="http://schemas.openxmlformats.org/officeDocument/2006/relationships/tags" Target="../tags/tag338.xml"/><Relationship Id="rId45" Type="http://schemas.openxmlformats.org/officeDocument/2006/relationships/tags" Target="../tags/tag343.xml"/><Relationship Id="rId66" Type="http://schemas.openxmlformats.org/officeDocument/2006/relationships/tags" Target="../tags/tag364.xml"/><Relationship Id="rId87" Type="http://schemas.openxmlformats.org/officeDocument/2006/relationships/tags" Target="../tags/tag385.xml"/><Relationship Id="rId110" Type="http://schemas.openxmlformats.org/officeDocument/2006/relationships/tags" Target="../tags/tag408.xml"/><Relationship Id="rId115" Type="http://schemas.openxmlformats.org/officeDocument/2006/relationships/tags" Target="../tags/tag413.xml"/><Relationship Id="rId131" Type="http://schemas.openxmlformats.org/officeDocument/2006/relationships/tags" Target="../tags/tag429.xml"/><Relationship Id="rId61" Type="http://schemas.openxmlformats.org/officeDocument/2006/relationships/tags" Target="../tags/tag359.xml"/><Relationship Id="rId82" Type="http://schemas.openxmlformats.org/officeDocument/2006/relationships/tags" Target="../tags/tag380.xml"/><Relationship Id="rId19" Type="http://schemas.openxmlformats.org/officeDocument/2006/relationships/tags" Target="../tags/tag31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58.xml"/><Relationship Id="rId117" Type="http://schemas.openxmlformats.org/officeDocument/2006/relationships/tags" Target="../tags/tag549.xml"/><Relationship Id="rId21" Type="http://schemas.openxmlformats.org/officeDocument/2006/relationships/tags" Target="../tags/tag453.xml"/><Relationship Id="rId42" Type="http://schemas.openxmlformats.org/officeDocument/2006/relationships/tags" Target="../tags/tag474.xml"/><Relationship Id="rId47" Type="http://schemas.openxmlformats.org/officeDocument/2006/relationships/tags" Target="../tags/tag479.xml"/><Relationship Id="rId63" Type="http://schemas.openxmlformats.org/officeDocument/2006/relationships/tags" Target="../tags/tag495.xml"/><Relationship Id="rId68" Type="http://schemas.openxmlformats.org/officeDocument/2006/relationships/tags" Target="../tags/tag500.xml"/><Relationship Id="rId84" Type="http://schemas.openxmlformats.org/officeDocument/2006/relationships/tags" Target="../tags/tag516.xml"/><Relationship Id="rId89" Type="http://schemas.openxmlformats.org/officeDocument/2006/relationships/tags" Target="../tags/tag521.xml"/><Relationship Id="rId112" Type="http://schemas.openxmlformats.org/officeDocument/2006/relationships/tags" Target="../tags/tag544.xml"/><Relationship Id="rId133" Type="http://schemas.openxmlformats.org/officeDocument/2006/relationships/tags" Target="../tags/tag565.xml"/><Relationship Id="rId138" Type="http://schemas.openxmlformats.org/officeDocument/2006/relationships/tags" Target="../tags/tag570.xml"/><Relationship Id="rId154" Type="http://schemas.openxmlformats.org/officeDocument/2006/relationships/tags" Target="../tags/tag586.xml"/><Relationship Id="rId159" Type="http://schemas.openxmlformats.org/officeDocument/2006/relationships/tags" Target="../tags/tag591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448.xml"/><Relationship Id="rId107" Type="http://schemas.openxmlformats.org/officeDocument/2006/relationships/tags" Target="../tags/tag539.xml"/><Relationship Id="rId11" Type="http://schemas.openxmlformats.org/officeDocument/2006/relationships/tags" Target="../tags/tag443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53" Type="http://schemas.openxmlformats.org/officeDocument/2006/relationships/tags" Target="../tags/tag485.xml"/><Relationship Id="rId58" Type="http://schemas.openxmlformats.org/officeDocument/2006/relationships/tags" Target="../tags/tag490.xml"/><Relationship Id="rId74" Type="http://schemas.openxmlformats.org/officeDocument/2006/relationships/tags" Target="../tags/tag506.xml"/><Relationship Id="rId79" Type="http://schemas.openxmlformats.org/officeDocument/2006/relationships/tags" Target="../tags/tag511.xml"/><Relationship Id="rId102" Type="http://schemas.openxmlformats.org/officeDocument/2006/relationships/tags" Target="../tags/tag534.xml"/><Relationship Id="rId123" Type="http://schemas.openxmlformats.org/officeDocument/2006/relationships/tags" Target="../tags/tag555.xml"/><Relationship Id="rId128" Type="http://schemas.openxmlformats.org/officeDocument/2006/relationships/tags" Target="../tags/tag560.xml"/><Relationship Id="rId144" Type="http://schemas.openxmlformats.org/officeDocument/2006/relationships/tags" Target="../tags/tag576.xml"/><Relationship Id="rId149" Type="http://schemas.openxmlformats.org/officeDocument/2006/relationships/tags" Target="../tags/tag581.xml"/><Relationship Id="rId5" Type="http://schemas.openxmlformats.org/officeDocument/2006/relationships/tags" Target="../tags/tag437.xml"/><Relationship Id="rId90" Type="http://schemas.openxmlformats.org/officeDocument/2006/relationships/tags" Target="../tags/tag522.xml"/><Relationship Id="rId95" Type="http://schemas.openxmlformats.org/officeDocument/2006/relationships/tags" Target="../tags/tag527.xml"/><Relationship Id="rId160" Type="http://schemas.openxmlformats.org/officeDocument/2006/relationships/tags" Target="../tags/tag592.xml"/><Relationship Id="rId165" Type="http://schemas.openxmlformats.org/officeDocument/2006/relationships/tags" Target="../tags/tag597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43" Type="http://schemas.openxmlformats.org/officeDocument/2006/relationships/tags" Target="../tags/tag475.xml"/><Relationship Id="rId48" Type="http://schemas.openxmlformats.org/officeDocument/2006/relationships/tags" Target="../tags/tag480.xml"/><Relationship Id="rId64" Type="http://schemas.openxmlformats.org/officeDocument/2006/relationships/tags" Target="../tags/tag496.xml"/><Relationship Id="rId69" Type="http://schemas.openxmlformats.org/officeDocument/2006/relationships/tags" Target="../tags/tag501.xml"/><Relationship Id="rId113" Type="http://schemas.openxmlformats.org/officeDocument/2006/relationships/tags" Target="../tags/tag545.xml"/><Relationship Id="rId118" Type="http://schemas.openxmlformats.org/officeDocument/2006/relationships/tags" Target="../tags/tag550.xml"/><Relationship Id="rId134" Type="http://schemas.openxmlformats.org/officeDocument/2006/relationships/tags" Target="../tags/tag566.xml"/><Relationship Id="rId139" Type="http://schemas.openxmlformats.org/officeDocument/2006/relationships/tags" Target="../tags/tag571.xml"/><Relationship Id="rId80" Type="http://schemas.openxmlformats.org/officeDocument/2006/relationships/tags" Target="../tags/tag512.xml"/><Relationship Id="rId85" Type="http://schemas.openxmlformats.org/officeDocument/2006/relationships/tags" Target="../tags/tag517.xml"/><Relationship Id="rId150" Type="http://schemas.openxmlformats.org/officeDocument/2006/relationships/tags" Target="../tags/tag582.xml"/><Relationship Id="rId155" Type="http://schemas.openxmlformats.org/officeDocument/2006/relationships/tags" Target="../tags/tag587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33" Type="http://schemas.openxmlformats.org/officeDocument/2006/relationships/tags" Target="../tags/tag465.xml"/><Relationship Id="rId38" Type="http://schemas.openxmlformats.org/officeDocument/2006/relationships/tags" Target="../tags/tag470.xml"/><Relationship Id="rId59" Type="http://schemas.openxmlformats.org/officeDocument/2006/relationships/tags" Target="../tags/tag491.xml"/><Relationship Id="rId103" Type="http://schemas.openxmlformats.org/officeDocument/2006/relationships/tags" Target="../tags/tag535.xml"/><Relationship Id="rId108" Type="http://schemas.openxmlformats.org/officeDocument/2006/relationships/tags" Target="../tags/tag540.xml"/><Relationship Id="rId124" Type="http://schemas.openxmlformats.org/officeDocument/2006/relationships/tags" Target="../tags/tag556.xml"/><Relationship Id="rId129" Type="http://schemas.openxmlformats.org/officeDocument/2006/relationships/tags" Target="../tags/tag561.xml"/><Relationship Id="rId54" Type="http://schemas.openxmlformats.org/officeDocument/2006/relationships/tags" Target="../tags/tag486.xml"/><Relationship Id="rId70" Type="http://schemas.openxmlformats.org/officeDocument/2006/relationships/tags" Target="../tags/tag502.xml"/><Relationship Id="rId75" Type="http://schemas.openxmlformats.org/officeDocument/2006/relationships/tags" Target="../tags/tag507.xml"/><Relationship Id="rId91" Type="http://schemas.openxmlformats.org/officeDocument/2006/relationships/tags" Target="../tags/tag523.xml"/><Relationship Id="rId96" Type="http://schemas.openxmlformats.org/officeDocument/2006/relationships/tags" Target="../tags/tag528.xml"/><Relationship Id="rId140" Type="http://schemas.openxmlformats.org/officeDocument/2006/relationships/tags" Target="../tags/tag572.xml"/><Relationship Id="rId145" Type="http://schemas.openxmlformats.org/officeDocument/2006/relationships/tags" Target="../tags/tag577.xml"/><Relationship Id="rId161" Type="http://schemas.openxmlformats.org/officeDocument/2006/relationships/tags" Target="../tags/tag593.xml"/><Relationship Id="rId166" Type="http://schemas.openxmlformats.org/officeDocument/2006/relationships/tags" Target="../tags/tag598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49" Type="http://schemas.openxmlformats.org/officeDocument/2006/relationships/tags" Target="../tags/tag481.xml"/><Relationship Id="rId57" Type="http://schemas.openxmlformats.org/officeDocument/2006/relationships/tags" Target="../tags/tag489.xml"/><Relationship Id="rId106" Type="http://schemas.openxmlformats.org/officeDocument/2006/relationships/tags" Target="../tags/tag538.xml"/><Relationship Id="rId114" Type="http://schemas.openxmlformats.org/officeDocument/2006/relationships/tags" Target="../tags/tag546.xml"/><Relationship Id="rId119" Type="http://schemas.openxmlformats.org/officeDocument/2006/relationships/tags" Target="../tags/tag551.xml"/><Relationship Id="rId127" Type="http://schemas.openxmlformats.org/officeDocument/2006/relationships/tags" Target="../tags/tag559.xml"/><Relationship Id="rId10" Type="http://schemas.openxmlformats.org/officeDocument/2006/relationships/tags" Target="../tags/tag442.xml"/><Relationship Id="rId31" Type="http://schemas.openxmlformats.org/officeDocument/2006/relationships/tags" Target="../tags/tag463.xml"/><Relationship Id="rId44" Type="http://schemas.openxmlformats.org/officeDocument/2006/relationships/tags" Target="../tags/tag476.xml"/><Relationship Id="rId52" Type="http://schemas.openxmlformats.org/officeDocument/2006/relationships/tags" Target="../tags/tag484.xml"/><Relationship Id="rId60" Type="http://schemas.openxmlformats.org/officeDocument/2006/relationships/tags" Target="../tags/tag492.xml"/><Relationship Id="rId65" Type="http://schemas.openxmlformats.org/officeDocument/2006/relationships/tags" Target="../tags/tag497.xml"/><Relationship Id="rId73" Type="http://schemas.openxmlformats.org/officeDocument/2006/relationships/tags" Target="../tags/tag505.xml"/><Relationship Id="rId78" Type="http://schemas.openxmlformats.org/officeDocument/2006/relationships/tags" Target="../tags/tag510.xml"/><Relationship Id="rId81" Type="http://schemas.openxmlformats.org/officeDocument/2006/relationships/tags" Target="../tags/tag513.xml"/><Relationship Id="rId86" Type="http://schemas.openxmlformats.org/officeDocument/2006/relationships/tags" Target="../tags/tag518.xml"/><Relationship Id="rId94" Type="http://schemas.openxmlformats.org/officeDocument/2006/relationships/tags" Target="../tags/tag526.xml"/><Relationship Id="rId99" Type="http://schemas.openxmlformats.org/officeDocument/2006/relationships/tags" Target="../tags/tag531.xml"/><Relationship Id="rId101" Type="http://schemas.openxmlformats.org/officeDocument/2006/relationships/tags" Target="../tags/tag533.xml"/><Relationship Id="rId122" Type="http://schemas.openxmlformats.org/officeDocument/2006/relationships/tags" Target="../tags/tag554.xml"/><Relationship Id="rId130" Type="http://schemas.openxmlformats.org/officeDocument/2006/relationships/tags" Target="../tags/tag562.xml"/><Relationship Id="rId135" Type="http://schemas.openxmlformats.org/officeDocument/2006/relationships/tags" Target="../tags/tag567.xml"/><Relationship Id="rId143" Type="http://schemas.openxmlformats.org/officeDocument/2006/relationships/tags" Target="../tags/tag575.xml"/><Relationship Id="rId148" Type="http://schemas.openxmlformats.org/officeDocument/2006/relationships/tags" Target="../tags/tag580.xml"/><Relationship Id="rId151" Type="http://schemas.openxmlformats.org/officeDocument/2006/relationships/tags" Target="../tags/tag583.xml"/><Relationship Id="rId156" Type="http://schemas.openxmlformats.org/officeDocument/2006/relationships/tags" Target="../tags/tag588.xml"/><Relationship Id="rId164" Type="http://schemas.openxmlformats.org/officeDocument/2006/relationships/tags" Target="../tags/tag596.xml"/><Relationship Id="rId169" Type="http://schemas.openxmlformats.org/officeDocument/2006/relationships/tags" Target="../tags/tag60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39" Type="http://schemas.openxmlformats.org/officeDocument/2006/relationships/tags" Target="../tags/tag471.xml"/><Relationship Id="rId109" Type="http://schemas.openxmlformats.org/officeDocument/2006/relationships/tags" Target="../tags/tag541.xml"/><Relationship Id="rId34" Type="http://schemas.openxmlformats.org/officeDocument/2006/relationships/tags" Target="../tags/tag466.xml"/><Relationship Id="rId50" Type="http://schemas.openxmlformats.org/officeDocument/2006/relationships/tags" Target="../tags/tag482.xml"/><Relationship Id="rId55" Type="http://schemas.openxmlformats.org/officeDocument/2006/relationships/tags" Target="../tags/tag487.xml"/><Relationship Id="rId76" Type="http://schemas.openxmlformats.org/officeDocument/2006/relationships/tags" Target="../tags/tag508.xml"/><Relationship Id="rId97" Type="http://schemas.openxmlformats.org/officeDocument/2006/relationships/tags" Target="../tags/tag529.xml"/><Relationship Id="rId104" Type="http://schemas.openxmlformats.org/officeDocument/2006/relationships/tags" Target="../tags/tag536.xml"/><Relationship Id="rId120" Type="http://schemas.openxmlformats.org/officeDocument/2006/relationships/tags" Target="../tags/tag552.xml"/><Relationship Id="rId125" Type="http://schemas.openxmlformats.org/officeDocument/2006/relationships/tags" Target="../tags/tag557.xml"/><Relationship Id="rId141" Type="http://schemas.openxmlformats.org/officeDocument/2006/relationships/tags" Target="../tags/tag573.xml"/><Relationship Id="rId146" Type="http://schemas.openxmlformats.org/officeDocument/2006/relationships/tags" Target="../tags/tag578.xml"/><Relationship Id="rId167" Type="http://schemas.openxmlformats.org/officeDocument/2006/relationships/tags" Target="../tags/tag599.xml"/><Relationship Id="rId7" Type="http://schemas.openxmlformats.org/officeDocument/2006/relationships/tags" Target="../tags/tag439.xml"/><Relationship Id="rId71" Type="http://schemas.openxmlformats.org/officeDocument/2006/relationships/tags" Target="../tags/tag503.xml"/><Relationship Id="rId92" Type="http://schemas.openxmlformats.org/officeDocument/2006/relationships/tags" Target="../tags/tag524.xml"/><Relationship Id="rId162" Type="http://schemas.openxmlformats.org/officeDocument/2006/relationships/tags" Target="../tags/tag594.xml"/><Relationship Id="rId2" Type="http://schemas.openxmlformats.org/officeDocument/2006/relationships/tags" Target="../tags/tag434.xml"/><Relationship Id="rId29" Type="http://schemas.openxmlformats.org/officeDocument/2006/relationships/tags" Target="../tags/tag461.xml"/><Relationship Id="rId24" Type="http://schemas.openxmlformats.org/officeDocument/2006/relationships/tags" Target="../tags/tag456.xml"/><Relationship Id="rId40" Type="http://schemas.openxmlformats.org/officeDocument/2006/relationships/tags" Target="../tags/tag472.xml"/><Relationship Id="rId45" Type="http://schemas.openxmlformats.org/officeDocument/2006/relationships/tags" Target="../tags/tag477.xml"/><Relationship Id="rId66" Type="http://schemas.openxmlformats.org/officeDocument/2006/relationships/tags" Target="../tags/tag498.xml"/><Relationship Id="rId87" Type="http://schemas.openxmlformats.org/officeDocument/2006/relationships/tags" Target="../tags/tag519.xml"/><Relationship Id="rId110" Type="http://schemas.openxmlformats.org/officeDocument/2006/relationships/tags" Target="../tags/tag542.xml"/><Relationship Id="rId115" Type="http://schemas.openxmlformats.org/officeDocument/2006/relationships/tags" Target="../tags/tag547.xml"/><Relationship Id="rId131" Type="http://schemas.openxmlformats.org/officeDocument/2006/relationships/tags" Target="../tags/tag563.xml"/><Relationship Id="rId136" Type="http://schemas.openxmlformats.org/officeDocument/2006/relationships/tags" Target="../tags/tag568.xml"/><Relationship Id="rId157" Type="http://schemas.openxmlformats.org/officeDocument/2006/relationships/tags" Target="../tags/tag589.xml"/><Relationship Id="rId61" Type="http://schemas.openxmlformats.org/officeDocument/2006/relationships/tags" Target="../tags/tag493.xml"/><Relationship Id="rId82" Type="http://schemas.openxmlformats.org/officeDocument/2006/relationships/tags" Target="../tags/tag514.xml"/><Relationship Id="rId152" Type="http://schemas.openxmlformats.org/officeDocument/2006/relationships/tags" Target="../tags/tag584.xml"/><Relationship Id="rId19" Type="http://schemas.openxmlformats.org/officeDocument/2006/relationships/tags" Target="../tags/tag451.xml"/><Relationship Id="rId14" Type="http://schemas.openxmlformats.org/officeDocument/2006/relationships/tags" Target="../tags/tag446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56" Type="http://schemas.openxmlformats.org/officeDocument/2006/relationships/tags" Target="../tags/tag488.xml"/><Relationship Id="rId77" Type="http://schemas.openxmlformats.org/officeDocument/2006/relationships/tags" Target="../tags/tag509.xml"/><Relationship Id="rId100" Type="http://schemas.openxmlformats.org/officeDocument/2006/relationships/tags" Target="../tags/tag532.xml"/><Relationship Id="rId105" Type="http://schemas.openxmlformats.org/officeDocument/2006/relationships/tags" Target="../tags/tag537.xml"/><Relationship Id="rId126" Type="http://schemas.openxmlformats.org/officeDocument/2006/relationships/tags" Target="../tags/tag558.xml"/><Relationship Id="rId147" Type="http://schemas.openxmlformats.org/officeDocument/2006/relationships/tags" Target="../tags/tag579.xml"/><Relationship Id="rId168" Type="http://schemas.openxmlformats.org/officeDocument/2006/relationships/tags" Target="../tags/tag600.xml"/><Relationship Id="rId8" Type="http://schemas.openxmlformats.org/officeDocument/2006/relationships/tags" Target="../tags/tag440.xml"/><Relationship Id="rId51" Type="http://schemas.openxmlformats.org/officeDocument/2006/relationships/tags" Target="../tags/tag483.xml"/><Relationship Id="rId72" Type="http://schemas.openxmlformats.org/officeDocument/2006/relationships/tags" Target="../tags/tag504.xml"/><Relationship Id="rId93" Type="http://schemas.openxmlformats.org/officeDocument/2006/relationships/tags" Target="../tags/tag525.xml"/><Relationship Id="rId98" Type="http://schemas.openxmlformats.org/officeDocument/2006/relationships/tags" Target="../tags/tag530.xml"/><Relationship Id="rId121" Type="http://schemas.openxmlformats.org/officeDocument/2006/relationships/tags" Target="../tags/tag553.xml"/><Relationship Id="rId142" Type="http://schemas.openxmlformats.org/officeDocument/2006/relationships/tags" Target="../tags/tag574.xml"/><Relationship Id="rId163" Type="http://schemas.openxmlformats.org/officeDocument/2006/relationships/tags" Target="../tags/tag595.xml"/><Relationship Id="rId3" Type="http://schemas.openxmlformats.org/officeDocument/2006/relationships/tags" Target="../tags/tag435.xml"/><Relationship Id="rId25" Type="http://schemas.openxmlformats.org/officeDocument/2006/relationships/tags" Target="../tags/tag457.xml"/><Relationship Id="rId46" Type="http://schemas.openxmlformats.org/officeDocument/2006/relationships/tags" Target="../tags/tag478.xml"/><Relationship Id="rId67" Type="http://schemas.openxmlformats.org/officeDocument/2006/relationships/tags" Target="../tags/tag499.xml"/><Relationship Id="rId116" Type="http://schemas.openxmlformats.org/officeDocument/2006/relationships/tags" Target="../tags/tag548.xml"/><Relationship Id="rId137" Type="http://schemas.openxmlformats.org/officeDocument/2006/relationships/tags" Target="../tags/tag569.xml"/><Relationship Id="rId158" Type="http://schemas.openxmlformats.org/officeDocument/2006/relationships/tags" Target="../tags/tag590.xml"/><Relationship Id="rId20" Type="http://schemas.openxmlformats.org/officeDocument/2006/relationships/tags" Target="../tags/tag452.xml"/><Relationship Id="rId41" Type="http://schemas.openxmlformats.org/officeDocument/2006/relationships/tags" Target="../tags/tag473.xml"/><Relationship Id="rId62" Type="http://schemas.openxmlformats.org/officeDocument/2006/relationships/tags" Target="../tags/tag494.xml"/><Relationship Id="rId83" Type="http://schemas.openxmlformats.org/officeDocument/2006/relationships/tags" Target="../tags/tag515.xml"/><Relationship Id="rId88" Type="http://schemas.openxmlformats.org/officeDocument/2006/relationships/tags" Target="../tags/tag520.xml"/><Relationship Id="rId111" Type="http://schemas.openxmlformats.org/officeDocument/2006/relationships/tags" Target="../tags/tag543.xml"/><Relationship Id="rId132" Type="http://schemas.openxmlformats.org/officeDocument/2006/relationships/tags" Target="../tags/tag564.xml"/><Relationship Id="rId153" Type="http://schemas.openxmlformats.org/officeDocument/2006/relationships/tags" Target="../tags/tag58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14.xml"/><Relationship Id="rId18" Type="http://schemas.openxmlformats.org/officeDocument/2006/relationships/tags" Target="../tags/tag619.xml"/><Relationship Id="rId26" Type="http://schemas.openxmlformats.org/officeDocument/2006/relationships/tags" Target="../tags/tag627.xml"/><Relationship Id="rId39" Type="http://schemas.openxmlformats.org/officeDocument/2006/relationships/tags" Target="../tags/tag640.xml"/><Relationship Id="rId21" Type="http://schemas.openxmlformats.org/officeDocument/2006/relationships/tags" Target="../tags/tag622.xml"/><Relationship Id="rId34" Type="http://schemas.openxmlformats.org/officeDocument/2006/relationships/tags" Target="../tags/tag635.xml"/><Relationship Id="rId42" Type="http://schemas.openxmlformats.org/officeDocument/2006/relationships/tags" Target="../tags/tag643.xml"/><Relationship Id="rId47" Type="http://schemas.openxmlformats.org/officeDocument/2006/relationships/tags" Target="../tags/tag648.xml"/><Relationship Id="rId50" Type="http://schemas.openxmlformats.org/officeDocument/2006/relationships/tags" Target="../tags/tag651.xml"/><Relationship Id="rId55" Type="http://schemas.openxmlformats.org/officeDocument/2006/relationships/tags" Target="../tags/tag656.xml"/><Relationship Id="rId63" Type="http://schemas.openxmlformats.org/officeDocument/2006/relationships/tags" Target="../tags/tag664.xml"/><Relationship Id="rId68" Type="http://schemas.openxmlformats.org/officeDocument/2006/relationships/tags" Target="../tags/tag669.xml"/><Relationship Id="rId7" Type="http://schemas.openxmlformats.org/officeDocument/2006/relationships/tags" Target="../tags/tag608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29" Type="http://schemas.openxmlformats.org/officeDocument/2006/relationships/tags" Target="../tags/tag630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24" Type="http://schemas.openxmlformats.org/officeDocument/2006/relationships/tags" Target="../tags/tag625.xml"/><Relationship Id="rId32" Type="http://schemas.openxmlformats.org/officeDocument/2006/relationships/tags" Target="../tags/tag633.xml"/><Relationship Id="rId37" Type="http://schemas.openxmlformats.org/officeDocument/2006/relationships/tags" Target="../tags/tag638.xml"/><Relationship Id="rId40" Type="http://schemas.openxmlformats.org/officeDocument/2006/relationships/tags" Target="../tags/tag641.xml"/><Relationship Id="rId45" Type="http://schemas.openxmlformats.org/officeDocument/2006/relationships/tags" Target="../tags/tag646.xml"/><Relationship Id="rId53" Type="http://schemas.openxmlformats.org/officeDocument/2006/relationships/tags" Target="../tags/tag654.xml"/><Relationship Id="rId58" Type="http://schemas.openxmlformats.org/officeDocument/2006/relationships/tags" Target="../tags/tag659.xml"/><Relationship Id="rId66" Type="http://schemas.openxmlformats.org/officeDocument/2006/relationships/tags" Target="../tags/tag667.xml"/><Relationship Id="rId5" Type="http://schemas.openxmlformats.org/officeDocument/2006/relationships/tags" Target="../tags/tag606.xml"/><Relationship Id="rId15" Type="http://schemas.openxmlformats.org/officeDocument/2006/relationships/tags" Target="../tags/tag616.xml"/><Relationship Id="rId23" Type="http://schemas.openxmlformats.org/officeDocument/2006/relationships/tags" Target="../tags/tag624.xml"/><Relationship Id="rId28" Type="http://schemas.openxmlformats.org/officeDocument/2006/relationships/tags" Target="../tags/tag629.xml"/><Relationship Id="rId36" Type="http://schemas.openxmlformats.org/officeDocument/2006/relationships/tags" Target="../tags/tag637.xml"/><Relationship Id="rId49" Type="http://schemas.openxmlformats.org/officeDocument/2006/relationships/tags" Target="../tags/tag650.xml"/><Relationship Id="rId57" Type="http://schemas.openxmlformats.org/officeDocument/2006/relationships/tags" Target="../tags/tag658.xml"/><Relationship Id="rId61" Type="http://schemas.openxmlformats.org/officeDocument/2006/relationships/tags" Target="../tags/tag662.xml"/><Relationship Id="rId10" Type="http://schemas.openxmlformats.org/officeDocument/2006/relationships/tags" Target="../tags/tag611.xml"/><Relationship Id="rId19" Type="http://schemas.openxmlformats.org/officeDocument/2006/relationships/tags" Target="../tags/tag620.xml"/><Relationship Id="rId31" Type="http://schemas.openxmlformats.org/officeDocument/2006/relationships/tags" Target="../tags/tag632.xml"/><Relationship Id="rId44" Type="http://schemas.openxmlformats.org/officeDocument/2006/relationships/tags" Target="../tags/tag645.xml"/><Relationship Id="rId52" Type="http://schemas.openxmlformats.org/officeDocument/2006/relationships/tags" Target="../tags/tag653.xml"/><Relationship Id="rId60" Type="http://schemas.openxmlformats.org/officeDocument/2006/relationships/tags" Target="../tags/tag661.xml"/><Relationship Id="rId65" Type="http://schemas.openxmlformats.org/officeDocument/2006/relationships/tags" Target="../tags/tag666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Relationship Id="rId22" Type="http://schemas.openxmlformats.org/officeDocument/2006/relationships/tags" Target="../tags/tag623.xml"/><Relationship Id="rId27" Type="http://schemas.openxmlformats.org/officeDocument/2006/relationships/tags" Target="../tags/tag628.xml"/><Relationship Id="rId30" Type="http://schemas.openxmlformats.org/officeDocument/2006/relationships/tags" Target="../tags/tag631.xml"/><Relationship Id="rId35" Type="http://schemas.openxmlformats.org/officeDocument/2006/relationships/tags" Target="../tags/tag636.xml"/><Relationship Id="rId43" Type="http://schemas.openxmlformats.org/officeDocument/2006/relationships/tags" Target="../tags/tag644.xml"/><Relationship Id="rId48" Type="http://schemas.openxmlformats.org/officeDocument/2006/relationships/tags" Target="../tags/tag649.xml"/><Relationship Id="rId56" Type="http://schemas.openxmlformats.org/officeDocument/2006/relationships/tags" Target="../tags/tag657.xml"/><Relationship Id="rId64" Type="http://schemas.openxmlformats.org/officeDocument/2006/relationships/tags" Target="../tags/tag665.xml"/><Relationship Id="rId69" Type="http://schemas.openxmlformats.org/officeDocument/2006/relationships/tags" Target="../tags/tag670.xml"/><Relationship Id="rId8" Type="http://schemas.openxmlformats.org/officeDocument/2006/relationships/tags" Target="../tags/tag609.xml"/><Relationship Id="rId51" Type="http://schemas.openxmlformats.org/officeDocument/2006/relationships/tags" Target="../tags/tag652.xml"/><Relationship Id="rId3" Type="http://schemas.openxmlformats.org/officeDocument/2006/relationships/tags" Target="../tags/tag604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5" Type="http://schemas.openxmlformats.org/officeDocument/2006/relationships/tags" Target="../tags/tag626.xml"/><Relationship Id="rId33" Type="http://schemas.openxmlformats.org/officeDocument/2006/relationships/tags" Target="../tags/tag634.xml"/><Relationship Id="rId38" Type="http://schemas.openxmlformats.org/officeDocument/2006/relationships/tags" Target="../tags/tag639.xml"/><Relationship Id="rId46" Type="http://schemas.openxmlformats.org/officeDocument/2006/relationships/tags" Target="../tags/tag647.xml"/><Relationship Id="rId59" Type="http://schemas.openxmlformats.org/officeDocument/2006/relationships/tags" Target="../tags/tag660.xml"/><Relationship Id="rId67" Type="http://schemas.openxmlformats.org/officeDocument/2006/relationships/tags" Target="../tags/tag668.xml"/><Relationship Id="rId20" Type="http://schemas.openxmlformats.org/officeDocument/2006/relationships/tags" Target="../tags/tag621.xml"/><Relationship Id="rId41" Type="http://schemas.openxmlformats.org/officeDocument/2006/relationships/tags" Target="../tags/tag642.xml"/><Relationship Id="rId54" Type="http://schemas.openxmlformats.org/officeDocument/2006/relationships/tags" Target="../tags/tag655.xml"/><Relationship Id="rId62" Type="http://schemas.openxmlformats.org/officeDocument/2006/relationships/tags" Target="../tags/tag663.xml"/><Relationship Id="rId70" Type="http://schemas.openxmlformats.org/officeDocument/2006/relationships/tags" Target="../tags/tag67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788.xml"/><Relationship Id="rId21" Type="http://schemas.openxmlformats.org/officeDocument/2006/relationships/tags" Target="../tags/tag692.xml"/><Relationship Id="rId42" Type="http://schemas.openxmlformats.org/officeDocument/2006/relationships/tags" Target="../tags/tag713.xml"/><Relationship Id="rId63" Type="http://schemas.openxmlformats.org/officeDocument/2006/relationships/tags" Target="../tags/tag734.xml"/><Relationship Id="rId84" Type="http://schemas.openxmlformats.org/officeDocument/2006/relationships/tags" Target="../tags/tag755.xml"/><Relationship Id="rId138" Type="http://schemas.openxmlformats.org/officeDocument/2006/relationships/tags" Target="../tags/tag809.xml"/><Relationship Id="rId159" Type="http://schemas.openxmlformats.org/officeDocument/2006/relationships/tags" Target="../tags/tag830.xml"/><Relationship Id="rId170" Type="http://schemas.openxmlformats.org/officeDocument/2006/relationships/tags" Target="../tags/tag841.xml"/><Relationship Id="rId191" Type="http://schemas.openxmlformats.org/officeDocument/2006/relationships/tags" Target="../tags/tag862.xml"/><Relationship Id="rId205" Type="http://schemas.openxmlformats.org/officeDocument/2006/relationships/slideLayout" Target="../slideLayouts/slideLayout1.xml"/><Relationship Id="rId16" Type="http://schemas.openxmlformats.org/officeDocument/2006/relationships/tags" Target="../tags/tag687.xml"/><Relationship Id="rId107" Type="http://schemas.openxmlformats.org/officeDocument/2006/relationships/tags" Target="../tags/tag778.xml"/><Relationship Id="rId11" Type="http://schemas.openxmlformats.org/officeDocument/2006/relationships/tags" Target="../tags/tag682.xml"/><Relationship Id="rId32" Type="http://schemas.openxmlformats.org/officeDocument/2006/relationships/tags" Target="../tags/tag703.xml"/><Relationship Id="rId37" Type="http://schemas.openxmlformats.org/officeDocument/2006/relationships/tags" Target="../tags/tag708.xml"/><Relationship Id="rId53" Type="http://schemas.openxmlformats.org/officeDocument/2006/relationships/tags" Target="../tags/tag724.xml"/><Relationship Id="rId58" Type="http://schemas.openxmlformats.org/officeDocument/2006/relationships/tags" Target="../tags/tag729.xml"/><Relationship Id="rId74" Type="http://schemas.openxmlformats.org/officeDocument/2006/relationships/tags" Target="../tags/tag745.xml"/><Relationship Id="rId79" Type="http://schemas.openxmlformats.org/officeDocument/2006/relationships/tags" Target="../tags/tag750.xml"/><Relationship Id="rId102" Type="http://schemas.openxmlformats.org/officeDocument/2006/relationships/tags" Target="../tags/tag773.xml"/><Relationship Id="rId123" Type="http://schemas.openxmlformats.org/officeDocument/2006/relationships/tags" Target="../tags/tag794.xml"/><Relationship Id="rId128" Type="http://schemas.openxmlformats.org/officeDocument/2006/relationships/tags" Target="../tags/tag799.xml"/><Relationship Id="rId144" Type="http://schemas.openxmlformats.org/officeDocument/2006/relationships/tags" Target="../tags/tag815.xml"/><Relationship Id="rId149" Type="http://schemas.openxmlformats.org/officeDocument/2006/relationships/tags" Target="../tags/tag820.xml"/><Relationship Id="rId5" Type="http://schemas.openxmlformats.org/officeDocument/2006/relationships/tags" Target="../tags/tag676.xml"/><Relationship Id="rId90" Type="http://schemas.openxmlformats.org/officeDocument/2006/relationships/tags" Target="../tags/tag761.xml"/><Relationship Id="rId95" Type="http://schemas.openxmlformats.org/officeDocument/2006/relationships/tags" Target="../tags/tag766.xml"/><Relationship Id="rId160" Type="http://schemas.openxmlformats.org/officeDocument/2006/relationships/tags" Target="../tags/tag831.xml"/><Relationship Id="rId165" Type="http://schemas.openxmlformats.org/officeDocument/2006/relationships/tags" Target="../tags/tag836.xml"/><Relationship Id="rId181" Type="http://schemas.openxmlformats.org/officeDocument/2006/relationships/tags" Target="../tags/tag852.xml"/><Relationship Id="rId186" Type="http://schemas.openxmlformats.org/officeDocument/2006/relationships/tags" Target="../tags/tag857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43" Type="http://schemas.openxmlformats.org/officeDocument/2006/relationships/tags" Target="../tags/tag714.xml"/><Relationship Id="rId48" Type="http://schemas.openxmlformats.org/officeDocument/2006/relationships/tags" Target="../tags/tag719.xml"/><Relationship Id="rId64" Type="http://schemas.openxmlformats.org/officeDocument/2006/relationships/tags" Target="../tags/tag735.xml"/><Relationship Id="rId69" Type="http://schemas.openxmlformats.org/officeDocument/2006/relationships/tags" Target="../tags/tag740.xml"/><Relationship Id="rId113" Type="http://schemas.openxmlformats.org/officeDocument/2006/relationships/tags" Target="../tags/tag784.xml"/><Relationship Id="rId118" Type="http://schemas.openxmlformats.org/officeDocument/2006/relationships/tags" Target="../tags/tag789.xml"/><Relationship Id="rId134" Type="http://schemas.openxmlformats.org/officeDocument/2006/relationships/tags" Target="../tags/tag805.xml"/><Relationship Id="rId139" Type="http://schemas.openxmlformats.org/officeDocument/2006/relationships/tags" Target="../tags/tag810.xml"/><Relationship Id="rId80" Type="http://schemas.openxmlformats.org/officeDocument/2006/relationships/tags" Target="../tags/tag751.xml"/><Relationship Id="rId85" Type="http://schemas.openxmlformats.org/officeDocument/2006/relationships/tags" Target="../tags/tag756.xml"/><Relationship Id="rId150" Type="http://schemas.openxmlformats.org/officeDocument/2006/relationships/tags" Target="../tags/tag821.xml"/><Relationship Id="rId155" Type="http://schemas.openxmlformats.org/officeDocument/2006/relationships/tags" Target="../tags/tag826.xml"/><Relationship Id="rId171" Type="http://schemas.openxmlformats.org/officeDocument/2006/relationships/tags" Target="../tags/tag842.xml"/><Relationship Id="rId176" Type="http://schemas.openxmlformats.org/officeDocument/2006/relationships/tags" Target="../tags/tag847.xml"/><Relationship Id="rId192" Type="http://schemas.openxmlformats.org/officeDocument/2006/relationships/tags" Target="../tags/tag863.xml"/><Relationship Id="rId197" Type="http://schemas.openxmlformats.org/officeDocument/2006/relationships/tags" Target="../tags/tag868.xml"/><Relationship Id="rId201" Type="http://schemas.openxmlformats.org/officeDocument/2006/relationships/tags" Target="../tags/tag872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33" Type="http://schemas.openxmlformats.org/officeDocument/2006/relationships/tags" Target="../tags/tag704.xml"/><Relationship Id="rId38" Type="http://schemas.openxmlformats.org/officeDocument/2006/relationships/tags" Target="../tags/tag709.xml"/><Relationship Id="rId59" Type="http://schemas.openxmlformats.org/officeDocument/2006/relationships/tags" Target="../tags/tag730.xml"/><Relationship Id="rId103" Type="http://schemas.openxmlformats.org/officeDocument/2006/relationships/tags" Target="../tags/tag774.xml"/><Relationship Id="rId108" Type="http://schemas.openxmlformats.org/officeDocument/2006/relationships/tags" Target="../tags/tag779.xml"/><Relationship Id="rId124" Type="http://schemas.openxmlformats.org/officeDocument/2006/relationships/tags" Target="../tags/tag795.xml"/><Relationship Id="rId129" Type="http://schemas.openxmlformats.org/officeDocument/2006/relationships/tags" Target="../tags/tag800.xml"/><Relationship Id="rId54" Type="http://schemas.openxmlformats.org/officeDocument/2006/relationships/tags" Target="../tags/tag725.xml"/><Relationship Id="rId70" Type="http://schemas.openxmlformats.org/officeDocument/2006/relationships/tags" Target="../tags/tag741.xml"/><Relationship Id="rId75" Type="http://schemas.openxmlformats.org/officeDocument/2006/relationships/tags" Target="../tags/tag746.xml"/><Relationship Id="rId91" Type="http://schemas.openxmlformats.org/officeDocument/2006/relationships/tags" Target="../tags/tag762.xml"/><Relationship Id="rId96" Type="http://schemas.openxmlformats.org/officeDocument/2006/relationships/tags" Target="../tags/tag767.xml"/><Relationship Id="rId140" Type="http://schemas.openxmlformats.org/officeDocument/2006/relationships/tags" Target="../tags/tag811.xml"/><Relationship Id="rId145" Type="http://schemas.openxmlformats.org/officeDocument/2006/relationships/tags" Target="../tags/tag816.xml"/><Relationship Id="rId161" Type="http://schemas.openxmlformats.org/officeDocument/2006/relationships/tags" Target="../tags/tag832.xml"/><Relationship Id="rId166" Type="http://schemas.openxmlformats.org/officeDocument/2006/relationships/tags" Target="../tags/tag837.xml"/><Relationship Id="rId182" Type="http://schemas.openxmlformats.org/officeDocument/2006/relationships/tags" Target="../tags/tag853.xml"/><Relationship Id="rId187" Type="http://schemas.openxmlformats.org/officeDocument/2006/relationships/tags" Target="../tags/tag858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49" Type="http://schemas.openxmlformats.org/officeDocument/2006/relationships/tags" Target="../tags/tag720.xml"/><Relationship Id="rId114" Type="http://schemas.openxmlformats.org/officeDocument/2006/relationships/tags" Target="../tags/tag785.xml"/><Relationship Id="rId119" Type="http://schemas.openxmlformats.org/officeDocument/2006/relationships/tags" Target="../tags/tag790.xml"/><Relationship Id="rId44" Type="http://schemas.openxmlformats.org/officeDocument/2006/relationships/tags" Target="../tags/tag715.xml"/><Relationship Id="rId60" Type="http://schemas.openxmlformats.org/officeDocument/2006/relationships/tags" Target="../tags/tag731.xml"/><Relationship Id="rId65" Type="http://schemas.openxmlformats.org/officeDocument/2006/relationships/tags" Target="../tags/tag736.xml"/><Relationship Id="rId81" Type="http://schemas.openxmlformats.org/officeDocument/2006/relationships/tags" Target="../tags/tag752.xml"/><Relationship Id="rId86" Type="http://schemas.openxmlformats.org/officeDocument/2006/relationships/tags" Target="../tags/tag757.xml"/><Relationship Id="rId130" Type="http://schemas.openxmlformats.org/officeDocument/2006/relationships/tags" Target="../tags/tag801.xml"/><Relationship Id="rId135" Type="http://schemas.openxmlformats.org/officeDocument/2006/relationships/tags" Target="../tags/tag806.xml"/><Relationship Id="rId151" Type="http://schemas.openxmlformats.org/officeDocument/2006/relationships/tags" Target="../tags/tag822.xml"/><Relationship Id="rId156" Type="http://schemas.openxmlformats.org/officeDocument/2006/relationships/tags" Target="../tags/tag827.xml"/><Relationship Id="rId177" Type="http://schemas.openxmlformats.org/officeDocument/2006/relationships/tags" Target="../tags/tag848.xml"/><Relationship Id="rId198" Type="http://schemas.openxmlformats.org/officeDocument/2006/relationships/tags" Target="../tags/tag869.xml"/><Relationship Id="rId172" Type="http://schemas.openxmlformats.org/officeDocument/2006/relationships/tags" Target="../tags/tag843.xml"/><Relationship Id="rId193" Type="http://schemas.openxmlformats.org/officeDocument/2006/relationships/tags" Target="../tags/tag864.xml"/><Relationship Id="rId202" Type="http://schemas.openxmlformats.org/officeDocument/2006/relationships/tags" Target="../tags/tag873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39" Type="http://schemas.openxmlformats.org/officeDocument/2006/relationships/tags" Target="../tags/tag710.xml"/><Relationship Id="rId109" Type="http://schemas.openxmlformats.org/officeDocument/2006/relationships/tags" Target="../tags/tag780.xml"/><Relationship Id="rId34" Type="http://schemas.openxmlformats.org/officeDocument/2006/relationships/tags" Target="../tags/tag705.xml"/><Relationship Id="rId50" Type="http://schemas.openxmlformats.org/officeDocument/2006/relationships/tags" Target="../tags/tag721.xml"/><Relationship Id="rId55" Type="http://schemas.openxmlformats.org/officeDocument/2006/relationships/tags" Target="../tags/tag726.xml"/><Relationship Id="rId76" Type="http://schemas.openxmlformats.org/officeDocument/2006/relationships/tags" Target="../tags/tag747.xml"/><Relationship Id="rId97" Type="http://schemas.openxmlformats.org/officeDocument/2006/relationships/tags" Target="../tags/tag768.xml"/><Relationship Id="rId104" Type="http://schemas.openxmlformats.org/officeDocument/2006/relationships/tags" Target="../tags/tag775.xml"/><Relationship Id="rId120" Type="http://schemas.openxmlformats.org/officeDocument/2006/relationships/tags" Target="../tags/tag791.xml"/><Relationship Id="rId125" Type="http://schemas.openxmlformats.org/officeDocument/2006/relationships/tags" Target="../tags/tag796.xml"/><Relationship Id="rId141" Type="http://schemas.openxmlformats.org/officeDocument/2006/relationships/tags" Target="../tags/tag812.xml"/><Relationship Id="rId146" Type="http://schemas.openxmlformats.org/officeDocument/2006/relationships/tags" Target="../tags/tag817.xml"/><Relationship Id="rId167" Type="http://schemas.openxmlformats.org/officeDocument/2006/relationships/tags" Target="../tags/tag838.xml"/><Relationship Id="rId188" Type="http://schemas.openxmlformats.org/officeDocument/2006/relationships/tags" Target="../tags/tag859.xml"/><Relationship Id="rId7" Type="http://schemas.openxmlformats.org/officeDocument/2006/relationships/tags" Target="../tags/tag678.xml"/><Relationship Id="rId71" Type="http://schemas.openxmlformats.org/officeDocument/2006/relationships/tags" Target="../tags/tag742.xml"/><Relationship Id="rId92" Type="http://schemas.openxmlformats.org/officeDocument/2006/relationships/tags" Target="../tags/tag763.xml"/><Relationship Id="rId162" Type="http://schemas.openxmlformats.org/officeDocument/2006/relationships/tags" Target="../tags/tag833.xml"/><Relationship Id="rId183" Type="http://schemas.openxmlformats.org/officeDocument/2006/relationships/tags" Target="../tags/tag854.xml"/><Relationship Id="rId2" Type="http://schemas.openxmlformats.org/officeDocument/2006/relationships/tags" Target="../tags/tag673.xml"/><Relationship Id="rId29" Type="http://schemas.openxmlformats.org/officeDocument/2006/relationships/tags" Target="../tags/tag700.xml"/><Relationship Id="rId24" Type="http://schemas.openxmlformats.org/officeDocument/2006/relationships/tags" Target="../tags/tag695.xml"/><Relationship Id="rId40" Type="http://schemas.openxmlformats.org/officeDocument/2006/relationships/tags" Target="../tags/tag711.xml"/><Relationship Id="rId45" Type="http://schemas.openxmlformats.org/officeDocument/2006/relationships/tags" Target="../tags/tag716.xml"/><Relationship Id="rId66" Type="http://schemas.openxmlformats.org/officeDocument/2006/relationships/tags" Target="../tags/tag737.xml"/><Relationship Id="rId87" Type="http://schemas.openxmlformats.org/officeDocument/2006/relationships/tags" Target="../tags/tag758.xml"/><Relationship Id="rId110" Type="http://schemas.openxmlformats.org/officeDocument/2006/relationships/tags" Target="../tags/tag781.xml"/><Relationship Id="rId115" Type="http://schemas.openxmlformats.org/officeDocument/2006/relationships/tags" Target="../tags/tag786.xml"/><Relationship Id="rId131" Type="http://schemas.openxmlformats.org/officeDocument/2006/relationships/tags" Target="../tags/tag802.xml"/><Relationship Id="rId136" Type="http://schemas.openxmlformats.org/officeDocument/2006/relationships/tags" Target="../tags/tag807.xml"/><Relationship Id="rId157" Type="http://schemas.openxmlformats.org/officeDocument/2006/relationships/tags" Target="../tags/tag828.xml"/><Relationship Id="rId178" Type="http://schemas.openxmlformats.org/officeDocument/2006/relationships/tags" Target="../tags/tag849.xml"/><Relationship Id="rId61" Type="http://schemas.openxmlformats.org/officeDocument/2006/relationships/tags" Target="../tags/tag732.xml"/><Relationship Id="rId82" Type="http://schemas.openxmlformats.org/officeDocument/2006/relationships/tags" Target="../tags/tag753.xml"/><Relationship Id="rId152" Type="http://schemas.openxmlformats.org/officeDocument/2006/relationships/tags" Target="../tags/tag823.xml"/><Relationship Id="rId173" Type="http://schemas.openxmlformats.org/officeDocument/2006/relationships/tags" Target="../tags/tag844.xml"/><Relationship Id="rId194" Type="http://schemas.openxmlformats.org/officeDocument/2006/relationships/tags" Target="../tags/tag865.xml"/><Relationship Id="rId199" Type="http://schemas.openxmlformats.org/officeDocument/2006/relationships/tags" Target="../tags/tag870.xml"/><Relationship Id="rId203" Type="http://schemas.openxmlformats.org/officeDocument/2006/relationships/tags" Target="../tags/tag874.xml"/><Relationship Id="rId19" Type="http://schemas.openxmlformats.org/officeDocument/2006/relationships/tags" Target="../tags/tag690.xml"/><Relationship Id="rId14" Type="http://schemas.openxmlformats.org/officeDocument/2006/relationships/tags" Target="../tags/tag685.xml"/><Relationship Id="rId30" Type="http://schemas.openxmlformats.org/officeDocument/2006/relationships/tags" Target="../tags/tag701.xml"/><Relationship Id="rId35" Type="http://schemas.openxmlformats.org/officeDocument/2006/relationships/tags" Target="../tags/tag706.xml"/><Relationship Id="rId56" Type="http://schemas.openxmlformats.org/officeDocument/2006/relationships/tags" Target="../tags/tag727.xml"/><Relationship Id="rId77" Type="http://schemas.openxmlformats.org/officeDocument/2006/relationships/tags" Target="../tags/tag748.xml"/><Relationship Id="rId100" Type="http://schemas.openxmlformats.org/officeDocument/2006/relationships/tags" Target="../tags/tag771.xml"/><Relationship Id="rId105" Type="http://schemas.openxmlformats.org/officeDocument/2006/relationships/tags" Target="../tags/tag776.xml"/><Relationship Id="rId126" Type="http://schemas.openxmlformats.org/officeDocument/2006/relationships/tags" Target="../tags/tag797.xml"/><Relationship Id="rId147" Type="http://schemas.openxmlformats.org/officeDocument/2006/relationships/tags" Target="../tags/tag818.xml"/><Relationship Id="rId168" Type="http://schemas.openxmlformats.org/officeDocument/2006/relationships/tags" Target="../tags/tag839.xml"/><Relationship Id="rId8" Type="http://schemas.openxmlformats.org/officeDocument/2006/relationships/tags" Target="../tags/tag679.xml"/><Relationship Id="rId51" Type="http://schemas.openxmlformats.org/officeDocument/2006/relationships/tags" Target="../tags/tag722.xml"/><Relationship Id="rId72" Type="http://schemas.openxmlformats.org/officeDocument/2006/relationships/tags" Target="../tags/tag743.xml"/><Relationship Id="rId93" Type="http://schemas.openxmlformats.org/officeDocument/2006/relationships/tags" Target="../tags/tag764.xml"/><Relationship Id="rId98" Type="http://schemas.openxmlformats.org/officeDocument/2006/relationships/tags" Target="../tags/tag769.xml"/><Relationship Id="rId121" Type="http://schemas.openxmlformats.org/officeDocument/2006/relationships/tags" Target="../tags/tag792.xml"/><Relationship Id="rId142" Type="http://schemas.openxmlformats.org/officeDocument/2006/relationships/tags" Target="../tags/tag813.xml"/><Relationship Id="rId163" Type="http://schemas.openxmlformats.org/officeDocument/2006/relationships/tags" Target="../tags/tag834.xml"/><Relationship Id="rId184" Type="http://schemas.openxmlformats.org/officeDocument/2006/relationships/tags" Target="../tags/tag855.xml"/><Relationship Id="rId189" Type="http://schemas.openxmlformats.org/officeDocument/2006/relationships/tags" Target="../tags/tag860.xml"/><Relationship Id="rId3" Type="http://schemas.openxmlformats.org/officeDocument/2006/relationships/tags" Target="../tags/tag674.xml"/><Relationship Id="rId25" Type="http://schemas.openxmlformats.org/officeDocument/2006/relationships/tags" Target="../tags/tag696.xml"/><Relationship Id="rId46" Type="http://schemas.openxmlformats.org/officeDocument/2006/relationships/tags" Target="../tags/tag717.xml"/><Relationship Id="rId67" Type="http://schemas.openxmlformats.org/officeDocument/2006/relationships/tags" Target="../tags/tag738.xml"/><Relationship Id="rId116" Type="http://schemas.openxmlformats.org/officeDocument/2006/relationships/tags" Target="../tags/tag787.xml"/><Relationship Id="rId137" Type="http://schemas.openxmlformats.org/officeDocument/2006/relationships/tags" Target="../tags/tag808.xml"/><Relationship Id="rId158" Type="http://schemas.openxmlformats.org/officeDocument/2006/relationships/tags" Target="../tags/tag829.xml"/><Relationship Id="rId20" Type="http://schemas.openxmlformats.org/officeDocument/2006/relationships/tags" Target="../tags/tag691.xml"/><Relationship Id="rId41" Type="http://schemas.openxmlformats.org/officeDocument/2006/relationships/tags" Target="../tags/tag712.xml"/><Relationship Id="rId62" Type="http://schemas.openxmlformats.org/officeDocument/2006/relationships/tags" Target="../tags/tag733.xml"/><Relationship Id="rId83" Type="http://schemas.openxmlformats.org/officeDocument/2006/relationships/tags" Target="../tags/tag754.xml"/><Relationship Id="rId88" Type="http://schemas.openxmlformats.org/officeDocument/2006/relationships/tags" Target="../tags/tag759.xml"/><Relationship Id="rId111" Type="http://schemas.openxmlformats.org/officeDocument/2006/relationships/tags" Target="../tags/tag782.xml"/><Relationship Id="rId132" Type="http://schemas.openxmlformats.org/officeDocument/2006/relationships/tags" Target="../tags/tag803.xml"/><Relationship Id="rId153" Type="http://schemas.openxmlformats.org/officeDocument/2006/relationships/tags" Target="../tags/tag824.xml"/><Relationship Id="rId174" Type="http://schemas.openxmlformats.org/officeDocument/2006/relationships/tags" Target="../tags/tag845.xml"/><Relationship Id="rId179" Type="http://schemas.openxmlformats.org/officeDocument/2006/relationships/tags" Target="../tags/tag850.xml"/><Relationship Id="rId195" Type="http://schemas.openxmlformats.org/officeDocument/2006/relationships/tags" Target="../tags/tag866.xml"/><Relationship Id="rId190" Type="http://schemas.openxmlformats.org/officeDocument/2006/relationships/tags" Target="../tags/tag861.xml"/><Relationship Id="rId204" Type="http://schemas.openxmlformats.org/officeDocument/2006/relationships/tags" Target="../tags/tag875.xml"/><Relationship Id="rId15" Type="http://schemas.openxmlformats.org/officeDocument/2006/relationships/tags" Target="../tags/tag686.xml"/><Relationship Id="rId36" Type="http://schemas.openxmlformats.org/officeDocument/2006/relationships/tags" Target="../tags/tag707.xml"/><Relationship Id="rId57" Type="http://schemas.openxmlformats.org/officeDocument/2006/relationships/tags" Target="../tags/tag728.xml"/><Relationship Id="rId106" Type="http://schemas.openxmlformats.org/officeDocument/2006/relationships/tags" Target="../tags/tag777.xml"/><Relationship Id="rId127" Type="http://schemas.openxmlformats.org/officeDocument/2006/relationships/tags" Target="../tags/tag798.xml"/><Relationship Id="rId10" Type="http://schemas.openxmlformats.org/officeDocument/2006/relationships/tags" Target="../tags/tag681.xml"/><Relationship Id="rId31" Type="http://schemas.openxmlformats.org/officeDocument/2006/relationships/tags" Target="../tags/tag702.xml"/><Relationship Id="rId52" Type="http://schemas.openxmlformats.org/officeDocument/2006/relationships/tags" Target="../tags/tag723.xml"/><Relationship Id="rId73" Type="http://schemas.openxmlformats.org/officeDocument/2006/relationships/tags" Target="../tags/tag744.xml"/><Relationship Id="rId78" Type="http://schemas.openxmlformats.org/officeDocument/2006/relationships/tags" Target="../tags/tag749.xml"/><Relationship Id="rId94" Type="http://schemas.openxmlformats.org/officeDocument/2006/relationships/tags" Target="../tags/tag765.xml"/><Relationship Id="rId99" Type="http://schemas.openxmlformats.org/officeDocument/2006/relationships/tags" Target="../tags/tag770.xml"/><Relationship Id="rId101" Type="http://schemas.openxmlformats.org/officeDocument/2006/relationships/tags" Target="../tags/tag772.xml"/><Relationship Id="rId122" Type="http://schemas.openxmlformats.org/officeDocument/2006/relationships/tags" Target="../tags/tag793.xml"/><Relationship Id="rId143" Type="http://schemas.openxmlformats.org/officeDocument/2006/relationships/tags" Target="../tags/tag814.xml"/><Relationship Id="rId148" Type="http://schemas.openxmlformats.org/officeDocument/2006/relationships/tags" Target="../tags/tag819.xml"/><Relationship Id="rId164" Type="http://schemas.openxmlformats.org/officeDocument/2006/relationships/tags" Target="../tags/tag835.xml"/><Relationship Id="rId169" Type="http://schemas.openxmlformats.org/officeDocument/2006/relationships/tags" Target="../tags/tag840.xml"/><Relationship Id="rId185" Type="http://schemas.openxmlformats.org/officeDocument/2006/relationships/tags" Target="../tags/tag856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80" Type="http://schemas.openxmlformats.org/officeDocument/2006/relationships/tags" Target="../tags/tag851.xml"/><Relationship Id="rId26" Type="http://schemas.openxmlformats.org/officeDocument/2006/relationships/tags" Target="../tags/tag697.xml"/><Relationship Id="rId47" Type="http://schemas.openxmlformats.org/officeDocument/2006/relationships/tags" Target="../tags/tag718.xml"/><Relationship Id="rId68" Type="http://schemas.openxmlformats.org/officeDocument/2006/relationships/tags" Target="../tags/tag739.xml"/><Relationship Id="rId89" Type="http://schemas.openxmlformats.org/officeDocument/2006/relationships/tags" Target="../tags/tag760.xml"/><Relationship Id="rId112" Type="http://schemas.openxmlformats.org/officeDocument/2006/relationships/tags" Target="../tags/tag783.xml"/><Relationship Id="rId133" Type="http://schemas.openxmlformats.org/officeDocument/2006/relationships/tags" Target="../tags/tag804.xml"/><Relationship Id="rId154" Type="http://schemas.openxmlformats.org/officeDocument/2006/relationships/tags" Target="../tags/tag825.xml"/><Relationship Id="rId175" Type="http://schemas.openxmlformats.org/officeDocument/2006/relationships/tags" Target="../tags/tag846.xml"/><Relationship Id="rId196" Type="http://schemas.openxmlformats.org/officeDocument/2006/relationships/tags" Target="../tags/tag867.xml"/><Relationship Id="rId200" Type="http://schemas.openxmlformats.org/officeDocument/2006/relationships/tags" Target="../tags/tag87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92.xml"/><Relationship Id="rId21" Type="http://schemas.openxmlformats.org/officeDocument/2006/relationships/tags" Target="../tags/tag896.xml"/><Relationship Id="rId42" Type="http://schemas.openxmlformats.org/officeDocument/2006/relationships/tags" Target="../tags/tag917.xml"/><Relationship Id="rId63" Type="http://schemas.openxmlformats.org/officeDocument/2006/relationships/tags" Target="../tags/tag938.xml"/><Relationship Id="rId84" Type="http://schemas.openxmlformats.org/officeDocument/2006/relationships/tags" Target="../tags/tag959.xml"/><Relationship Id="rId138" Type="http://schemas.openxmlformats.org/officeDocument/2006/relationships/tags" Target="../tags/tag1013.xml"/><Relationship Id="rId159" Type="http://schemas.openxmlformats.org/officeDocument/2006/relationships/tags" Target="../tags/tag1034.xml"/><Relationship Id="rId170" Type="http://schemas.openxmlformats.org/officeDocument/2006/relationships/tags" Target="../tags/tag1045.xml"/><Relationship Id="rId191" Type="http://schemas.openxmlformats.org/officeDocument/2006/relationships/tags" Target="../tags/tag1066.xml"/><Relationship Id="rId196" Type="http://schemas.openxmlformats.org/officeDocument/2006/relationships/tags" Target="../tags/tag1071.xml"/><Relationship Id="rId16" Type="http://schemas.openxmlformats.org/officeDocument/2006/relationships/tags" Target="../tags/tag891.xml"/><Relationship Id="rId107" Type="http://schemas.openxmlformats.org/officeDocument/2006/relationships/tags" Target="../tags/tag982.xml"/><Relationship Id="rId11" Type="http://schemas.openxmlformats.org/officeDocument/2006/relationships/tags" Target="../tags/tag886.xml"/><Relationship Id="rId32" Type="http://schemas.openxmlformats.org/officeDocument/2006/relationships/tags" Target="../tags/tag907.xml"/><Relationship Id="rId37" Type="http://schemas.openxmlformats.org/officeDocument/2006/relationships/tags" Target="../tags/tag912.xml"/><Relationship Id="rId53" Type="http://schemas.openxmlformats.org/officeDocument/2006/relationships/tags" Target="../tags/tag928.xml"/><Relationship Id="rId58" Type="http://schemas.openxmlformats.org/officeDocument/2006/relationships/tags" Target="../tags/tag933.xml"/><Relationship Id="rId74" Type="http://schemas.openxmlformats.org/officeDocument/2006/relationships/tags" Target="../tags/tag949.xml"/><Relationship Id="rId79" Type="http://schemas.openxmlformats.org/officeDocument/2006/relationships/tags" Target="../tags/tag954.xml"/><Relationship Id="rId102" Type="http://schemas.openxmlformats.org/officeDocument/2006/relationships/tags" Target="../tags/tag977.xml"/><Relationship Id="rId123" Type="http://schemas.openxmlformats.org/officeDocument/2006/relationships/tags" Target="../tags/tag998.xml"/><Relationship Id="rId128" Type="http://schemas.openxmlformats.org/officeDocument/2006/relationships/tags" Target="../tags/tag1003.xml"/><Relationship Id="rId144" Type="http://schemas.openxmlformats.org/officeDocument/2006/relationships/tags" Target="../tags/tag1019.xml"/><Relationship Id="rId149" Type="http://schemas.openxmlformats.org/officeDocument/2006/relationships/tags" Target="../tags/tag1024.xml"/><Relationship Id="rId5" Type="http://schemas.openxmlformats.org/officeDocument/2006/relationships/tags" Target="../tags/tag880.xml"/><Relationship Id="rId90" Type="http://schemas.openxmlformats.org/officeDocument/2006/relationships/tags" Target="../tags/tag965.xml"/><Relationship Id="rId95" Type="http://schemas.openxmlformats.org/officeDocument/2006/relationships/tags" Target="../tags/tag970.xml"/><Relationship Id="rId160" Type="http://schemas.openxmlformats.org/officeDocument/2006/relationships/tags" Target="../tags/tag1035.xml"/><Relationship Id="rId165" Type="http://schemas.openxmlformats.org/officeDocument/2006/relationships/tags" Target="../tags/tag1040.xml"/><Relationship Id="rId181" Type="http://schemas.openxmlformats.org/officeDocument/2006/relationships/tags" Target="../tags/tag1056.xml"/><Relationship Id="rId186" Type="http://schemas.openxmlformats.org/officeDocument/2006/relationships/tags" Target="../tags/tag1061.xml"/><Relationship Id="rId22" Type="http://schemas.openxmlformats.org/officeDocument/2006/relationships/tags" Target="../tags/tag897.xml"/><Relationship Id="rId27" Type="http://schemas.openxmlformats.org/officeDocument/2006/relationships/tags" Target="../tags/tag902.xml"/><Relationship Id="rId43" Type="http://schemas.openxmlformats.org/officeDocument/2006/relationships/tags" Target="../tags/tag918.xml"/><Relationship Id="rId48" Type="http://schemas.openxmlformats.org/officeDocument/2006/relationships/tags" Target="../tags/tag923.xml"/><Relationship Id="rId64" Type="http://schemas.openxmlformats.org/officeDocument/2006/relationships/tags" Target="../tags/tag939.xml"/><Relationship Id="rId69" Type="http://schemas.openxmlformats.org/officeDocument/2006/relationships/tags" Target="../tags/tag944.xml"/><Relationship Id="rId113" Type="http://schemas.openxmlformats.org/officeDocument/2006/relationships/tags" Target="../tags/tag988.xml"/><Relationship Id="rId118" Type="http://schemas.openxmlformats.org/officeDocument/2006/relationships/tags" Target="../tags/tag993.xml"/><Relationship Id="rId134" Type="http://schemas.openxmlformats.org/officeDocument/2006/relationships/tags" Target="../tags/tag1009.xml"/><Relationship Id="rId139" Type="http://schemas.openxmlformats.org/officeDocument/2006/relationships/tags" Target="../tags/tag1014.xml"/><Relationship Id="rId80" Type="http://schemas.openxmlformats.org/officeDocument/2006/relationships/tags" Target="../tags/tag955.xml"/><Relationship Id="rId85" Type="http://schemas.openxmlformats.org/officeDocument/2006/relationships/tags" Target="../tags/tag960.xml"/><Relationship Id="rId150" Type="http://schemas.openxmlformats.org/officeDocument/2006/relationships/tags" Target="../tags/tag1025.xml"/><Relationship Id="rId155" Type="http://schemas.openxmlformats.org/officeDocument/2006/relationships/tags" Target="../tags/tag1030.xml"/><Relationship Id="rId171" Type="http://schemas.openxmlformats.org/officeDocument/2006/relationships/tags" Target="../tags/tag1046.xml"/><Relationship Id="rId176" Type="http://schemas.openxmlformats.org/officeDocument/2006/relationships/tags" Target="../tags/tag1051.xml"/><Relationship Id="rId192" Type="http://schemas.openxmlformats.org/officeDocument/2006/relationships/tags" Target="../tags/tag1067.xml"/><Relationship Id="rId197" Type="http://schemas.openxmlformats.org/officeDocument/2006/relationships/tags" Target="../tags/tag1072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33" Type="http://schemas.openxmlformats.org/officeDocument/2006/relationships/tags" Target="../tags/tag908.xml"/><Relationship Id="rId38" Type="http://schemas.openxmlformats.org/officeDocument/2006/relationships/tags" Target="../tags/tag913.xml"/><Relationship Id="rId59" Type="http://schemas.openxmlformats.org/officeDocument/2006/relationships/tags" Target="../tags/tag934.xml"/><Relationship Id="rId103" Type="http://schemas.openxmlformats.org/officeDocument/2006/relationships/tags" Target="../tags/tag978.xml"/><Relationship Id="rId108" Type="http://schemas.openxmlformats.org/officeDocument/2006/relationships/tags" Target="../tags/tag983.xml"/><Relationship Id="rId124" Type="http://schemas.openxmlformats.org/officeDocument/2006/relationships/tags" Target="../tags/tag999.xml"/><Relationship Id="rId129" Type="http://schemas.openxmlformats.org/officeDocument/2006/relationships/tags" Target="../tags/tag1004.xml"/><Relationship Id="rId54" Type="http://schemas.openxmlformats.org/officeDocument/2006/relationships/tags" Target="../tags/tag929.xml"/><Relationship Id="rId70" Type="http://schemas.openxmlformats.org/officeDocument/2006/relationships/tags" Target="../tags/tag945.xml"/><Relationship Id="rId75" Type="http://schemas.openxmlformats.org/officeDocument/2006/relationships/tags" Target="../tags/tag950.xml"/><Relationship Id="rId91" Type="http://schemas.openxmlformats.org/officeDocument/2006/relationships/tags" Target="../tags/tag966.xml"/><Relationship Id="rId96" Type="http://schemas.openxmlformats.org/officeDocument/2006/relationships/tags" Target="../tags/tag971.xml"/><Relationship Id="rId140" Type="http://schemas.openxmlformats.org/officeDocument/2006/relationships/tags" Target="../tags/tag1015.xml"/><Relationship Id="rId145" Type="http://schemas.openxmlformats.org/officeDocument/2006/relationships/tags" Target="../tags/tag1020.xml"/><Relationship Id="rId161" Type="http://schemas.openxmlformats.org/officeDocument/2006/relationships/tags" Target="../tags/tag1036.xml"/><Relationship Id="rId166" Type="http://schemas.openxmlformats.org/officeDocument/2006/relationships/tags" Target="../tags/tag1041.xml"/><Relationship Id="rId182" Type="http://schemas.openxmlformats.org/officeDocument/2006/relationships/tags" Target="../tags/tag1057.xml"/><Relationship Id="rId187" Type="http://schemas.openxmlformats.org/officeDocument/2006/relationships/tags" Target="../tags/tag1062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23" Type="http://schemas.openxmlformats.org/officeDocument/2006/relationships/tags" Target="../tags/tag898.xml"/><Relationship Id="rId28" Type="http://schemas.openxmlformats.org/officeDocument/2006/relationships/tags" Target="../tags/tag903.xml"/><Relationship Id="rId49" Type="http://schemas.openxmlformats.org/officeDocument/2006/relationships/tags" Target="../tags/tag924.xml"/><Relationship Id="rId114" Type="http://schemas.openxmlformats.org/officeDocument/2006/relationships/tags" Target="../tags/tag989.xml"/><Relationship Id="rId119" Type="http://schemas.openxmlformats.org/officeDocument/2006/relationships/tags" Target="../tags/tag994.xml"/><Relationship Id="rId44" Type="http://schemas.openxmlformats.org/officeDocument/2006/relationships/tags" Target="../tags/tag919.xml"/><Relationship Id="rId60" Type="http://schemas.openxmlformats.org/officeDocument/2006/relationships/tags" Target="../tags/tag935.xml"/><Relationship Id="rId65" Type="http://schemas.openxmlformats.org/officeDocument/2006/relationships/tags" Target="../tags/tag940.xml"/><Relationship Id="rId81" Type="http://schemas.openxmlformats.org/officeDocument/2006/relationships/tags" Target="../tags/tag956.xml"/><Relationship Id="rId86" Type="http://schemas.openxmlformats.org/officeDocument/2006/relationships/tags" Target="../tags/tag961.xml"/><Relationship Id="rId130" Type="http://schemas.openxmlformats.org/officeDocument/2006/relationships/tags" Target="../tags/tag1005.xml"/><Relationship Id="rId135" Type="http://schemas.openxmlformats.org/officeDocument/2006/relationships/tags" Target="../tags/tag1010.xml"/><Relationship Id="rId151" Type="http://schemas.openxmlformats.org/officeDocument/2006/relationships/tags" Target="../tags/tag1026.xml"/><Relationship Id="rId156" Type="http://schemas.openxmlformats.org/officeDocument/2006/relationships/tags" Target="../tags/tag1031.xml"/><Relationship Id="rId177" Type="http://schemas.openxmlformats.org/officeDocument/2006/relationships/tags" Target="../tags/tag1052.xml"/><Relationship Id="rId198" Type="http://schemas.openxmlformats.org/officeDocument/2006/relationships/tags" Target="../tags/tag1073.xml"/><Relationship Id="rId172" Type="http://schemas.openxmlformats.org/officeDocument/2006/relationships/tags" Target="../tags/tag1047.xml"/><Relationship Id="rId193" Type="http://schemas.openxmlformats.org/officeDocument/2006/relationships/tags" Target="../tags/tag1068.xml"/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39" Type="http://schemas.openxmlformats.org/officeDocument/2006/relationships/tags" Target="../tags/tag914.xml"/><Relationship Id="rId109" Type="http://schemas.openxmlformats.org/officeDocument/2006/relationships/tags" Target="../tags/tag984.xml"/><Relationship Id="rId34" Type="http://schemas.openxmlformats.org/officeDocument/2006/relationships/tags" Target="../tags/tag909.xml"/><Relationship Id="rId50" Type="http://schemas.openxmlformats.org/officeDocument/2006/relationships/tags" Target="../tags/tag925.xml"/><Relationship Id="rId55" Type="http://schemas.openxmlformats.org/officeDocument/2006/relationships/tags" Target="../tags/tag930.xml"/><Relationship Id="rId76" Type="http://schemas.openxmlformats.org/officeDocument/2006/relationships/tags" Target="../tags/tag951.xml"/><Relationship Id="rId97" Type="http://schemas.openxmlformats.org/officeDocument/2006/relationships/tags" Target="../tags/tag972.xml"/><Relationship Id="rId104" Type="http://schemas.openxmlformats.org/officeDocument/2006/relationships/tags" Target="../tags/tag979.xml"/><Relationship Id="rId120" Type="http://schemas.openxmlformats.org/officeDocument/2006/relationships/tags" Target="../tags/tag995.xml"/><Relationship Id="rId125" Type="http://schemas.openxmlformats.org/officeDocument/2006/relationships/tags" Target="../tags/tag1000.xml"/><Relationship Id="rId141" Type="http://schemas.openxmlformats.org/officeDocument/2006/relationships/tags" Target="../tags/tag1016.xml"/><Relationship Id="rId146" Type="http://schemas.openxmlformats.org/officeDocument/2006/relationships/tags" Target="../tags/tag1021.xml"/><Relationship Id="rId167" Type="http://schemas.openxmlformats.org/officeDocument/2006/relationships/tags" Target="../tags/tag1042.xml"/><Relationship Id="rId188" Type="http://schemas.openxmlformats.org/officeDocument/2006/relationships/tags" Target="../tags/tag1063.xml"/><Relationship Id="rId7" Type="http://schemas.openxmlformats.org/officeDocument/2006/relationships/tags" Target="../tags/tag882.xml"/><Relationship Id="rId71" Type="http://schemas.openxmlformats.org/officeDocument/2006/relationships/tags" Target="../tags/tag946.xml"/><Relationship Id="rId92" Type="http://schemas.openxmlformats.org/officeDocument/2006/relationships/tags" Target="../tags/tag967.xml"/><Relationship Id="rId162" Type="http://schemas.openxmlformats.org/officeDocument/2006/relationships/tags" Target="../tags/tag1037.xml"/><Relationship Id="rId183" Type="http://schemas.openxmlformats.org/officeDocument/2006/relationships/tags" Target="../tags/tag1058.xml"/><Relationship Id="rId2" Type="http://schemas.openxmlformats.org/officeDocument/2006/relationships/tags" Target="../tags/tag877.xml"/><Relationship Id="rId29" Type="http://schemas.openxmlformats.org/officeDocument/2006/relationships/tags" Target="../tags/tag904.xml"/><Relationship Id="rId24" Type="http://schemas.openxmlformats.org/officeDocument/2006/relationships/tags" Target="../tags/tag899.xml"/><Relationship Id="rId40" Type="http://schemas.openxmlformats.org/officeDocument/2006/relationships/tags" Target="../tags/tag915.xml"/><Relationship Id="rId45" Type="http://schemas.openxmlformats.org/officeDocument/2006/relationships/tags" Target="../tags/tag920.xml"/><Relationship Id="rId66" Type="http://schemas.openxmlformats.org/officeDocument/2006/relationships/tags" Target="../tags/tag941.xml"/><Relationship Id="rId87" Type="http://schemas.openxmlformats.org/officeDocument/2006/relationships/tags" Target="../tags/tag962.xml"/><Relationship Id="rId110" Type="http://schemas.openxmlformats.org/officeDocument/2006/relationships/tags" Target="../tags/tag985.xml"/><Relationship Id="rId115" Type="http://schemas.openxmlformats.org/officeDocument/2006/relationships/tags" Target="../tags/tag990.xml"/><Relationship Id="rId131" Type="http://schemas.openxmlformats.org/officeDocument/2006/relationships/tags" Target="../tags/tag1006.xml"/><Relationship Id="rId136" Type="http://schemas.openxmlformats.org/officeDocument/2006/relationships/tags" Target="../tags/tag1011.xml"/><Relationship Id="rId157" Type="http://schemas.openxmlformats.org/officeDocument/2006/relationships/tags" Target="../tags/tag1032.xml"/><Relationship Id="rId178" Type="http://schemas.openxmlformats.org/officeDocument/2006/relationships/tags" Target="../tags/tag1053.xml"/><Relationship Id="rId61" Type="http://schemas.openxmlformats.org/officeDocument/2006/relationships/tags" Target="../tags/tag936.xml"/><Relationship Id="rId82" Type="http://schemas.openxmlformats.org/officeDocument/2006/relationships/tags" Target="../tags/tag957.xml"/><Relationship Id="rId152" Type="http://schemas.openxmlformats.org/officeDocument/2006/relationships/tags" Target="../tags/tag1027.xml"/><Relationship Id="rId173" Type="http://schemas.openxmlformats.org/officeDocument/2006/relationships/tags" Target="../tags/tag1048.xml"/><Relationship Id="rId194" Type="http://schemas.openxmlformats.org/officeDocument/2006/relationships/tags" Target="../tags/tag1069.xml"/><Relationship Id="rId199" Type="http://schemas.openxmlformats.org/officeDocument/2006/relationships/slideLayout" Target="../slideLayouts/slideLayout1.xml"/><Relationship Id="rId19" Type="http://schemas.openxmlformats.org/officeDocument/2006/relationships/tags" Target="../tags/tag894.xml"/><Relationship Id="rId14" Type="http://schemas.openxmlformats.org/officeDocument/2006/relationships/tags" Target="../tags/tag889.xml"/><Relationship Id="rId30" Type="http://schemas.openxmlformats.org/officeDocument/2006/relationships/tags" Target="../tags/tag905.xml"/><Relationship Id="rId35" Type="http://schemas.openxmlformats.org/officeDocument/2006/relationships/tags" Target="../tags/tag910.xml"/><Relationship Id="rId56" Type="http://schemas.openxmlformats.org/officeDocument/2006/relationships/tags" Target="../tags/tag931.xml"/><Relationship Id="rId77" Type="http://schemas.openxmlformats.org/officeDocument/2006/relationships/tags" Target="../tags/tag952.xml"/><Relationship Id="rId100" Type="http://schemas.openxmlformats.org/officeDocument/2006/relationships/tags" Target="../tags/tag975.xml"/><Relationship Id="rId105" Type="http://schemas.openxmlformats.org/officeDocument/2006/relationships/tags" Target="../tags/tag980.xml"/><Relationship Id="rId126" Type="http://schemas.openxmlformats.org/officeDocument/2006/relationships/tags" Target="../tags/tag1001.xml"/><Relationship Id="rId147" Type="http://schemas.openxmlformats.org/officeDocument/2006/relationships/tags" Target="../tags/tag1022.xml"/><Relationship Id="rId168" Type="http://schemas.openxmlformats.org/officeDocument/2006/relationships/tags" Target="../tags/tag1043.xml"/><Relationship Id="rId8" Type="http://schemas.openxmlformats.org/officeDocument/2006/relationships/tags" Target="../tags/tag883.xml"/><Relationship Id="rId51" Type="http://schemas.openxmlformats.org/officeDocument/2006/relationships/tags" Target="../tags/tag926.xml"/><Relationship Id="rId72" Type="http://schemas.openxmlformats.org/officeDocument/2006/relationships/tags" Target="../tags/tag947.xml"/><Relationship Id="rId93" Type="http://schemas.openxmlformats.org/officeDocument/2006/relationships/tags" Target="../tags/tag968.xml"/><Relationship Id="rId98" Type="http://schemas.openxmlformats.org/officeDocument/2006/relationships/tags" Target="../tags/tag973.xml"/><Relationship Id="rId121" Type="http://schemas.openxmlformats.org/officeDocument/2006/relationships/tags" Target="../tags/tag996.xml"/><Relationship Id="rId142" Type="http://schemas.openxmlformats.org/officeDocument/2006/relationships/tags" Target="../tags/tag1017.xml"/><Relationship Id="rId163" Type="http://schemas.openxmlformats.org/officeDocument/2006/relationships/tags" Target="../tags/tag1038.xml"/><Relationship Id="rId184" Type="http://schemas.openxmlformats.org/officeDocument/2006/relationships/tags" Target="../tags/tag1059.xml"/><Relationship Id="rId189" Type="http://schemas.openxmlformats.org/officeDocument/2006/relationships/tags" Target="../tags/tag1064.xml"/><Relationship Id="rId3" Type="http://schemas.openxmlformats.org/officeDocument/2006/relationships/tags" Target="../tags/tag878.xml"/><Relationship Id="rId25" Type="http://schemas.openxmlformats.org/officeDocument/2006/relationships/tags" Target="../tags/tag900.xml"/><Relationship Id="rId46" Type="http://schemas.openxmlformats.org/officeDocument/2006/relationships/tags" Target="../tags/tag921.xml"/><Relationship Id="rId67" Type="http://schemas.openxmlformats.org/officeDocument/2006/relationships/tags" Target="../tags/tag942.xml"/><Relationship Id="rId116" Type="http://schemas.openxmlformats.org/officeDocument/2006/relationships/tags" Target="../tags/tag991.xml"/><Relationship Id="rId137" Type="http://schemas.openxmlformats.org/officeDocument/2006/relationships/tags" Target="../tags/tag1012.xml"/><Relationship Id="rId158" Type="http://schemas.openxmlformats.org/officeDocument/2006/relationships/tags" Target="../tags/tag1033.xml"/><Relationship Id="rId20" Type="http://schemas.openxmlformats.org/officeDocument/2006/relationships/tags" Target="../tags/tag895.xml"/><Relationship Id="rId41" Type="http://schemas.openxmlformats.org/officeDocument/2006/relationships/tags" Target="../tags/tag916.xml"/><Relationship Id="rId62" Type="http://schemas.openxmlformats.org/officeDocument/2006/relationships/tags" Target="../tags/tag937.xml"/><Relationship Id="rId83" Type="http://schemas.openxmlformats.org/officeDocument/2006/relationships/tags" Target="../tags/tag958.xml"/><Relationship Id="rId88" Type="http://schemas.openxmlformats.org/officeDocument/2006/relationships/tags" Target="../tags/tag963.xml"/><Relationship Id="rId111" Type="http://schemas.openxmlformats.org/officeDocument/2006/relationships/tags" Target="../tags/tag986.xml"/><Relationship Id="rId132" Type="http://schemas.openxmlformats.org/officeDocument/2006/relationships/tags" Target="../tags/tag1007.xml"/><Relationship Id="rId153" Type="http://schemas.openxmlformats.org/officeDocument/2006/relationships/tags" Target="../tags/tag1028.xml"/><Relationship Id="rId174" Type="http://schemas.openxmlformats.org/officeDocument/2006/relationships/tags" Target="../tags/tag1049.xml"/><Relationship Id="rId179" Type="http://schemas.openxmlformats.org/officeDocument/2006/relationships/tags" Target="../tags/tag1054.xml"/><Relationship Id="rId195" Type="http://schemas.openxmlformats.org/officeDocument/2006/relationships/tags" Target="../tags/tag1070.xml"/><Relationship Id="rId190" Type="http://schemas.openxmlformats.org/officeDocument/2006/relationships/tags" Target="../tags/tag1065.xml"/><Relationship Id="rId15" Type="http://schemas.openxmlformats.org/officeDocument/2006/relationships/tags" Target="../tags/tag890.xml"/><Relationship Id="rId36" Type="http://schemas.openxmlformats.org/officeDocument/2006/relationships/tags" Target="../tags/tag911.xml"/><Relationship Id="rId57" Type="http://schemas.openxmlformats.org/officeDocument/2006/relationships/tags" Target="../tags/tag932.xml"/><Relationship Id="rId106" Type="http://schemas.openxmlformats.org/officeDocument/2006/relationships/tags" Target="../tags/tag981.xml"/><Relationship Id="rId127" Type="http://schemas.openxmlformats.org/officeDocument/2006/relationships/tags" Target="../tags/tag1002.xml"/><Relationship Id="rId10" Type="http://schemas.openxmlformats.org/officeDocument/2006/relationships/tags" Target="../tags/tag885.xml"/><Relationship Id="rId31" Type="http://schemas.openxmlformats.org/officeDocument/2006/relationships/tags" Target="../tags/tag906.xml"/><Relationship Id="rId52" Type="http://schemas.openxmlformats.org/officeDocument/2006/relationships/tags" Target="../tags/tag927.xml"/><Relationship Id="rId73" Type="http://schemas.openxmlformats.org/officeDocument/2006/relationships/tags" Target="../tags/tag948.xml"/><Relationship Id="rId78" Type="http://schemas.openxmlformats.org/officeDocument/2006/relationships/tags" Target="../tags/tag953.xml"/><Relationship Id="rId94" Type="http://schemas.openxmlformats.org/officeDocument/2006/relationships/tags" Target="../tags/tag969.xml"/><Relationship Id="rId99" Type="http://schemas.openxmlformats.org/officeDocument/2006/relationships/tags" Target="../tags/tag974.xml"/><Relationship Id="rId101" Type="http://schemas.openxmlformats.org/officeDocument/2006/relationships/tags" Target="../tags/tag976.xml"/><Relationship Id="rId122" Type="http://schemas.openxmlformats.org/officeDocument/2006/relationships/tags" Target="../tags/tag997.xml"/><Relationship Id="rId143" Type="http://schemas.openxmlformats.org/officeDocument/2006/relationships/tags" Target="../tags/tag1018.xml"/><Relationship Id="rId148" Type="http://schemas.openxmlformats.org/officeDocument/2006/relationships/tags" Target="../tags/tag1023.xml"/><Relationship Id="rId164" Type="http://schemas.openxmlformats.org/officeDocument/2006/relationships/tags" Target="../tags/tag1039.xml"/><Relationship Id="rId169" Type="http://schemas.openxmlformats.org/officeDocument/2006/relationships/tags" Target="../tags/tag1044.xml"/><Relationship Id="rId185" Type="http://schemas.openxmlformats.org/officeDocument/2006/relationships/tags" Target="../tags/tag1060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80" Type="http://schemas.openxmlformats.org/officeDocument/2006/relationships/tags" Target="../tags/tag1055.xml"/><Relationship Id="rId26" Type="http://schemas.openxmlformats.org/officeDocument/2006/relationships/tags" Target="../tags/tag901.xml"/><Relationship Id="rId47" Type="http://schemas.openxmlformats.org/officeDocument/2006/relationships/tags" Target="../tags/tag922.xml"/><Relationship Id="rId68" Type="http://schemas.openxmlformats.org/officeDocument/2006/relationships/tags" Target="../tags/tag943.xml"/><Relationship Id="rId89" Type="http://schemas.openxmlformats.org/officeDocument/2006/relationships/tags" Target="../tags/tag964.xml"/><Relationship Id="rId112" Type="http://schemas.openxmlformats.org/officeDocument/2006/relationships/tags" Target="../tags/tag987.xml"/><Relationship Id="rId133" Type="http://schemas.openxmlformats.org/officeDocument/2006/relationships/tags" Target="../tags/tag1008.xml"/><Relationship Id="rId154" Type="http://schemas.openxmlformats.org/officeDocument/2006/relationships/tags" Target="../tags/tag1029.xml"/><Relationship Id="rId175" Type="http://schemas.openxmlformats.org/officeDocument/2006/relationships/tags" Target="../tags/tag105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90.xml"/><Relationship Id="rId299" Type="http://schemas.openxmlformats.org/officeDocument/2006/relationships/tags" Target="../tags/tag1372.xml"/><Relationship Id="rId303" Type="http://schemas.openxmlformats.org/officeDocument/2006/relationships/tags" Target="../tags/tag1376.xml"/><Relationship Id="rId21" Type="http://schemas.openxmlformats.org/officeDocument/2006/relationships/tags" Target="../tags/tag1094.xml"/><Relationship Id="rId42" Type="http://schemas.openxmlformats.org/officeDocument/2006/relationships/tags" Target="../tags/tag1115.xml"/><Relationship Id="rId63" Type="http://schemas.openxmlformats.org/officeDocument/2006/relationships/tags" Target="../tags/tag1136.xml"/><Relationship Id="rId84" Type="http://schemas.openxmlformats.org/officeDocument/2006/relationships/tags" Target="../tags/tag1157.xml"/><Relationship Id="rId138" Type="http://schemas.openxmlformats.org/officeDocument/2006/relationships/tags" Target="../tags/tag1211.xml"/><Relationship Id="rId159" Type="http://schemas.openxmlformats.org/officeDocument/2006/relationships/tags" Target="../tags/tag1232.xml"/><Relationship Id="rId170" Type="http://schemas.openxmlformats.org/officeDocument/2006/relationships/tags" Target="../tags/tag1243.xml"/><Relationship Id="rId191" Type="http://schemas.openxmlformats.org/officeDocument/2006/relationships/tags" Target="../tags/tag1264.xml"/><Relationship Id="rId205" Type="http://schemas.openxmlformats.org/officeDocument/2006/relationships/tags" Target="../tags/tag1278.xml"/><Relationship Id="rId226" Type="http://schemas.openxmlformats.org/officeDocument/2006/relationships/tags" Target="../tags/tag1299.xml"/><Relationship Id="rId247" Type="http://schemas.openxmlformats.org/officeDocument/2006/relationships/tags" Target="../tags/tag1320.xml"/><Relationship Id="rId107" Type="http://schemas.openxmlformats.org/officeDocument/2006/relationships/tags" Target="../tags/tag1180.xml"/><Relationship Id="rId268" Type="http://schemas.openxmlformats.org/officeDocument/2006/relationships/tags" Target="../tags/tag1341.xml"/><Relationship Id="rId289" Type="http://schemas.openxmlformats.org/officeDocument/2006/relationships/tags" Target="../tags/tag1362.xml"/><Relationship Id="rId11" Type="http://schemas.openxmlformats.org/officeDocument/2006/relationships/tags" Target="../tags/tag1084.xml"/><Relationship Id="rId32" Type="http://schemas.openxmlformats.org/officeDocument/2006/relationships/tags" Target="../tags/tag1105.xml"/><Relationship Id="rId53" Type="http://schemas.openxmlformats.org/officeDocument/2006/relationships/tags" Target="../tags/tag1126.xml"/><Relationship Id="rId74" Type="http://schemas.openxmlformats.org/officeDocument/2006/relationships/tags" Target="../tags/tag1147.xml"/><Relationship Id="rId128" Type="http://schemas.openxmlformats.org/officeDocument/2006/relationships/tags" Target="../tags/tag1201.xml"/><Relationship Id="rId149" Type="http://schemas.openxmlformats.org/officeDocument/2006/relationships/tags" Target="../tags/tag1222.xml"/><Relationship Id="rId5" Type="http://schemas.openxmlformats.org/officeDocument/2006/relationships/tags" Target="../tags/tag1078.xml"/><Relationship Id="rId95" Type="http://schemas.openxmlformats.org/officeDocument/2006/relationships/tags" Target="../tags/tag1168.xml"/><Relationship Id="rId160" Type="http://schemas.openxmlformats.org/officeDocument/2006/relationships/tags" Target="../tags/tag1233.xml"/><Relationship Id="rId181" Type="http://schemas.openxmlformats.org/officeDocument/2006/relationships/tags" Target="../tags/tag1254.xml"/><Relationship Id="rId216" Type="http://schemas.openxmlformats.org/officeDocument/2006/relationships/tags" Target="../tags/tag1289.xml"/><Relationship Id="rId237" Type="http://schemas.openxmlformats.org/officeDocument/2006/relationships/tags" Target="../tags/tag1310.xml"/><Relationship Id="rId258" Type="http://schemas.openxmlformats.org/officeDocument/2006/relationships/tags" Target="../tags/tag1331.xml"/><Relationship Id="rId279" Type="http://schemas.openxmlformats.org/officeDocument/2006/relationships/tags" Target="../tags/tag1352.xml"/><Relationship Id="rId22" Type="http://schemas.openxmlformats.org/officeDocument/2006/relationships/tags" Target="../tags/tag1095.xml"/><Relationship Id="rId43" Type="http://schemas.openxmlformats.org/officeDocument/2006/relationships/tags" Target="../tags/tag1116.xml"/><Relationship Id="rId64" Type="http://schemas.openxmlformats.org/officeDocument/2006/relationships/tags" Target="../tags/tag1137.xml"/><Relationship Id="rId118" Type="http://schemas.openxmlformats.org/officeDocument/2006/relationships/tags" Target="../tags/tag1191.xml"/><Relationship Id="rId139" Type="http://schemas.openxmlformats.org/officeDocument/2006/relationships/tags" Target="../tags/tag1212.xml"/><Relationship Id="rId290" Type="http://schemas.openxmlformats.org/officeDocument/2006/relationships/tags" Target="../tags/tag1363.xml"/><Relationship Id="rId304" Type="http://schemas.openxmlformats.org/officeDocument/2006/relationships/tags" Target="../tags/tag1377.xml"/><Relationship Id="rId85" Type="http://schemas.openxmlformats.org/officeDocument/2006/relationships/tags" Target="../tags/tag1158.xml"/><Relationship Id="rId150" Type="http://schemas.openxmlformats.org/officeDocument/2006/relationships/tags" Target="../tags/tag1223.xml"/><Relationship Id="rId171" Type="http://schemas.openxmlformats.org/officeDocument/2006/relationships/tags" Target="../tags/tag1244.xml"/><Relationship Id="rId192" Type="http://schemas.openxmlformats.org/officeDocument/2006/relationships/tags" Target="../tags/tag1265.xml"/><Relationship Id="rId206" Type="http://schemas.openxmlformats.org/officeDocument/2006/relationships/tags" Target="../tags/tag1279.xml"/><Relationship Id="rId227" Type="http://schemas.openxmlformats.org/officeDocument/2006/relationships/tags" Target="../tags/tag1300.xml"/><Relationship Id="rId248" Type="http://schemas.openxmlformats.org/officeDocument/2006/relationships/tags" Target="../tags/tag1321.xml"/><Relationship Id="rId269" Type="http://schemas.openxmlformats.org/officeDocument/2006/relationships/tags" Target="../tags/tag1342.xml"/><Relationship Id="rId12" Type="http://schemas.openxmlformats.org/officeDocument/2006/relationships/tags" Target="../tags/tag1085.xml"/><Relationship Id="rId33" Type="http://schemas.openxmlformats.org/officeDocument/2006/relationships/tags" Target="../tags/tag1106.xml"/><Relationship Id="rId108" Type="http://schemas.openxmlformats.org/officeDocument/2006/relationships/tags" Target="../tags/tag1181.xml"/><Relationship Id="rId129" Type="http://schemas.openxmlformats.org/officeDocument/2006/relationships/tags" Target="../tags/tag1202.xml"/><Relationship Id="rId280" Type="http://schemas.openxmlformats.org/officeDocument/2006/relationships/tags" Target="../tags/tag1353.xml"/><Relationship Id="rId54" Type="http://schemas.openxmlformats.org/officeDocument/2006/relationships/tags" Target="../tags/tag1127.xml"/><Relationship Id="rId75" Type="http://schemas.openxmlformats.org/officeDocument/2006/relationships/tags" Target="../tags/tag1148.xml"/><Relationship Id="rId96" Type="http://schemas.openxmlformats.org/officeDocument/2006/relationships/tags" Target="../tags/tag1169.xml"/><Relationship Id="rId140" Type="http://schemas.openxmlformats.org/officeDocument/2006/relationships/tags" Target="../tags/tag1213.xml"/><Relationship Id="rId161" Type="http://schemas.openxmlformats.org/officeDocument/2006/relationships/tags" Target="../tags/tag1234.xml"/><Relationship Id="rId182" Type="http://schemas.openxmlformats.org/officeDocument/2006/relationships/tags" Target="../tags/tag1255.xml"/><Relationship Id="rId217" Type="http://schemas.openxmlformats.org/officeDocument/2006/relationships/tags" Target="../tags/tag1290.xml"/><Relationship Id="rId6" Type="http://schemas.openxmlformats.org/officeDocument/2006/relationships/tags" Target="../tags/tag1079.xml"/><Relationship Id="rId238" Type="http://schemas.openxmlformats.org/officeDocument/2006/relationships/tags" Target="../tags/tag1311.xml"/><Relationship Id="rId259" Type="http://schemas.openxmlformats.org/officeDocument/2006/relationships/tags" Target="../tags/tag1332.xml"/><Relationship Id="rId23" Type="http://schemas.openxmlformats.org/officeDocument/2006/relationships/tags" Target="../tags/tag1096.xml"/><Relationship Id="rId119" Type="http://schemas.openxmlformats.org/officeDocument/2006/relationships/tags" Target="../tags/tag1192.xml"/><Relationship Id="rId270" Type="http://schemas.openxmlformats.org/officeDocument/2006/relationships/tags" Target="../tags/tag1343.xml"/><Relationship Id="rId291" Type="http://schemas.openxmlformats.org/officeDocument/2006/relationships/tags" Target="../tags/tag1364.xml"/><Relationship Id="rId305" Type="http://schemas.openxmlformats.org/officeDocument/2006/relationships/tags" Target="../tags/tag1378.xml"/><Relationship Id="rId44" Type="http://schemas.openxmlformats.org/officeDocument/2006/relationships/tags" Target="../tags/tag1117.xml"/><Relationship Id="rId65" Type="http://schemas.openxmlformats.org/officeDocument/2006/relationships/tags" Target="../tags/tag1138.xml"/><Relationship Id="rId86" Type="http://schemas.openxmlformats.org/officeDocument/2006/relationships/tags" Target="../tags/tag1159.xml"/><Relationship Id="rId130" Type="http://schemas.openxmlformats.org/officeDocument/2006/relationships/tags" Target="../tags/tag1203.xml"/><Relationship Id="rId151" Type="http://schemas.openxmlformats.org/officeDocument/2006/relationships/tags" Target="../tags/tag1224.xml"/><Relationship Id="rId172" Type="http://schemas.openxmlformats.org/officeDocument/2006/relationships/tags" Target="../tags/tag1245.xml"/><Relationship Id="rId193" Type="http://schemas.openxmlformats.org/officeDocument/2006/relationships/tags" Target="../tags/tag1266.xml"/><Relationship Id="rId207" Type="http://schemas.openxmlformats.org/officeDocument/2006/relationships/tags" Target="../tags/tag1280.xml"/><Relationship Id="rId228" Type="http://schemas.openxmlformats.org/officeDocument/2006/relationships/tags" Target="../tags/tag1301.xml"/><Relationship Id="rId249" Type="http://schemas.openxmlformats.org/officeDocument/2006/relationships/tags" Target="../tags/tag1322.xml"/><Relationship Id="rId13" Type="http://schemas.openxmlformats.org/officeDocument/2006/relationships/tags" Target="../tags/tag1086.xml"/><Relationship Id="rId109" Type="http://schemas.openxmlformats.org/officeDocument/2006/relationships/tags" Target="../tags/tag1182.xml"/><Relationship Id="rId260" Type="http://schemas.openxmlformats.org/officeDocument/2006/relationships/tags" Target="../tags/tag1333.xml"/><Relationship Id="rId281" Type="http://schemas.openxmlformats.org/officeDocument/2006/relationships/tags" Target="../tags/tag1354.xml"/><Relationship Id="rId34" Type="http://schemas.openxmlformats.org/officeDocument/2006/relationships/tags" Target="../tags/tag1107.xml"/><Relationship Id="rId55" Type="http://schemas.openxmlformats.org/officeDocument/2006/relationships/tags" Target="../tags/tag1128.xml"/><Relationship Id="rId76" Type="http://schemas.openxmlformats.org/officeDocument/2006/relationships/tags" Target="../tags/tag1149.xml"/><Relationship Id="rId97" Type="http://schemas.openxmlformats.org/officeDocument/2006/relationships/tags" Target="../tags/tag1170.xml"/><Relationship Id="rId120" Type="http://schemas.openxmlformats.org/officeDocument/2006/relationships/tags" Target="../tags/tag1193.xml"/><Relationship Id="rId141" Type="http://schemas.openxmlformats.org/officeDocument/2006/relationships/tags" Target="../tags/tag1214.xml"/><Relationship Id="rId7" Type="http://schemas.openxmlformats.org/officeDocument/2006/relationships/tags" Target="../tags/tag1080.xml"/><Relationship Id="rId162" Type="http://schemas.openxmlformats.org/officeDocument/2006/relationships/tags" Target="../tags/tag1235.xml"/><Relationship Id="rId183" Type="http://schemas.openxmlformats.org/officeDocument/2006/relationships/tags" Target="../tags/tag1256.xml"/><Relationship Id="rId218" Type="http://schemas.openxmlformats.org/officeDocument/2006/relationships/tags" Target="../tags/tag1291.xml"/><Relationship Id="rId239" Type="http://schemas.openxmlformats.org/officeDocument/2006/relationships/tags" Target="../tags/tag1312.xml"/><Relationship Id="rId250" Type="http://schemas.openxmlformats.org/officeDocument/2006/relationships/tags" Target="../tags/tag1323.xml"/><Relationship Id="rId271" Type="http://schemas.openxmlformats.org/officeDocument/2006/relationships/tags" Target="../tags/tag1344.xml"/><Relationship Id="rId292" Type="http://schemas.openxmlformats.org/officeDocument/2006/relationships/tags" Target="../tags/tag1365.xml"/><Relationship Id="rId306" Type="http://schemas.openxmlformats.org/officeDocument/2006/relationships/tags" Target="../tags/tag1379.xml"/><Relationship Id="rId24" Type="http://schemas.openxmlformats.org/officeDocument/2006/relationships/tags" Target="../tags/tag1097.xml"/><Relationship Id="rId40" Type="http://schemas.openxmlformats.org/officeDocument/2006/relationships/tags" Target="../tags/tag1113.xml"/><Relationship Id="rId45" Type="http://schemas.openxmlformats.org/officeDocument/2006/relationships/tags" Target="../tags/tag1118.xml"/><Relationship Id="rId66" Type="http://schemas.openxmlformats.org/officeDocument/2006/relationships/tags" Target="../tags/tag1139.xml"/><Relationship Id="rId87" Type="http://schemas.openxmlformats.org/officeDocument/2006/relationships/tags" Target="../tags/tag1160.xml"/><Relationship Id="rId110" Type="http://schemas.openxmlformats.org/officeDocument/2006/relationships/tags" Target="../tags/tag1183.xml"/><Relationship Id="rId115" Type="http://schemas.openxmlformats.org/officeDocument/2006/relationships/tags" Target="../tags/tag1188.xml"/><Relationship Id="rId131" Type="http://schemas.openxmlformats.org/officeDocument/2006/relationships/tags" Target="../tags/tag1204.xml"/><Relationship Id="rId136" Type="http://schemas.openxmlformats.org/officeDocument/2006/relationships/tags" Target="../tags/tag1209.xml"/><Relationship Id="rId157" Type="http://schemas.openxmlformats.org/officeDocument/2006/relationships/tags" Target="../tags/tag1230.xml"/><Relationship Id="rId178" Type="http://schemas.openxmlformats.org/officeDocument/2006/relationships/tags" Target="../tags/tag1251.xml"/><Relationship Id="rId301" Type="http://schemas.openxmlformats.org/officeDocument/2006/relationships/tags" Target="../tags/tag1374.xml"/><Relationship Id="rId61" Type="http://schemas.openxmlformats.org/officeDocument/2006/relationships/tags" Target="../tags/tag1134.xml"/><Relationship Id="rId82" Type="http://schemas.openxmlformats.org/officeDocument/2006/relationships/tags" Target="../tags/tag1155.xml"/><Relationship Id="rId152" Type="http://schemas.openxmlformats.org/officeDocument/2006/relationships/tags" Target="../tags/tag1225.xml"/><Relationship Id="rId173" Type="http://schemas.openxmlformats.org/officeDocument/2006/relationships/tags" Target="../tags/tag1246.xml"/><Relationship Id="rId194" Type="http://schemas.openxmlformats.org/officeDocument/2006/relationships/tags" Target="../tags/tag1267.xml"/><Relationship Id="rId199" Type="http://schemas.openxmlformats.org/officeDocument/2006/relationships/tags" Target="../tags/tag1272.xml"/><Relationship Id="rId203" Type="http://schemas.openxmlformats.org/officeDocument/2006/relationships/tags" Target="../tags/tag1276.xml"/><Relationship Id="rId208" Type="http://schemas.openxmlformats.org/officeDocument/2006/relationships/tags" Target="../tags/tag1281.xml"/><Relationship Id="rId229" Type="http://schemas.openxmlformats.org/officeDocument/2006/relationships/tags" Target="../tags/tag1302.xml"/><Relationship Id="rId19" Type="http://schemas.openxmlformats.org/officeDocument/2006/relationships/tags" Target="../tags/tag1092.xml"/><Relationship Id="rId224" Type="http://schemas.openxmlformats.org/officeDocument/2006/relationships/tags" Target="../tags/tag1297.xml"/><Relationship Id="rId240" Type="http://schemas.openxmlformats.org/officeDocument/2006/relationships/tags" Target="../tags/tag1313.xml"/><Relationship Id="rId245" Type="http://schemas.openxmlformats.org/officeDocument/2006/relationships/tags" Target="../tags/tag1318.xml"/><Relationship Id="rId261" Type="http://schemas.openxmlformats.org/officeDocument/2006/relationships/tags" Target="../tags/tag1334.xml"/><Relationship Id="rId266" Type="http://schemas.openxmlformats.org/officeDocument/2006/relationships/tags" Target="../tags/tag1339.xml"/><Relationship Id="rId287" Type="http://schemas.openxmlformats.org/officeDocument/2006/relationships/tags" Target="../tags/tag1360.xml"/><Relationship Id="rId14" Type="http://schemas.openxmlformats.org/officeDocument/2006/relationships/tags" Target="../tags/tag1087.xml"/><Relationship Id="rId30" Type="http://schemas.openxmlformats.org/officeDocument/2006/relationships/tags" Target="../tags/tag1103.xml"/><Relationship Id="rId35" Type="http://schemas.openxmlformats.org/officeDocument/2006/relationships/tags" Target="../tags/tag1108.xml"/><Relationship Id="rId56" Type="http://schemas.openxmlformats.org/officeDocument/2006/relationships/tags" Target="../tags/tag1129.xml"/><Relationship Id="rId77" Type="http://schemas.openxmlformats.org/officeDocument/2006/relationships/tags" Target="../tags/tag1150.xml"/><Relationship Id="rId100" Type="http://schemas.openxmlformats.org/officeDocument/2006/relationships/tags" Target="../tags/tag1173.xml"/><Relationship Id="rId105" Type="http://schemas.openxmlformats.org/officeDocument/2006/relationships/tags" Target="../tags/tag1178.xml"/><Relationship Id="rId126" Type="http://schemas.openxmlformats.org/officeDocument/2006/relationships/tags" Target="../tags/tag1199.xml"/><Relationship Id="rId147" Type="http://schemas.openxmlformats.org/officeDocument/2006/relationships/tags" Target="../tags/tag1220.xml"/><Relationship Id="rId168" Type="http://schemas.openxmlformats.org/officeDocument/2006/relationships/tags" Target="../tags/tag1241.xml"/><Relationship Id="rId282" Type="http://schemas.openxmlformats.org/officeDocument/2006/relationships/tags" Target="../tags/tag1355.xml"/><Relationship Id="rId8" Type="http://schemas.openxmlformats.org/officeDocument/2006/relationships/tags" Target="../tags/tag1081.xml"/><Relationship Id="rId51" Type="http://schemas.openxmlformats.org/officeDocument/2006/relationships/tags" Target="../tags/tag1124.xml"/><Relationship Id="rId72" Type="http://schemas.openxmlformats.org/officeDocument/2006/relationships/tags" Target="../tags/tag1145.xml"/><Relationship Id="rId93" Type="http://schemas.openxmlformats.org/officeDocument/2006/relationships/tags" Target="../tags/tag1166.xml"/><Relationship Id="rId98" Type="http://schemas.openxmlformats.org/officeDocument/2006/relationships/tags" Target="../tags/tag1171.xml"/><Relationship Id="rId121" Type="http://schemas.openxmlformats.org/officeDocument/2006/relationships/tags" Target="../tags/tag1194.xml"/><Relationship Id="rId142" Type="http://schemas.openxmlformats.org/officeDocument/2006/relationships/tags" Target="../tags/tag1215.xml"/><Relationship Id="rId163" Type="http://schemas.openxmlformats.org/officeDocument/2006/relationships/tags" Target="../tags/tag1236.xml"/><Relationship Id="rId184" Type="http://schemas.openxmlformats.org/officeDocument/2006/relationships/tags" Target="../tags/tag1257.xml"/><Relationship Id="rId189" Type="http://schemas.openxmlformats.org/officeDocument/2006/relationships/tags" Target="../tags/tag1262.xml"/><Relationship Id="rId219" Type="http://schemas.openxmlformats.org/officeDocument/2006/relationships/tags" Target="../tags/tag1292.xml"/><Relationship Id="rId3" Type="http://schemas.openxmlformats.org/officeDocument/2006/relationships/tags" Target="../tags/tag1076.xml"/><Relationship Id="rId214" Type="http://schemas.openxmlformats.org/officeDocument/2006/relationships/tags" Target="../tags/tag1287.xml"/><Relationship Id="rId230" Type="http://schemas.openxmlformats.org/officeDocument/2006/relationships/tags" Target="../tags/tag1303.xml"/><Relationship Id="rId235" Type="http://schemas.openxmlformats.org/officeDocument/2006/relationships/tags" Target="../tags/tag1308.xml"/><Relationship Id="rId251" Type="http://schemas.openxmlformats.org/officeDocument/2006/relationships/tags" Target="../tags/tag1324.xml"/><Relationship Id="rId256" Type="http://schemas.openxmlformats.org/officeDocument/2006/relationships/tags" Target="../tags/tag1329.xml"/><Relationship Id="rId277" Type="http://schemas.openxmlformats.org/officeDocument/2006/relationships/tags" Target="../tags/tag1350.xml"/><Relationship Id="rId298" Type="http://schemas.openxmlformats.org/officeDocument/2006/relationships/tags" Target="../tags/tag1371.xml"/><Relationship Id="rId25" Type="http://schemas.openxmlformats.org/officeDocument/2006/relationships/tags" Target="../tags/tag1098.xml"/><Relationship Id="rId46" Type="http://schemas.openxmlformats.org/officeDocument/2006/relationships/tags" Target="../tags/tag1119.xml"/><Relationship Id="rId67" Type="http://schemas.openxmlformats.org/officeDocument/2006/relationships/tags" Target="../tags/tag1140.xml"/><Relationship Id="rId116" Type="http://schemas.openxmlformats.org/officeDocument/2006/relationships/tags" Target="../tags/tag1189.xml"/><Relationship Id="rId137" Type="http://schemas.openxmlformats.org/officeDocument/2006/relationships/tags" Target="../tags/tag1210.xml"/><Relationship Id="rId158" Type="http://schemas.openxmlformats.org/officeDocument/2006/relationships/tags" Target="../tags/tag1231.xml"/><Relationship Id="rId272" Type="http://schemas.openxmlformats.org/officeDocument/2006/relationships/tags" Target="../tags/tag1345.xml"/><Relationship Id="rId293" Type="http://schemas.openxmlformats.org/officeDocument/2006/relationships/tags" Target="../tags/tag1366.xml"/><Relationship Id="rId302" Type="http://schemas.openxmlformats.org/officeDocument/2006/relationships/tags" Target="../tags/tag1375.xml"/><Relationship Id="rId307" Type="http://schemas.openxmlformats.org/officeDocument/2006/relationships/tags" Target="../tags/tag1380.xml"/><Relationship Id="rId20" Type="http://schemas.openxmlformats.org/officeDocument/2006/relationships/tags" Target="../tags/tag1093.xml"/><Relationship Id="rId41" Type="http://schemas.openxmlformats.org/officeDocument/2006/relationships/tags" Target="../tags/tag1114.xml"/><Relationship Id="rId62" Type="http://schemas.openxmlformats.org/officeDocument/2006/relationships/tags" Target="../tags/tag1135.xml"/><Relationship Id="rId83" Type="http://schemas.openxmlformats.org/officeDocument/2006/relationships/tags" Target="../tags/tag1156.xml"/><Relationship Id="rId88" Type="http://schemas.openxmlformats.org/officeDocument/2006/relationships/tags" Target="../tags/tag1161.xml"/><Relationship Id="rId111" Type="http://schemas.openxmlformats.org/officeDocument/2006/relationships/tags" Target="../tags/tag1184.xml"/><Relationship Id="rId132" Type="http://schemas.openxmlformats.org/officeDocument/2006/relationships/tags" Target="../tags/tag1205.xml"/><Relationship Id="rId153" Type="http://schemas.openxmlformats.org/officeDocument/2006/relationships/tags" Target="../tags/tag1226.xml"/><Relationship Id="rId174" Type="http://schemas.openxmlformats.org/officeDocument/2006/relationships/tags" Target="../tags/tag1247.xml"/><Relationship Id="rId179" Type="http://schemas.openxmlformats.org/officeDocument/2006/relationships/tags" Target="../tags/tag1252.xml"/><Relationship Id="rId195" Type="http://schemas.openxmlformats.org/officeDocument/2006/relationships/tags" Target="../tags/tag1268.xml"/><Relationship Id="rId209" Type="http://schemas.openxmlformats.org/officeDocument/2006/relationships/tags" Target="../tags/tag1282.xml"/><Relationship Id="rId190" Type="http://schemas.openxmlformats.org/officeDocument/2006/relationships/tags" Target="../tags/tag1263.xml"/><Relationship Id="rId204" Type="http://schemas.openxmlformats.org/officeDocument/2006/relationships/tags" Target="../tags/tag1277.xml"/><Relationship Id="rId220" Type="http://schemas.openxmlformats.org/officeDocument/2006/relationships/tags" Target="../tags/tag1293.xml"/><Relationship Id="rId225" Type="http://schemas.openxmlformats.org/officeDocument/2006/relationships/tags" Target="../tags/tag1298.xml"/><Relationship Id="rId241" Type="http://schemas.openxmlformats.org/officeDocument/2006/relationships/tags" Target="../tags/tag1314.xml"/><Relationship Id="rId246" Type="http://schemas.openxmlformats.org/officeDocument/2006/relationships/tags" Target="../tags/tag1319.xml"/><Relationship Id="rId267" Type="http://schemas.openxmlformats.org/officeDocument/2006/relationships/tags" Target="../tags/tag1340.xml"/><Relationship Id="rId288" Type="http://schemas.openxmlformats.org/officeDocument/2006/relationships/tags" Target="../tags/tag1361.xml"/><Relationship Id="rId15" Type="http://schemas.openxmlformats.org/officeDocument/2006/relationships/tags" Target="../tags/tag1088.xml"/><Relationship Id="rId36" Type="http://schemas.openxmlformats.org/officeDocument/2006/relationships/tags" Target="../tags/tag1109.xml"/><Relationship Id="rId57" Type="http://schemas.openxmlformats.org/officeDocument/2006/relationships/tags" Target="../tags/tag1130.xml"/><Relationship Id="rId106" Type="http://schemas.openxmlformats.org/officeDocument/2006/relationships/tags" Target="../tags/tag1179.xml"/><Relationship Id="rId127" Type="http://schemas.openxmlformats.org/officeDocument/2006/relationships/tags" Target="../tags/tag1200.xml"/><Relationship Id="rId262" Type="http://schemas.openxmlformats.org/officeDocument/2006/relationships/tags" Target="../tags/tag1335.xml"/><Relationship Id="rId283" Type="http://schemas.openxmlformats.org/officeDocument/2006/relationships/tags" Target="../tags/tag1356.xml"/><Relationship Id="rId10" Type="http://schemas.openxmlformats.org/officeDocument/2006/relationships/tags" Target="../tags/tag1083.xml"/><Relationship Id="rId31" Type="http://schemas.openxmlformats.org/officeDocument/2006/relationships/tags" Target="../tags/tag1104.xml"/><Relationship Id="rId52" Type="http://schemas.openxmlformats.org/officeDocument/2006/relationships/tags" Target="../tags/tag1125.xml"/><Relationship Id="rId73" Type="http://schemas.openxmlformats.org/officeDocument/2006/relationships/tags" Target="../tags/tag1146.xml"/><Relationship Id="rId78" Type="http://schemas.openxmlformats.org/officeDocument/2006/relationships/tags" Target="../tags/tag1151.xml"/><Relationship Id="rId94" Type="http://schemas.openxmlformats.org/officeDocument/2006/relationships/tags" Target="../tags/tag1167.xml"/><Relationship Id="rId99" Type="http://schemas.openxmlformats.org/officeDocument/2006/relationships/tags" Target="../tags/tag1172.xml"/><Relationship Id="rId101" Type="http://schemas.openxmlformats.org/officeDocument/2006/relationships/tags" Target="../tags/tag1174.xml"/><Relationship Id="rId122" Type="http://schemas.openxmlformats.org/officeDocument/2006/relationships/tags" Target="../tags/tag1195.xml"/><Relationship Id="rId143" Type="http://schemas.openxmlformats.org/officeDocument/2006/relationships/tags" Target="../tags/tag1216.xml"/><Relationship Id="rId148" Type="http://schemas.openxmlformats.org/officeDocument/2006/relationships/tags" Target="../tags/tag1221.xml"/><Relationship Id="rId164" Type="http://schemas.openxmlformats.org/officeDocument/2006/relationships/tags" Target="../tags/tag1237.xml"/><Relationship Id="rId169" Type="http://schemas.openxmlformats.org/officeDocument/2006/relationships/tags" Target="../tags/tag1242.xml"/><Relationship Id="rId185" Type="http://schemas.openxmlformats.org/officeDocument/2006/relationships/tags" Target="../tags/tag1258.xml"/><Relationship Id="rId4" Type="http://schemas.openxmlformats.org/officeDocument/2006/relationships/tags" Target="../tags/tag1077.xml"/><Relationship Id="rId9" Type="http://schemas.openxmlformats.org/officeDocument/2006/relationships/tags" Target="../tags/tag1082.xml"/><Relationship Id="rId180" Type="http://schemas.openxmlformats.org/officeDocument/2006/relationships/tags" Target="../tags/tag1253.xml"/><Relationship Id="rId210" Type="http://schemas.openxmlformats.org/officeDocument/2006/relationships/tags" Target="../tags/tag1283.xml"/><Relationship Id="rId215" Type="http://schemas.openxmlformats.org/officeDocument/2006/relationships/tags" Target="../tags/tag1288.xml"/><Relationship Id="rId236" Type="http://schemas.openxmlformats.org/officeDocument/2006/relationships/tags" Target="../tags/tag1309.xml"/><Relationship Id="rId257" Type="http://schemas.openxmlformats.org/officeDocument/2006/relationships/tags" Target="../tags/tag1330.xml"/><Relationship Id="rId278" Type="http://schemas.openxmlformats.org/officeDocument/2006/relationships/tags" Target="../tags/tag1351.xml"/><Relationship Id="rId26" Type="http://schemas.openxmlformats.org/officeDocument/2006/relationships/tags" Target="../tags/tag1099.xml"/><Relationship Id="rId231" Type="http://schemas.openxmlformats.org/officeDocument/2006/relationships/tags" Target="../tags/tag1304.xml"/><Relationship Id="rId252" Type="http://schemas.openxmlformats.org/officeDocument/2006/relationships/tags" Target="../tags/tag1325.xml"/><Relationship Id="rId273" Type="http://schemas.openxmlformats.org/officeDocument/2006/relationships/tags" Target="../tags/tag1346.xml"/><Relationship Id="rId294" Type="http://schemas.openxmlformats.org/officeDocument/2006/relationships/tags" Target="../tags/tag1367.xml"/><Relationship Id="rId308" Type="http://schemas.openxmlformats.org/officeDocument/2006/relationships/tags" Target="../tags/tag1381.xml"/><Relationship Id="rId47" Type="http://schemas.openxmlformats.org/officeDocument/2006/relationships/tags" Target="../tags/tag1120.xml"/><Relationship Id="rId68" Type="http://schemas.openxmlformats.org/officeDocument/2006/relationships/tags" Target="../tags/tag1141.xml"/><Relationship Id="rId89" Type="http://schemas.openxmlformats.org/officeDocument/2006/relationships/tags" Target="../tags/tag1162.xml"/><Relationship Id="rId112" Type="http://schemas.openxmlformats.org/officeDocument/2006/relationships/tags" Target="../tags/tag1185.xml"/><Relationship Id="rId133" Type="http://schemas.openxmlformats.org/officeDocument/2006/relationships/tags" Target="../tags/tag1206.xml"/><Relationship Id="rId154" Type="http://schemas.openxmlformats.org/officeDocument/2006/relationships/tags" Target="../tags/tag1227.xml"/><Relationship Id="rId175" Type="http://schemas.openxmlformats.org/officeDocument/2006/relationships/tags" Target="../tags/tag1248.xml"/><Relationship Id="rId196" Type="http://schemas.openxmlformats.org/officeDocument/2006/relationships/tags" Target="../tags/tag1269.xml"/><Relationship Id="rId200" Type="http://schemas.openxmlformats.org/officeDocument/2006/relationships/tags" Target="../tags/tag1273.xml"/><Relationship Id="rId16" Type="http://schemas.openxmlformats.org/officeDocument/2006/relationships/tags" Target="../tags/tag1089.xml"/><Relationship Id="rId221" Type="http://schemas.openxmlformats.org/officeDocument/2006/relationships/tags" Target="../tags/tag1294.xml"/><Relationship Id="rId242" Type="http://schemas.openxmlformats.org/officeDocument/2006/relationships/tags" Target="../tags/tag1315.xml"/><Relationship Id="rId263" Type="http://schemas.openxmlformats.org/officeDocument/2006/relationships/tags" Target="../tags/tag1336.xml"/><Relationship Id="rId284" Type="http://schemas.openxmlformats.org/officeDocument/2006/relationships/tags" Target="../tags/tag1357.xml"/><Relationship Id="rId37" Type="http://schemas.openxmlformats.org/officeDocument/2006/relationships/tags" Target="../tags/tag1110.xml"/><Relationship Id="rId58" Type="http://schemas.openxmlformats.org/officeDocument/2006/relationships/tags" Target="../tags/tag1131.xml"/><Relationship Id="rId79" Type="http://schemas.openxmlformats.org/officeDocument/2006/relationships/tags" Target="../tags/tag1152.xml"/><Relationship Id="rId102" Type="http://schemas.openxmlformats.org/officeDocument/2006/relationships/tags" Target="../tags/tag1175.xml"/><Relationship Id="rId123" Type="http://schemas.openxmlformats.org/officeDocument/2006/relationships/tags" Target="../tags/tag1196.xml"/><Relationship Id="rId144" Type="http://schemas.openxmlformats.org/officeDocument/2006/relationships/tags" Target="../tags/tag1217.xml"/><Relationship Id="rId90" Type="http://schemas.openxmlformats.org/officeDocument/2006/relationships/tags" Target="../tags/tag1163.xml"/><Relationship Id="rId165" Type="http://schemas.openxmlformats.org/officeDocument/2006/relationships/tags" Target="../tags/tag1238.xml"/><Relationship Id="rId186" Type="http://schemas.openxmlformats.org/officeDocument/2006/relationships/tags" Target="../tags/tag1259.xml"/><Relationship Id="rId211" Type="http://schemas.openxmlformats.org/officeDocument/2006/relationships/tags" Target="../tags/tag1284.xml"/><Relationship Id="rId232" Type="http://schemas.openxmlformats.org/officeDocument/2006/relationships/tags" Target="../tags/tag1305.xml"/><Relationship Id="rId253" Type="http://schemas.openxmlformats.org/officeDocument/2006/relationships/tags" Target="../tags/tag1326.xml"/><Relationship Id="rId274" Type="http://schemas.openxmlformats.org/officeDocument/2006/relationships/tags" Target="../tags/tag1347.xml"/><Relationship Id="rId295" Type="http://schemas.openxmlformats.org/officeDocument/2006/relationships/tags" Target="../tags/tag1368.xml"/><Relationship Id="rId309" Type="http://schemas.openxmlformats.org/officeDocument/2006/relationships/slideLayout" Target="../slideLayouts/slideLayout1.xml"/><Relationship Id="rId27" Type="http://schemas.openxmlformats.org/officeDocument/2006/relationships/tags" Target="../tags/tag1100.xml"/><Relationship Id="rId48" Type="http://schemas.openxmlformats.org/officeDocument/2006/relationships/tags" Target="../tags/tag1121.xml"/><Relationship Id="rId69" Type="http://schemas.openxmlformats.org/officeDocument/2006/relationships/tags" Target="../tags/tag1142.xml"/><Relationship Id="rId113" Type="http://schemas.openxmlformats.org/officeDocument/2006/relationships/tags" Target="../tags/tag1186.xml"/><Relationship Id="rId134" Type="http://schemas.openxmlformats.org/officeDocument/2006/relationships/tags" Target="../tags/tag1207.xml"/><Relationship Id="rId80" Type="http://schemas.openxmlformats.org/officeDocument/2006/relationships/tags" Target="../tags/tag1153.xml"/><Relationship Id="rId155" Type="http://schemas.openxmlformats.org/officeDocument/2006/relationships/tags" Target="../tags/tag1228.xml"/><Relationship Id="rId176" Type="http://schemas.openxmlformats.org/officeDocument/2006/relationships/tags" Target="../tags/tag1249.xml"/><Relationship Id="rId197" Type="http://schemas.openxmlformats.org/officeDocument/2006/relationships/tags" Target="../tags/tag1270.xml"/><Relationship Id="rId201" Type="http://schemas.openxmlformats.org/officeDocument/2006/relationships/tags" Target="../tags/tag1274.xml"/><Relationship Id="rId222" Type="http://schemas.openxmlformats.org/officeDocument/2006/relationships/tags" Target="../tags/tag1295.xml"/><Relationship Id="rId243" Type="http://schemas.openxmlformats.org/officeDocument/2006/relationships/tags" Target="../tags/tag1316.xml"/><Relationship Id="rId264" Type="http://schemas.openxmlformats.org/officeDocument/2006/relationships/tags" Target="../tags/tag1337.xml"/><Relationship Id="rId285" Type="http://schemas.openxmlformats.org/officeDocument/2006/relationships/tags" Target="../tags/tag1358.xml"/><Relationship Id="rId17" Type="http://schemas.openxmlformats.org/officeDocument/2006/relationships/tags" Target="../tags/tag1090.xml"/><Relationship Id="rId38" Type="http://schemas.openxmlformats.org/officeDocument/2006/relationships/tags" Target="../tags/tag1111.xml"/><Relationship Id="rId59" Type="http://schemas.openxmlformats.org/officeDocument/2006/relationships/tags" Target="../tags/tag1132.xml"/><Relationship Id="rId103" Type="http://schemas.openxmlformats.org/officeDocument/2006/relationships/tags" Target="../tags/tag1176.xml"/><Relationship Id="rId124" Type="http://schemas.openxmlformats.org/officeDocument/2006/relationships/tags" Target="../tags/tag1197.xml"/><Relationship Id="rId70" Type="http://schemas.openxmlformats.org/officeDocument/2006/relationships/tags" Target="../tags/tag1143.xml"/><Relationship Id="rId91" Type="http://schemas.openxmlformats.org/officeDocument/2006/relationships/tags" Target="../tags/tag1164.xml"/><Relationship Id="rId145" Type="http://schemas.openxmlformats.org/officeDocument/2006/relationships/tags" Target="../tags/tag1218.xml"/><Relationship Id="rId166" Type="http://schemas.openxmlformats.org/officeDocument/2006/relationships/tags" Target="../tags/tag1239.xml"/><Relationship Id="rId187" Type="http://schemas.openxmlformats.org/officeDocument/2006/relationships/tags" Target="../tags/tag1260.xml"/><Relationship Id="rId1" Type="http://schemas.openxmlformats.org/officeDocument/2006/relationships/tags" Target="../tags/tag1074.xml"/><Relationship Id="rId212" Type="http://schemas.openxmlformats.org/officeDocument/2006/relationships/tags" Target="../tags/tag1285.xml"/><Relationship Id="rId233" Type="http://schemas.openxmlformats.org/officeDocument/2006/relationships/tags" Target="../tags/tag1306.xml"/><Relationship Id="rId254" Type="http://schemas.openxmlformats.org/officeDocument/2006/relationships/tags" Target="../tags/tag1327.xml"/><Relationship Id="rId28" Type="http://schemas.openxmlformats.org/officeDocument/2006/relationships/tags" Target="../tags/tag1101.xml"/><Relationship Id="rId49" Type="http://schemas.openxmlformats.org/officeDocument/2006/relationships/tags" Target="../tags/tag1122.xml"/><Relationship Id="rId114" Type="http://schemas.openxmlformats.org/officeDocument/2006/relationships/tags" Target="../tags/tag1187.xml"/><Relationship Id="rId275" Type="http://schemas.openxmlformats.org/officeDocument/2006/relationships/tags" Target="../tags/tag1348.xml"/><Relationship Id="rId296" Type="http://schemas.openxmlformats.org/officeDocument/2006/relationships/tags" Target="../tags/tag1369.xml"/><Relationship Id="rId300" Type="http://schemas.openxmlformats.org/officeDocument/2006/relationships/tags" Target="../tags/tag1373.xml"/><Relationship Id="rId60" Type="http://schemas.openxmlformats.org/officeDocument/2006/relationships/tags" Target="../tags/tag1133.xml"/><Relationship Id="rId81" Type="http://schemas.openxmlformats.org/officeDocument/2006/relationships/tags" Target="../tags/tag1154.xml"/><Relationship Id="rId135" Type="http://schemas.openxmlformats.org/officeDocument/2006/relationships/tags" Target="../tags/tag1208.xml"/><Relationship Id="rId156" Type="http://schemas.openxmlformats.org/officeDocument/2006/relationships/tags" Target="../tags/tag1229.xml"/><Relationship Id="rId177" Type="http://schemas.openxmlformats.org/officeDocument/2006/relationships/tags" Target="../tags/tag1250.xml"/><Relationship Id="rId198" Type="http://schemas.openxmlformats.org/officeDocument/2006/relationships/tags" Target="../tags/tag1271.xml"/><Relationship Id="rId202" Type="http://schemas.openxmlformats.org/officeDocument/2006/relationships/tags" Target="../tags/tag1275.xml"/><Relationship Id="rId223" Type="http://schemas.openxmlformats.org/officeDocument/2006/relationships/tags" Target="../tags/tag1296.xml"/><Relationship Id="rId244" Type="http://schemas.openxmlformats.org/officeDocument/2006/relationships/tags" Target="../tags/tag1317.xml"/><Relationship Id="rId18" Type="http://schemas.openxmlformats.org/officeDocument/2006/relationships/tags" Target="../tags/tag1091.xml"/><Relationship Id="rId39" Type="http://schemas.openxmlformats.org/officeDocument/2006/relationships/tags" Target="../tags/tag1112.xml"/><Relationship Id="rId265" Type="http://schemas.openxmlformats.org/officeDocument/2006/relationships/tags" Target="../tags/tag1338.xml"/><Relationship Id="rId286" Type="http://schemas.openxmlformats.org/officeDocument/2006/relationships/tags" Target="../tags/tag1359.xml"/><Relationship Id="rId50" Type="http://schemas.openxmlformats.org/officeDocument/2006/relationships/tags" Target="../tags/tag1123.xml"/><Relationship Id="rId104" Type="http://schemas.openxmlformats.org/officeDocument/2006/relationships/tags" Target="../tags/tag1177.xml"/><Relationship Id="rId125" Type="http://schemas.openxmlformats.org/officeDocument/2006/relationships/tags" Target="../tags/tag1198.xml"/><Relationship Id="rId146" Type="http://schemas.openxmlformats.org/officeDocument/2006/relationships/tags" Target="../tags/tag1219.xml"/><Relationship Id="rId167" Type="http://schemas.openxmlformats.org/officeDocument/2006/relationships/tags" Target="../tags/tag1240.xml"/><Relationship Id="rId188" Type="http://schemas.openxmlformats.org/officeDocument/2006/relationships/tags" Target="../tags/tag1261.xml"/><Relationship Id="rId71" Type="http://schemas.openxmlformats.org/officeDocument/2006/relationships/tags" Target="../tags/tag1144.xml"/><Relationship Id="rId92" Type="http://schemas.openxmlformats.org/officeDocument/2006/relationships/tags" Target="../tags/tag1165.xml"/><Relationship Id="rId213" Type="http://schemas.openxmlformats.org/officeDocument/2006/relationships/tags" Target="../tags/tag1286.xml"/><Relationship Id="rId234" Type="http://schemas.openxmlformats.org/officeDocument/2006/relationships/tags" Target="../tags/tag1307.xml"/><Relationship Id="rId2" Type="http://schemas.openxmlformats.org/officeDocument/2006/relationships/tags" Target="../tags/tag1075.xml"/><Relationship Id="rId29" Type="http://schemas.openxmlformats.org/officeDocument/2006/relationships/tags" Target="../tags/tag1102.xml"/><Relationship Id="rId255" Type="http://schemas.openxmlformats.org/officeDocument/2006/relationships/tags" Target="../tags/tag1328.xml"/><Relationship Id="rId276" Type="http://schemas.openxmlformats.org/officeDocument/2006/relationships/tags" Target="../tags/tag1349.xml"/><Relationship Id="rId297" Type="http://schemas.openxmlformats.org/officeDocument/2006/relationships/tags" Target="../tags/tag137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498.xml"/><Relationship Id="rId21" Type="http://schemas.openxmlformats.org/officeDocument/2006/relationships/tags" Target="../tags/tag1402.xml"/><Relationship Id="rId42" Type="http://schemas.openxmlformats.org/officeDocument/2006/relationships/tags" Target="../tags/tag1423.xml"/><Relationship Id="rId47" Type="http://schemas.openxmlformats.org/officeDocument/2006/relationships/tags" Target="../tags/tag1428.xml"/><Relationship Id="rId63" Type="http://schemas.openxmlformats.org/officeDocument/2006/relationships/tags" Target="../tags/tag1444.xml"/><Relationship Id="rId68" Type="http://schemas.openxmlformats.org/officeDocument/2006/relationships/tags" Target="../tags/tag1449.xml"/><Relationship Id="rId84" Type="http://schemas.openxmlformats.org/officeDocument/2006/relationships/tags" Target="../tags/tag1465.xml"/><Relationship Id="rId89" Type="http://schemas.openxmlformats.org/officeDocument/2006/relationships/tags" Target="../tags/tag1470.xml"/><Relationship Id="rId112" Type="http://schemas.openxmlformats.org/officeDocument/2006/relationships/tags" Target="../tags/tag1493.xml"/><Relationship Id="rId133" Type="http://schemas.openxmlformats.org/officeDocument/2006/relationships/tags" Target="../tags/tag1514.xml"/><Relationship Id="rId138" Type="http://schemas.openxmlformats.org/officeDocument/2006/relationships/tags" Target="../tags/tag1519.xml"/><Relationship Id="rId154" Type="http://schemas.openxmlformats.org/officeDocument/2006/relationships/tags" Target="../tags/tag1535.xml"/><Relationship Id="rId159" Type="http://schemas.openxmlformats.org/officeDocument/2006/relationships/tags" Target="../tags/tag1540.xml"/><Relationship Id="rId175" Type="http://schemas.openxmlformats.org/officeDocument/2006/relationships/tags" Target="../tags/tag1556.xml"/><Relationship Id="rId170" Type="http://schemas.openxmlformats.org/officeDocument/2006/relationships/tags" Target="../tags/tag1551.xml"/><Relationship Id="rId191" Type="http://schemas.openxmlformats.org/officeDocument/2006/relationships/tags" Target="../tags/tag1572.xml"/><Relationship Id="rId196" Type="http://schemas.openxmlformats.org/officeDocument/2006/relationships/tags" Target="../tags/tag1577.xml"/><Relationship Id="rId16" Type="http://schemas.openxmlformats.org/officeDocument/2006/relationships/tags" Target="../tags/tag1397.xml"/><Relationship Id="rId107" Type="http://schemas.openxmlformats.org/officeDocument/2006/relationships/tags" Target="../tags/tag1488.xml"/><Relationship Id="rId11" Type="http://schemas.openxmlformats.org/officeDocument/2006/relationships/tags" Target="../tags/tag1392.xml"/><Relationship Id="rId32" Type="http://schemas.openxmlformats.org/officeDocument/2006/relationships/tags" Target="../tags/tag1413.xml"/><Relationship Id="rId37" Type="http://schemas.openxmlformats.org/officeDocument/2006/relationships/tags" Target="../tags/tag1418.xml"/><Relationship Id="rId53" Type="http://schemas.openxmlformats.org/officeDocument/2006/relationships/tags" Target="../tags/tag1434.xml"/><Relationship Id="rId58" Type="http://schemas.openxmlformats.org/officeDocument/2006/relationships/tags" Target="../tags/tag1439.xml"/><Relationship Id="rId74" Type="http://schemas.openxmlformats.org/officeDocument/2006/relationships/tags" Target="../tags/tag1455.xml"/><Relationship Id="rId79" Type="http://schemas.openxmlformats.org/officeDocument/2006/relationships/tags" Target="../tags/tag1460.xml"/><Relationship Id="rId102" Type="http://schemas.openxmlformats.org/officeDocument/2006/relationships/tags" Target="../tags/tag1483.xml"/><Relationship Id="rId123" Type="http://schemas.openxmlformats.org/officeDocument/2006/relationships/tags" Target="../tags/tag1504.xml"/><Relationship Id="rId128" Type="http://schemas.openxmlformats.org/officeDocument/2006/relationships/tags" Target="../tags/tag1509.xml"/><Relationship Id="rId144" Type="http://schemas.openxmlformats.org/officeDocument/2006/relationships/tags" Target="../tags/tag1525.xml"/><Relationship Id="rId149" Type="http://schemas.openxmlformats.org/officeDocument/2006/relationships/tags" Target="../tags/tag1530.xml"/><Relationship Id="rId5" Type="http://schemas.openxmlformats.org/officeDocument/2006/relationships/tags" Target="../tags/tag1386.xml"/><Relationship Id="rId90" Type="http://schemas.openxmlformats.org/officeDocument/2006/relationships/tags" Target="../tags/tag1471.xml"/><Relationship Id="rId95" Type="http://schemas.openxmlformats.org/officeDocument/2006/relationships/tags" Target="../tags/tag1476.xml"/><Relationship Id="rId160" Type="http://schemas.openxmlformats.org/officeDocument/2006/relationships/tags" Target="../tags/tag1541.xml"/><Relationship Id="rId165" Type="http://schemas.openxmlformats.org/officeDocument/2006/relationships/tags" Target="../tags/tag1546.xml"/><Relationship Id="rId181" Type="http://schemas.openxmlformats.org/officeDocument/2006/relationships/tags" Target="../tags/tag1562.xml"/><Relationship Id="rId186" Type="http://schemas.openxmlformats.org/officeDocument/2006/relationships/tags" Target="../tags/tag1567.xml"/><Relationship Id="rId22" Type="http://schemas.openxmlformats.org/officeDocument/2006/relationships/tags" Target="../tags/tag1403.xml"/><Relationship Id="rId27" Type="http://schemas.openxmlformats.org/officeDocument/2006/relationships/tags" Target="../tags/tag1408.xml"/><Relationship Id="rId43" Type="http://schemas.openxmlformats.org/officeDocument/2006/relationships/tags" Target="../tags/tag1424.xml"/><Relationship Id="rId48" Type="http://schemas.openxmlformats.org/officeDocument/2006/relationships/tags" Target="../tags/tag1429.xml"/><Relationship Id="rId64" Type="http://schemas.openxmlformats.org/officeDocument/2006/relationships/tags" Target="../tags/tag1445.xml"/><Relationship Id="rId69" Type="http://schemas.openxmlformats.org/officeDocument/2006/relationships/tags" Target="../tags/tag1450.xml"/><Relationship Id="rId113" Type="http://schemas.openxmlformats.org/officeDocument/2006/relationships/tags" Target="../tags/tag1494.xml"/><Relationship Id="rId118" Type="http://schemas.openxmlformats.org/officeDocument/2006/relationships/tags" Target="../tags/tag1499.xml"/><Relationship Id="rId134" Type="http://schemas.openxmlformats.org/officeDocument/2006/relationships/tags" Target="../tags/tag1515.xml"/><Relationship Id="rId139" Type="http://schemas.openxmlformats.org/officeDocument/2006/relationships/tags" Target="../tags/tag1520.xml"/><Relationship Id="rId80" Type="http://schemas.openxmlformats.org/officeDocument/2006/relationships/tags" Target="../tags/tag1461.xml"/><Relationship Id="rId85" Type="http://schemas.openxmlformats.org/officeDocument/2006/relationships/tags" Target="../tags/tag1466.xml"/><Relationship Id="rId150" Type="http://schemas.openxmlformats.org/officeDocument/2006/relationships/tags" Target="../tags/tag1531.xml"/><Relationship Id="rId155" Type="http://schemas.openxmlformats.org/officeDocument/2006/relationships/tags" Target="../tags/tag1536.xml"/><Relationship Id="rId171" Type="http://schemas.openxmlformats.org/officeDocument/2006/relationships/tags" Target="../tags/tag1552.xml"/><Relationship Id="rId176" Type="http://schemas.openxmlformats.org/officeDocument/2006/relationships/tags" Target="../tags/tag1557.xml"/><Relationship Id="rId192" Type="http://schemas.openxmlformats.org/officeDocument/2006/relationships/tags" Target="../tags/tag1573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1393.xml"/><Relationship Id="rId17" Type="http://schemas.openxmlformats.org/officeDocument/2006/relationships/tags" Target="../tags/tag1398.xml"/><Relationship Id="rId33" Type="http://schemas.openxmlformats.org/officeDocument/2006/relationships/tags" Target="../tags/tag1414.xml"/><Relationship Id="rId38" Type="http://schemas.openxmlformats.org/officeDocument/2006/relationships/tags" Target="../tags/tag1419.xml"/><Relationship Id="rId59" Type="http://schemas.openxmlformats.org/officeDocument/2006/relationships/tags" Target="../tags/tag1440.xml"/><Relationship Id="rId103" Type="http://schemas.openxmlformats.org/officeDocument/2006/relationships/tags" Target="../tags/tag1484.xml"/><Relationship Id="rId108" Type="http://schemas.openxmlformats.org/officeDocument/2006/relationships/tags" Target="../tags/tag1489.xml"/><Relationship Id="rId124" Type="http://schemas.openxmlformats.org/officeDocument/2006/relationships/tags" Target="../tags/tag1505.xml"/><Relationship Id="rId129" Type="http://schemas.openxmlformats.org/officeDocument/2006/relationships/tags" Target="../tags/tag1510.xml"/><Relationship Id="rId54" Type="http://schemas.openxmlformats.org/officeDocument/2006/relationships/tags" Target="../tags/tag1435.xml"/><Relationship Id="rId70" Type="http://schemas.openxmlformats.org/officeDocument/2006/relationships/tags" Target="../tags/tag1451.xml"/><Relationship Id="rId75" Type="http://schemas.openxmlformats.org/officeDocument/2006/relationships/tags" Target="../tags/tag1456.xml"/><Relationship Id="rId91" Type="http://schemas.openxmlformats.org/officeDocument/2006/relationships/tags" Target="../tags/tag1472.xml"/><Relationship Id="rId96" Type="http://schemas.openxmlformats.org/officeDocument/2006/relationships/tags" Target="../tags/tag1477.xml"/><Relationship Id="rId140" Type="http://schemas.openxmlformats.org/officeDocument/2006/relationships/tags" Target="../tags/tag1521.xml"/><Relationship Id="rId145" Type="http://schemas.openxmlformats.org/officeDocument/2006/relationships/tags" Target="../tags/tag1526.xml"/><Relationship Id="rId161" Type="http://schemas.openxmlformats.org/officeDocument/2006/relationships/tags" Target="../tags/tag1542.xml"/><Relationship Id="rId166" Type="http://schemas.openxmlformats.org/officeDocument/2006/relationships/tags" Target="../tags/tag1547.xml"/><Relationship Id="rId182" Type="http://schemas.openxmlformats.org/officeDocument/2006/relationships/tags" Target="../tags/tag1563.xml"/><Relationship Id="rId187" Type="http://schemas.openxmlformats.org/officeDocument/2006/relationships/tags" Target="../tags/tag1568.xml"/><Relationship Id="rId1" Type="http://schemas.openxmlformats.org/officeDocument/2006/relationships/tags" Target="../tags/tag1382.xml"/><Relationship Id="rId6" Type="http://schemas.openxmlformats.org/officeDocument/2006/relationships/tags" Target="../tags/tag1387.xml"/><Relationship Id="rId23" Type="http://schemas.openxmlformats.org/officeDocument/2006/relationships/tags" Target="../tags/tag1404.xml"/><Relationship Id="rId28" Type="http://schemas.openxmlformats.org/officeDocument/2006/relationships/tags" Target="../tags/tag1409.xml"/><Relationship Id="rId49" Type="http://schemas.openxmlformats.org/officeDocument/2006/relationships/tags" Target="../tags/tag1430.xml"/><Relationship Id="rId114" Type="http://schemas.openxmlformats.org/officeDocument/2006/relationships/tags" Target="../tags/tag1495.xml"/><Relationship Id="rId119" Type="http://schemas.openxmlformats.org/officeDocument/2006/relationships/tags" Target="../tags/tag1500.xml"/><Relationship Id="rId44" Type="http://schemas.openxmlformats.org/officeDocument/2006/relationships/tags" Target="../tags/tag1425.xml"/><Relationship Id="rId60" Type="http://schemas.openxmlformats.org/officeDocument/2006/relationships/tags" Target="../tags/tag1441.xml"/><Relationship Id="rId65" Type="http://schemas.openxmlformats.org/officeDocument/2006/relationships/tags" Target="../tags/tag1446.xml"/><Relationship Id="rId81" Type="http://schemas.openxmlformats.org/officeDocument/2006/relationships/tags" Target="../tags/tag1462.xml"/><Relationship Id="rId86" Type="http://schemas.openxmlformats.org/officeDocument/2006/relationships/tags" Target="../tags/tag1467.xml"/><Relationship Id="rId130" Type="http://schemas.openxmlformats.org/officeDocument/2006/relationships/tags" Target="../tags/tag1511.xml"/><Relationship Id="rId135" Type="http://schemas.openxmlformats.org/officeDocument/2006/relationships/tags" Target="../tags/tag1516.xml"/><Relationship Id="rId151" Type="http://schemas.openxmlformats.org/officeDocument/2006/relationships/tags" Target="../tags/tag1532.xml"/><Relationship Id="rId156" Type="http://schemas.openxmlformats.org/officeDocument/2006/relationships/tags" Target="../tags/tag1537.xml"/><Relationship Id="rId177" Type="http://schemas.openxmlformats.org/officeDocument/2006/relationships/tags" Target="../tags/tag1558.xml"/><Relationship Id="rId172" Type="http://schemas.openxmlformats.org/officeDocument/2006/relationships/tags" Target="../tags/tag1553.xml"/><Relationship Id="rId193" Type="http://schemas.openxmlformats.org/officeDocument/2006/relationships/tags" Target="../tags/tag1574.xml"/><Relationship Id="rId13" Type="http://schemas.openxmlformats.org/officeDocument/2006/relationships/tags" Target="../tags/tag1394.xml"/><Relationship Id="rId18" Type="http://schemas.openxmlformats.org/officeDocument/2006/relationships/tags" Target="../tags/tag1399.xml"/><Relationship Id="rId39" Type="http://schemas.openxmlformats.org/officeDocument/2006/relationships/tags" Target="../tags/tag1420.xml"/><Relationship Id="rId109" Type="http://schemas.openxmlformats.org/officeDocument/2006/relationships/tags" Target="../tags/tag1490.xml"/><Relationship Id="rId34" Type="http://schemas.openxmlformats.org/officeDocument/2006/relationships/tags" Target="../tags/tag1415.xml"/><Relationship Id="rId50" Type="http://schemas.openxmlformats.org/officeDocument/2006/relationships/tags" Target="../tags/tag1431.xml"/><Relationship Id="rId55" Type="http://schemas.openxmlformats.org/officeDocument/2006/relationships/tags" Target="../tags/tag1436.xml"/><Relationship Id="rId76" Type="http://schemas.openxmlformats.org/officeDocument/2006/relationships/tags" Target="../tags/tag1457.xml"/><Relationship Id="rId97" Type="http://schemas.openxmlformats.org/officeDocument/2006/relationships/tags" Target="../tags/tag1478.xml"/><Relationship Id="rId104" Type="http://schemas.openxmlformats.org/officeDocument/2006/relationships/tags" Target="../tags/tag1485.xml"/><Relationship Id="rId120" Type="http://schemas.openxmlformats.org/officeDocument/2006/relationships/tags" Target="../tags/tag1501.xml"/><Relationship Id="rId125" Type="http://schemas.openxmlformats.org/officeDocument/2006/relationships/tags" Target="../tags/tag1506.xml"/><Relationship Id="rId141" Type="http://schemas.openxmlformats.org/officeDocument/2006/relationships/tags" Target="../tags/tag1522.xml"/><Relationship Id="rId146" Type="http://schemas.openxmlformats.org/officeDocument/2006/relationships/tags" Target="../tags/tag1527.xml"/><Relationship Id="rId167" Type="http://schemas.openxmlformats.org/officeDocument/2006/relationships/tags" Target="../tags/tag1548.xml"/><Relationship Id="rId188" Type="http://schemas.openxmlformats.org/officeDocument/2006/relationships/tags" Target="../tags/tag1569.xml"/><Relationship Id="rId7" Type="http://schemas.openxmlformats.org/officeDocument/2006/relationships/tags" Target="../tags/tag1388.xml"/><Relationship Id="rId71" Type="http://schemas.openxmlformats.org/officeDocument/2006/relationships/tags" Target="../tags/tag1452.xml"/><Relationship Id="rId92" Type="http://schemas.openxmlformats.org/officeDocument/2006/relationships/tags" Target="../tags/tag1473.xml"/><Relationship Id="rId162" Type="http://schemas.openxmlformats.org/officeDocument/2006/relationships/tags" Target="../tags/tag1543.xml"/><Relationship Id="rId183" Type="http://schemas.openxmlformats.org/officeDocument/2006/relationships/tags" Target="../tags/tag1564.xml"/><Relationship Id="rId2" Type="http://schemas.openxmlformats.org/officeDocument/2006/relationships/tags" Target="../tags/tag1383.xml"/><Relationship Id="rId29" Type="http://schemas.openxmlformats.org/officeDocument/2006/relationships/tags" Target="../tags/tag1410.xml"/><Relationship Id="rId24" Type="http://schemas.openxmlformats.org/officeDocument/2006/relationships/tags" Target="../tags/tag1405.xml"/><Relationship Id="rId40" Type="http://schemas.openxmlformats.org/officeDocument/2006/relationships/tags" Target="../tags/tag1421.xml"/><Relationship Id="rId45" Type="http://schemas.openxmlformats.org/officeDocument/2006/relationships/tags" Target="../tags/tag1426.xml"/><Relationship Id="rId66" Type="http://schemas.openxmlformats.org/officeDocument/2006/relationships/tags" Target="../tags/tag1447.xml"/><Relationship Id="rId87" Type="http://schemas.openxmlformats.org/officeDocument/2006/relationships/tags" Target="../tags/tag1468.xml"/><Relationship Id="rId110" Type="http://schemas.openxmlformats.org/officeDocument/2006/relationships/tags" Target="../tags/tag1491.xml"/><Relationship Id="rId115" Type="http://schemas.openxmlformats.org/officeDocument/2006/relationships/tags" Target="../tags/tag1496.xml"/><Relationship Id="rId131" Type="http://schemas.openxmlformats.org/officeDocument/2006/relationships/tags" Target="../tags/tag1512.xml"/><Relationship Id="rId136" Type="http://schemas.openxmlformats.org/officeDocument/2006/relationships/tags" Target="../tags/tag1517.xml"/><Relationship Id="rId157" Type="http://schemas.openxmlformats.org/officeDocument/2006/relationships/tags" Target="../tags/tag1538.xml"/><Relationship Id="rId178" Type="http://schemas.openxmlformats.org/officeDocument/2006/relationships/tags" Target="../tags/tag1559.xml"/><Relationship Id="rId61" Type="http://schemas.openxmlformats.org/officeDocument/2006/relationships/tags" Target="../tags/tag1442.xml"/><Relationship Id="rId82" Type="http://schemas.openxmlformats.org/officeDocument/2006/relationships/tags" Target="../tags/tag1463.xml"/><Relationship Id="rId152" Type="http://schemas.openxmlformats.org/officeDocument/2006/relationships/tags" Target="../tags/tag1533.xml"/><Relationship Id="rId173" Type="http://schemas.openxmlformats.org/officeDocument/2006/relationships/tags" Target="../tags/tag1554.xml"/><Relationship Id="rId194" Type="http://schemas.openxmlformats.org/officeDocument/2006/relationships/tags" Target="../tags/tag1575.xml"/><Relationship Id="rId19" Type="http://schemas.openxmlformats.org/officeDocument/2006/relationships/tags" Target="../tags/tag1400.xml"/><Relationship Id="rId14" Type="http://schemas.openxmlformats.org/officeDocument/2006/relationships/tags" Target="../tags/tag1395.xml"/><Relationship Id="rId30" Type="http://schemas.openxmlformats.org/officeDocument/2006/relationships/tags" Target="../tags/tag1411.xml"/><Relationship Id="rId35" Type="http://schemas.openxmlformats.org/officeDocument/2006/relationships/tags" Target="../tags/tag1416.xml"/><Relationship Id="rId56" Type="http://schemas.openxmlformats.org/officeDocument/2006/relationships/tags" Target="../tags/tag1437.xml"/><Relationship Id="rId77" Type="http://schemas.openxmlformats.org/officeDocument/2006/relationships/tags" Target="../tags/tag1458.xml"/><Relationship Id="rId100" Type="http://schemas.openxmlformats.org/officeDocument/2006/relationships/tags" Target="../tags/tag1481.xml"/><Relationship Id="rId105" Type="http://schemas.openxmlformats.org/officeDocument/2006/relationships/tags" Target="../tags/tag1486.xml"/><Relationship Id="rId126" Type="http://schemas.openxmlformats.org/officeDocument/2006/relationships/tags" Target="../tags/tag1507.xml"/><Relationship Id="rId147" Type="http://schemas.openxmlformats.org/officeDocument/2006/relationships/tags" Target="../tags/tag1528.xml"/><Relationship Id="rId168" Type="http://schemas.openxmlformats.org/officeDocument/2006/relationships/tags" Target="../tags/tag1549.xml"/><Relationship Id="rId8" Type="http://schemas.openxmlformats.org/officeDocument/2006/relationships/tags" Target="../tags/tag1389.xml"/><Relationship Id="rId51" Type="http://schemas.openxmlformats.org/officeDocument/2006/relationships/tags" Target="../tags/tag1432.xml"/><Relationship Id="rId72" Type="http://schemas.openxmlformats.org/officeDocument/2006/relationships/tags" Target="../tags/tag1453.xml"/><Relationship Id="rId93" Type="http://schemas.openxmlformats.org/officeDocument/2006/relationships/tags" Target="../tags/tag1474.xml"/><Relationship Id="rId98" Type="http://schemas.openxmlformats.org/officeDocument/2006/relationships/tags" Target="../tags/tag1479.xml"/><Relationship Id="rId121" Type="http://schemas.openxmlformats.org/officeDocument/2006/relationships/tags" Target="../tags/tag1502.xml"/><Relationship Id="rId142" Type="http://schemas.openxmlformats.org/officeDocument/2006/relationships/tags" Target="../tags/tag1523.xml"/><Relationship Id="rId163" Type="http://schemas.openxmlformats.org/officeDocument/2006/relationships/tags" Target="../tags/tag1544.xml"/><Relationship Id="rId184" Type="http://schemas.openxmlformats.org/officeDocument/2006/relationships/tags" Target="../tags/tag1565.xml"/><Relationship Id="rId189" Type="http://schemas.openxmlformats.org/officeDocument/2006/relationships/tags" Target="../tags/tag1570.xml"/><Relationship Id="rId3" Type="http://schemas.openxmlformats.org/officeDocument/2006/relationships/tags" Target="../tags/tag1384.xml"/><Relationship Id="rId25" Type="http://schemas.openxmlformats.org/officeDocument/2006/relationships/tags" Target="../tags/tag1406.xml"/><Relationship Id="rId46" Type="http://schemas.openxmlformats.org/officeDocument/2006/relationships/tags" Target="../tags/tag1427.xml"/><Relationship Id="rId67" Type="http://schemas.openxmlformats.org/officeDocument/2006/relationships/tags" Target="../tags/tag1448.xml"/><Relationship Id="rId116" Type="http://schemas.openxmlformats.org/officeDocument/2006/relationships/tags" Target="../tags/tag1497.xml"/><Relationship Id="rId137" Type="http://schemas.openxmlformats.org/officeDocument/2006/relationships/tags" Target="../tags/tag1518.xml"/><Relationship Id="rId158" Type="http://schemas.openxmlformats.org/officeDocument/2006/relationships/tags" Target="../tags/tag1539.xml"/><Relationship Id="rId20" Type="http://schemas.openxmlformats.org/officeDocument/2006/relationships/tags" Target="../tags/tag1401.xml"/><Relationship Id="rId41" Type="http://schemas.openxmlformats.org/officeDocument/2006/relationships/tags" Target="../tags/tag1422.xml"/><Relationship Id="rId62" Type="http://schemas.openxmlformats.org/officeDocument/2006/relationships/tags" Target="../tags/tag1443.xml"/><Relationship Id="rId83" Type="http://schemas.openxmlformats.org/officeDocument/2006/relationships/tags" Target="../tags/tag1464.xml"/><Relationship Id="rId88" Type="http://schemas.openxmlformats.org/officeDocument/2006/relationships/tags" Target="../tags/tag1469.xml"/><Relationship Id="rId111" Type="http://schemas.openxmlformats.org/officeDocument/2006/relationships/tags" Target="../tags/tag1492.xml"/><Relationship Id="rId132" Type="http://schemas.openxmlformats.org/officeDocument/2006/relationships/tags" Target="../tags/tag1513.xml"/><Relationship Id="rId153" Type="http://schemas.openxmlformats.org/officeDocument/2006/relationships/tags" Target="../tags/tag1534.xml"/><Relationship Id="rId174" Type="http://schemas.openxmlformats.org/officeDocument/2006/relationships/tags" Target="../tags/tag1555.xml"/><Relationship Id="rId179" Type="http://schemas.openxmlformats.org/officeDocument/2006/relationships/tags" Target="../tags/tag1560.xml"/><Relationship Id="rId195" Type="http://schemas.openxmlformats.org/officeDocument/2006/relationships/tags" Target="../tags/tag1576.xml"/><Relationship Id="rId190" Type="http://schemas.openxmlformats.org/officeDocument/2006/relationships/tags" Target="../tags/tag1571.xml"/><Relationship Id="rId15" Type="http://schemas.openxmlformats.org/officeDocument/2006/relationships/tags" Target="../tags/tag1396.xml"/><Relationship Id="rId36" Type="http://schemas.openxmlformats.org/officeDocument/2006/relationships/tags" Target="../tags/tag1417.xml"/><Relationship Id="rId57" Type="http://schemas.openxmlformats.org/officeDocument/2006/relationships/tags" Target="../tags/tag1438.xml"/><Relationship Id="rId106" Type="http://schemas.openxmlformats.org/officeDocument/2006/relationships/tags" Target="../tags/tag1487.xml"/><Relationship Id="rId127" Type="http://schemas.openxmlformats.org/officeDocument/2006/relationships/tags" Target="../tags/tag1508.xml"/><Relationship Id="rId10" Type="http://schemas.openxmlformats.org/officeDocument/2006/relationships/tags" Target="../tags/tag1391.xml"/><Relationship Id="rId31" Type="http://schemas.openxmlformats.org/officeDocument/2006/relationships/tags" Target="../tags/tag1412.xml"/><Relationship Id="rId52" Type="http://schemas.openxmlformats.org/officeDocument/2006/relationships/tags" Target="../tags/tag1433.xml"/><Relationship Id="rId73" Type="http://schemas.openxmlformats.org/officeDocument/2006/relationships/tags" Target="../tags/tag1454.xml"/><Relationship Id="rId78" Type="http://schemas.openxmlformats.org/officeDocument/2006/relationships/tags" Target="../tags/tag1459.xml"/><Relationship Id="rId94" Type="http://schemas.openxmlformats.org/officeDocument/2006/relationships/tags" Target="../tags/tag1475.xml"/><Relationship Id="rId99" Type="http://schemas.openxmlformats.org/officeDocument/2006/relationships/tags" Target="../tags/tag1480.xml"/><Relationship Id="rId101" Type="http://schemas.openxmlformats.org/officeDocument/2006/relationships/tags" Target="../tags/tag1482.xml"/><Relationship Id="rId122" Type="http://schemas.openxmlformats.org/officeDocument/2006/relationships/tags" Target="../tags/tag1503.xml"/><Relationship Id="rId143" Type="http://schemas.openxmlformats.org/officeDocument/2006/relationships/tags" Target="../tags/tag1524.xml"/><Relationship Id="rId148" Type="http://schemas.openxmlformats.org/officeDocument/2006/relationships/tags" Target="../tags/tag1529.xml"/><Relationship Id="rId164" Type="http://schemas.openxmlformats.org/officeDocument/2006/relationships/tags" Target="../tags/tag1545.xml"/><Relationship Id="rId169" Type="http://schemas.openxmlformats.org/officeDocument/2006/relationships/tags" Target="../tags/tag1550.xml"/><Relationship Id="rId185" Type="http://schemas.openxmlformats.org/officeDocument/2006/relationships/tags" Target="../tags/tag1566.xml"/><Relationship Id="rId4" Type="http://schemas.openxmlformats.org/officeDocument/2006/relationships/tags" Target="../tags/tag1385.xml"/><Relationship Id="rId9" Type="http://schemas.openxmlformats.org/officeDocument/2006/relationships/tags" Target="../tags/tag1390.xml"/><Relationship Id="rId180" Type="http://schemas.openxmlformats.org/officeDocument/2006/relationships/tags" Target="../tags/tag1561.xml"/><Relationship Id="rId26" Type="http://schemas.openxmlformats.org/officeDocument/2006/relationships/tags" Target="../tags/tag14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MARTInkShape-Group44"/>
          <p:cNvGrpSpPr/>
          <p:nvPr/>
        </p:nvGrpSpPr>
        <p:grpSpPr>
          <a:xfrm>
            <a:off x="400182" y="299034"/>
            <a:ext cx="2266819" cy="1280729"/>
            <a:chOff x="400182" y="299034"/>
            <a:chExt cx="2266819" cy="1280729"/>
          </a:xfrm>
        </p:grpSpPr>
        <p:sp>
          <p:nvSpPr>
            <p:cNvPr id="2" name="SMARTInkShape-211"/>
            <p:cNvSpPr/>
            <p:nvPr>
              <p:custDataLst>
                <p:tags r:id="rId114"/>
              </p:custDataLst>
            </p:nvPr>
          </p:nvSpPr>
          <p:spPr>
            <a:xfrm>
              <a:off x="2382451" y="951304"/>
              <a:ext cx="284550" cy="410772"/>
            </a:xfrm>
            <a:custGeom>
              <a:avLst/>
              <a:gdLst/>
              <a:ahLst/>
              <a:cxnLst/>
              <a:rect l="0" t="0" r="0" b="0"/>
              <a:pathLst>
                <a:path w="284550" h="410772">
                  <a:moveTo>
                    <a:pt x="65474" y="334571"/>
                  </a:moveTo>
                  <a:lnTo>
                    <a:pt x="65474" y="334571"/>
                  </a:lnTo>
                  <a:lnTo>
                    <a:pt x="86933" y="299855"/>
                  </a:lnTo>
                  <a:lnTo>
                    <a:pt x="91940" y="280658"/>
                  </a:lnTo>
                  <a:lnTo>
                    <a:pt x="90290" y="270746"/>
                  </a:lnTo>
                  <a:lnTo>
                    <a:pt x="88368" y="266621"/>
                  </a:lnTo>
                  <a:lnTo>
                    <a:pt x="83912" y="265988"/>
                  </a:lnTo>
                  <a:lnTo>
                    <a:pt x="55202" y="275497"/>
                  </a:lnTo>
                  <a:lnTo>
                    <a:pt x="12479" y="311968"/>
                  </a:lnTo>
                  <a:lnTo>
                    <a:pt x="4879" y="322056"/>
                  </a:lnTo>
                  <a:lnTo>
                    <a:pt x="600" y="333685"/>
                  </a:lnTo>
                  <a:lnTo>
                    <a:pt x="0" y="337156"/>
                  </a:lnTo>
                  <a:lnTo>
                    <a:pt x="1716" y="339469"/>
                  </a:lnTo>
                  <a:lnTo>
                    <a:pt x="9268" y="342040"/>
                  </a:lnTo>
                  <a:lnTo>
                    <a:pt x="30476" y="338430"/>
                  </a:lnTo>
                  <a:lnTo>
                    <a:pt x="69763" y="317179"/>
                  </a:lnTo>
                  <a:lnTo>
                    <a:pt x="89126" y="301981"/>
                  </a:lnTo>
                  <a:lnTo>
                    <a:pt x="90767" y="302261"/>
                  </a:lnTo>
                  <a:lnTo>
                    <a:pt x="91861" y="303506"/>
                  </a:lnTo>
                  <a:lnTo>
                    <a:pt x="94979" y="330739"/>
                  </a:lnTo>
                  <a:lnTo>
                    <a:pt x="99049" y="337454"/>
                  </a:lnTo>
                  <a:lnTo>
                    <a:pt x="112346" y="347184"/>
                  </a:lnTo>
                  <a:lnTo>
                    <a:pt x="117889" y="348272"/>
                  </a:lnTo>
                  <a:lnTo>
                    <a:pt x="129692" y="346657"/>
                  </a:lnTo>
                  <a:lnTo>
                    <a:pt x="153293" y="334742"/>
                  </a:lnTo>
                  <a:lnTo>
                    <a:pt x="175338" y="307693"/>
                  </a:lnTo>
                  <a:lnTo>
                    <a:pt x="200644" y="261417"/>
                  </a:lnTo>
                  <a:lnTo>
                    <a:pt x="215591" y="237401"/>
                  </a:lnTo>
                  <a:lnTo>
                    <a:pt x="230123" y="195785"/>
                  </a:lnTo>
                  <a:lnTo>
                    <a:pt x="233902" y="163175"/>
                  </a:lnTo>
                  <a:lnTo>
                    <a:pt x="236639" y="128220"/>
                  </a:lnTo>
                  <a:lnTo>
                    <a:pt x="242014" y="88574"/>
                  </a:lnTo>
                  <a:lnTo>
                    <a:pt x="238902" y="46371"/>
                  </a:lnTo>
                  <a:lnTo>
                    <a:pt x="237803" y="23391"/>
                  </a:lnTo>
                  <a:lnTo>
                    <a:pt x="234335" y="14934"/>
                  </a:lnTo>
                  <a:lnTo>
                    <a:pt x="222015" y="2716"/>
                  </a:lnTo>
                  <a:lnTo>
                    <a:pt x="215343" y="92"/>
                  </a:lnTo>
                  <a:lnTo>
                    <a:pt x="202285" y="0"/>
                  </a:lnTo>
                  <a:lnTo>
                    <a:pt x="189426" y="9131"/>
                  </a:lnTo>
                  <a:lnTo>
                    <a:pt x="177714" y="23773"/>
                  </a:lnTo>
                  <a:lnTo>
                    <a:pt x="158114" y="68336"/>
                  </a:lnTo>
                  <a:lnTo>
                    <a:pt x="146019" y="107121"/>
                  </a:lnTo>
                  <a:lnTo>
                    <a:pt x="144020" y="145353"/>
                  </a:lnTo>
                  <a:lnTo>
                    <a:pt x="147303" y="182035"/>
                  </a:lnTo>
                  <a:lnTo>
                    <a:pt x="155101" y="229168"/>
                  </a:lnTo>
                  <a:lnTo>
                    <a:pt x="168276" y="275415"/>
                  </a:lnTo>
                  <a:lnTo>
                    <a:pt x="191169" y="319725"/>
                  </a:lnTo>
                  <a:lnTo>
                    <a:pt x="207033" y="353393"/>
                  </a:lnTo>
                  <a:lnTo>
                    <a:pt x="235723" y="378702"/>
                  </a:lnTo>
                  <a:lnTo>
                    <a:pt x="284549" y="41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2"/>
            <p:cNvSpPr/>
            <p:nvPr>
              <p:custDataLst>
                <p:tags r:id="rId115"/>
              </p:custDataLst>
            </p:nvPr>
          </p:nvSpPr>
          <p:spPr>
            <a:xfrm>
              <a:off x="2258177" y="1139617"/>
              <a:ext cx="94499" cy="174834"/>
            </a:xfrm>
            <a:custGeom>
              <a:avLst/>
              <a:gdLst/>
              <a:ahLst/>
              <a:cxnLst/>
              <a:rect l="0" t="0" r="0" b="0"/>
              <a:pathLst>
                <a:path w="94499" h="174834">
                  <a:moveTo>
                    <a:pt x="94498" y="41483"/>
                  </a:moveTo>
                  <a:lnTo>
                    <a:pt x="94498" y="41483"/>
                  </a:lnTo>
                  <a:lnTo>
                    <a:pt x="89442" y="36427"/>
                  </a:lnTo>
                  <a:lnTo>
                    <a:pt x="86959" y="31122"/>
                  </a:lnTo>
                  <a:lnTo>
                    <a:pt x="80309" y="14036"/>
                  </a:lnTo>
                  <a:lnTo>
                    <a:pt x="71964" y="5296"/>
                  </a:lnTo>
                  <a:lnTo>
                    <a:pt x="66775" y="1483"/>
                  </a:lnTo>
                  <a:lnTo>
                    <a:pt x="60141" y="0"/>
                  </a:lnTo>
                  <a:lnTo>
                    <a:pt x="44303" y="1174"/>
                  </a:lnTo>
                  <a:lnTo>
                    <a:pt x="29503" y="10868"/>
                  </a:lnTo>
                  <a:lnTo>
                    <a:pt x="16928" y="25760"/>
                  </a:lnTo>
                  <a:lnTo>
                    <a:pt x="7811" y="42961"/>
                  </a:lnTo>
                  <a:lnTo>
                    <a:pt x="940" y="84304"/>
                  </a:lnTo>
                  <a:lnTo>
                    <a:pt x="0" y="96851"/>
                  </a:lnTo>
                  <a:lnTo>
                    <a:pt x="5227" y="108777"/>
                  </a:lnTo>
                  <a:lnTo>
                    <a:pt x="35847" y="152644"/>
                  </a:lnTo>
                  <a:lnTo>
                    <a:pt x="53719" y="166612"/>
                  </a:lnTo>
                  <a:lnTo>
                    <a:pt x="84973" y="174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3"/>
            <p:cNvSpPr/>
            <p:nvPr>
              <p:custDataLst>
                <p:tags r:id="rId116"/>
              </p:custDataLst>
            </p:nvPr>
          </p:nvSpPr>
          <p:spPr>
            <a:xfrm>
              <a:off x="2191258" y="1070486"/>
              <a:ext cx="18543" cy="53465"/>
            </a:xfrm>
            <a:custGeom>
              <a:avLst/>
              <a:gdLst/>
              <a:ahLst/>
              <a:cxnLst/>
              <a:rect l="0" t="0" r="0" b="0"/>
              <a:pathLst>
                <a:path w="18543" h="53465">
                  <a:moveTo>
                    <a:pt x="18542" y="53464"/>
                  </a:moveTo>
                  <a:lnTo>
                    <a:pt x="18542" y="53464"/>
                  </a:lnTo>
                  <a:lnTo>
                    <a:pt x="13486" y="48408"/>
                  </a:lnTo>
                  <a:lnTo>
                    <a:pt x="5284" y="30093"/>
                  </a:lnTo>
                  <a:lnTo>
                    <a:pt x="0" y="255"/>
                  </a:lnTo>
                  <a:lnTo>
                    <a:pt x="889" y="0"/>
                  </a:lnTo>
                  <a:lnTo>
                    <a:pt x="9017" y="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4"/>
            <p:cNvSpPr/>
            <p:nvPr>
              <p:custDataLst>
                <p:tags r:id="rId117"/>
              </p:custDataLst>
            </p:nvPr>
          </p:nvSpPr>
          <p:spPr>
            <a:xfrm>
              <a:off x="2200275" y="11715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91358"/>
                  </a:lnTo>
                  <a:lnTo>
                    <a:pt x="1058" y="106220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5"/>
            <p:cNvSpPr/>
            <p:nvPr>
              <p:custDataLst>
                <p:tags r:id="rId118"/>
              </p:custDataLst>
            </p:nvPr>
          </p:nvSpPr>
          <p:spPr>
            <a:xfrm>
              <a:off x="2009775" y="1181100"/>
              <a:ext cx="152401" cy="154720"/>
            </a:xfrm>
            <a:custGeom>
              <a:avLst/>
              <a:gdLst/>
              <a:ahLst/>
              <a:cxnLst/>
              <a:rect l="0" t="0" r="0" b="0"/>
              <a:pathLst>
                <a:path w="152401" h="154720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3"/>
                  </a:lnTo>
                  <a:lnTo>
                    <a:pt x="30397" y="34336"/>
                  </a:lnTo>
                  <a:lnTo>
                    <a:pt x="56883" y="60483"/>
                  </a:lnTo>
                  <a:lnTo>
                    <a:pt x="70477" y="81068"/>
                  </a:lnTo>
                  <a:lnTo>
                    <a:pt x="80126" y="107618"/>
                  </a:lnTo>
                  <a:lnTo>
                    <a:pt x="80414" y="125088"/>
                  </a:lnTo>
                  <a:lnTo>
                    <a:pt x="79009" y="134192"/>
                  </a:lnTo>
                  <a:lnTo>
                    <a:pt x="74898" y="141320"/>
                  </a:lnTo>
                  <a:lnTo>
                    <a:pt x="61863" y="152062"/>
                  </a:lnTo>
                  <a:lnTo>
                    <a:pt x="56059" y="154291"/>
                  </a:lnTo>
                  <a:lnTo>
                    <a:pt x="51131" y="154719"/>
                  </a:lnTo>
                  <a:lnTo>
                    <a:pt x="46787" y="153946"/>
                  </a:lnTo>
                  <a:lnTo>
                    <a:pt x="42833" y="150256"/>
                  </a:lnTo>
                  <a:lnTo>
                    <a:pt x="35617" y="137689"/>
                  </a:lnTo>
                  <a:lnTo>
                    <a:pt x="30662" y="117820"/>
                  </a:lnTo>
                  <a:lnTo>
                    <a:pt x="34250" y="88414"/>
                  </a:lnTo>
                  <a:lnTo>
                    <a:pt x="42033" y="70692"/>
                  </a:lnTo>
                  <a:lnTo>
                    <a:pt x="52548" y="56819"/>
                  </a:lnTo>
                  <a:lnTo>
                    <a:pt x="96658" y="2573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6"/>
            <p:cNvSpPr/>
            <p:nvPr>
              <p:custDataLst>
                <p:tags r:id="rId119"/>
              </p:custDataLst>
            </p:nvPr>
          </p:nvSpPr>
          <p:spPr>
            <a:xfrm>
              <a:off x="1943100" y="11239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64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7"/>
            <p:cNvSpPr/>
            <p:nvPr>
              <p:custDataLst>
                <p:tags r:id="rId120"/>
              </p:custDataLst>
            </p:nvPr>
          </p:nvSpPr>
          <p:spPr>
            <a:xfrm>
              <a:off x="1952625" y="12573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8"/>
            <p:cNvSpPr/>
            <p:nvPr>
              <p:custDataLst>
                <p:tags r:id="rId121"/>
              </p:custDataLst>
            </p:nvPr>
          </p:nvSpPr>
          <p:spPr>
            <a:xfrm>
              <a:off x="1809750" y="1231957"/>
              <a:ext cx="93253" cy="347806"/>
            </a:xfrm>
            <a:custGeom>
              <a:avLst/>
              <a:gdLst/>
              <a:ahLst/>
              <a:cxnLst/>
              <a:rect l="0" t="0" r="0" b="0"/>
              <a:pathLst>
                <a:path w="93253" h="347806">
                  <a:moveTo>
                    <a:pt x="0" y="92018"/>
                  </a:moveTo>
                  <a:lnTo>
                    <a:pt x="0" y="92018"/>
                  </a:lnTo>
                  <a:lnTo>
                    <a:pt x="5056" y="86962"/>
                  </a:lnTo>
                  <a:lnTo>
                    <a:pt x="6546" y="86530"/>
                  </a:lnTo>
                  <a:lnTo>
                    <a:pt x="7539" y="87301"/>
                  </a:lnTo>
                  <a:lnTo>
                    <a:pt x="8201" y="88874"/>
                  </a:lnTo>
                  <a:lnTo>
                    <a:pt x="9133" y="101199"/>
                  </a:lnTo>
                  <a:lnTo>
                    <a:pt x="1289" y="144917"/>
                  </a:lnTo>
                  <a:lnTo>
                    <a:pt x="6801" y="186389"/>
                  </a:lnTo>
                  <a:lnTo>
                    <a:pt x="8987" y="232524"/>
                  </a:lnTo>
                  <a:lnTo>
                    <a:pt x="9419" y="277581"/>
                  </a:lnTo>
                  <a:lnTo>
                    <a:pt x="9493" y="319743"/>
                  </a:lnTo>
                  <a:lnTo>
                    <a:pt x="9519" y="347805"/>
                  </a:lnTo>
                  <a:lnTo>
                    <a:pt x="9525" y="300523"/>
                  </a:lnTo>
                  <a:lnTo>
                    <a:pt x="9525" y="263709"/>
                  </a:lnTo>
                  <a:lnTo>
                    <a:pt x="9525" y="222653"/>
                  </a:lnTo>
                  <a:lnTo>
                    <a:pt x="10583" y="183945"/>
                  </a:lnTo>
                  <a:lnTo>
                    <a:pt x="17129" y="141128"/>
                  </a:lnTo>
                  <a:lnTo>
                    <a:pt x="22783" y="107494"/>
                  </a:lnTo>
                  <a:lnTo>
                    <a:pt x="31915" y="62972"/>
                  </a:lnTo>
                  <a:lnTo>
                    <a:pt x="44483" y="19723"/>
                  </a:lnTo>
                  <a:lnTo>
                    <a:pt x="50815" y="7676"/>
                  </a:lnTo>
                  <a:lnTo>
                    <a:pt x="55043" y="4040"/>
                  </a:lnTo>
                  <a:lnTo>
                    <a:pt x="65386" y="0"/>
                  </a:lnTo>
                  <a:lnTo>
                    <a:pt x="70049" y="1039"/>
                  </a:lnTo>
                  <a:lnTo>
                    <a:pt x="78052" y="7838"/>
                  </a:lnTo>
                  <a:lnTo>
                    <a:pt x="88508" y="33680"/>
                  </a:lnTo>
                  <a:lnTo>
                    <a:pt x="93252" y="58034"/>
                  </a:lnTo>
                  <a:lnTo>
                    <a:pt x="89602" y="83713"/>
                  </a:lnTo>
                  <a:lnTo>
                    <a:pt x="81817" y="101316"/>
                  </a:lnTo>
                  <a:lnTo>
                    <a:pt x="55235" y="131670"/>
                  </a:lnTo>
                  <a:lnTo>
                    <a:pt x="45363" y="136100"/>
                  </a:lnTo>
                  <a:lnTo>
                    <a:pt x="39767" y="137281"/>
                  </a:lnTo>
                  <a:lnTo>
                    <a:pt x="27905" y="135771"/>
                  </a:lnTo>
                  <a:lnTo>
                    <a:pt x="21778" y="133886"/>
                  </a:lnTo>
                  <a:lnTo>
                    <a:pt x="0" y="11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9"/>
            <p:cNvSpPr/>
            <p:nvPr>
              <p:custDataLst>
                <p:tags r:id="rId122"/>
              </p:custDataLst>
            </p:nvPr>
          </p:nvSpPr>
          <p:spPr>
            <a:xfrm>
              <a:off x="1581151" y="1291547"/>
              <a:ext cx="171450" cy="114396"/>
            </a:xfrm>
            <a:custGeom>
              <a:avLst/>
              <a:gdLst/>
              <a:ahLst/>
              <a:cxnLst/>
              <a:rect l="0" t="0" r="0" b="0"/>
              <a:pathLst>
                <a:path w="171450" h="114396">
                  <a:moveTo>
                    <a:pt x="9524" y="3853"/>
                  </a:moveTo>
                  <a:lnTo>
                    <a:pt x="9524" y="3853"/>
                  </a:lnTo>
                  <a:lnTo>
                    <a:pt x="4468" y="8909"/>
                  </a:lnTo>
                  <a:lnTo>
                    <a:pt x="1985" y="14214"/>
                  </a:lnTo>
                  <a:lnTo>
                    <a:pt x="51" y="61272"/>
                  </a:lnTo>
                  <a:lnTo>
                    <a:pt x="2" y="105469"/>
                  </a:lnTo>
                  <a:lnTo>
                    <a:pt x="0" y="114395"/>
                  </a:lnTo>
                  <a:lnTo>
                    <a:pt x="1057" y="102202"/>
                  </a:lnTo>
                  <a:lnTo>
                    <a:pt x="13256" y="63162"/>
                  </a:lnTo>
                  <a:lnTo>
                    <a:pt x="31798" y="17300"/>
                  </a:lnTo>
                  <a:lnTo>
                    <a:pt x="36015" y="12818"/>
                  </a:lnTo>
                  <a:lnTo>
                    <a:pt x="46345" y="7837"/>
                  </a:lnTo>
                  <a:lnTo>
                    <a:pt x="51005" y="7568"/>
                  </a:lnTo>
                  <a:lnTo>
                    <a:pt x="59005" y="10090"/>
                  </a:lnTo>
                  <a:lnTo>
                    <a:pt x="61561" y="13303"/>
                  </a:lnTo>
                  <a:lnTo>
                    <a:pt x="76065" y="60302"/>
                  </a:lnTo>
                  <a:lnTo>
                    <a:pt x="84835" y="39110"/>
                  </a:lnTo>
                  <a:lnTo>
                    <a:pt x="106787" y="12128"/>
                  </a:lnTo>
                  <a:lnTo>
                    <a:pt x="122186" y="1249"/>
                  </a:lnTo>
                  <a:lnTo>
                    <a:pt x="126965" y="0"/>
                  </a:lnTo>
                  <a:lnTo>
                    <a:pt x="131210" y="226"/>
                  </a:lnTo>
                  <a:lnTo>
                    <a:pt x="135098" y="1435"/>
                  </a:lnTo>
                  <a:lnTo>
                    <a:pt x="142240" y="11245"/>
                  </a:lnTo>
                  <a:lnTo>
                    <a:pt x="157607" y="44847"/>
                  </a:lnTo>
                  <a:lnTo>
                    <a:pt x="171449" y="89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0"/>
            <p:cNvSpPr/>
            <p:nvPr>
              <p:custDataLst>
                <p:tags r:id="rId123"/>
              </p:custDataLst>
            </p:nvPr>
          </p:nvSpPr>
          <p:spPr>
            <a:xfrm>
              <a:off x="1297966" y="1133475"/>
              <a:ext cx="202338" cy="332660"/>
            </a:xfrm>
            <a:custGeom>
              <a:avLst/>
              <a:gdLst/>
              <a:ahLst/>
              <a:cxnLst/>
              <a:rect l="0" t="0" r="0" b="0"/>
              <a:pathLst>
                <a:path w="202338" h="332660">
                  <a:moveTo>
                    <a:pt x="45059" y="0"/>
                  </a:moveTo>
                  <a:lnTo>
                    <a:pt x="45059" y="0"/>
                  </a:lnTo>
                  <a:lnTo>
                    <a:pt x="57315" y="0"/>
                  </a:lnTo>
                  <a:lnTo>
                    <a:pt x="56405" y="0"/>
                  </a:lnTo>
                  <a:lnTo>
                    <a:pt x="56856" y="1058"/>
                  </a:lnTo>
                  <a:lnTo>
                    <a:pt x="73058" y="18314"/>
                  </a:lnTo>
                  <a:lnTo>
                    <a:pt x="100392" y="30591"/>
                  </a:lnTo>
                  <a:lnTo>
                    <a:pt x="145438" y="42104"/>
                  </a:lnTo>
                  <a:lnTo>
                    <a:pt x="188818" y="38836"/>
                  </a:lnTo>
                  <a:lnTo>
                    <a:pt x="194873" y="37533"/>
                  </a:lnTo>
                  <a:lnTo>
                    <a:pt x="198910" y="35605"/>
                  </a:lnTo>
                  <a:lnTo>
                    <a:pt x="201602" y="33262"/>
                  </a:lnTo>
                  <a:lnTo>
                    <a:pt x="202337" y="31700"/>
                  </a:lnTo>
                  <a:lnTo>
                    <a:pt x="201769" y="30658"/>
                  </a:lnTo>
                  <a:lnTo>
                    <a:pt x="200332" y="29964"/>
                  </a:lnTo>
                  <a:lnTo>
                    <a:pt x="183141" y="28986"/>
                  </a:lnTo>
                  <a:lnTo>
                    <a:pt x="139678" y="46529"/>
                  </a:lnTo>
                  <a:lnTo>
                    <a:pt x="100205" y="64414"/>
                  </a:lnTo>
                  <a:lnTo>
                    <a:pt x="86855" y="74842"/>
                  </a:lnTo>
                  <a:lnTo>
                    <a:pt x="79510" y="86533"/>
                  </a:lnTo>
                  <a:lnTo>
                    <a:pt x="77551" y="92613"/>
                  </a:lnTo>
                  <a:lnTo>
                    <a:pt x="77304" y="97726"/>
                  </a:lnTo>
                  <a:lnTo>
                    <a:pt x="79851" y="106228"/>
                  </a:lnTo>
                  <a:lnTo>
                    <a:pt x="84129" y="108919"/>
                  </a:lnTo>
                  <a:lnTo>
                    <a:pt x="117585" y="118648"/>
                  </a:lnTo>
                  <a:lnTo>
                    <a:pt x="127740" y="127168"/>
                  </a:lnTo>
                  <a:lnTo>
                    <a:pt x="131929" y="132404"/>
                  </a:lnTo>
                  <a:lnTo>
                    <a:pt x="133664" y="136953"/>
                  </a:lnTo>
                  <a:lnTo>
                    <a:pt x="133763" y="141043"/>
                  </a:lnTo>
                  <a:lnTo>
                    <a:pt x="132770" y="144829"/>
                  </a:lnTo>
                  <a:lnTo>
                    <a:pt x="91186" y="191508"/>
                  </a:lnTo>
                  <a:lnTo>
                    <a:pt x="43603" y="231337"/>
                  </a:lnTo>
                  <a:lnTo>
                    <a:pt x="6095" y="275877"/>
                  </a:lnTo>
                  <a:lnTo>
                    <a:pt x="1283" y="287007"/>
                  </a:lnTo>
                  <a:lnTo>
                    <a:pt x="0" y="292938"/>
                  </a:lnTo>
                  <a:lnTo>
                    <a:pt x="1262" y="299008"/>
                  </a:lnTo>
                  <a:lnTo>
                    <a:pt x="8307" y="311398"/>
                  </a:lnTo>
                  <a:lnTo>
                    <a:pt x="21317" y="321138"/>
                  </a:lnTo>
                  <a:lnTo>
                    <a:pt x="43669" y="329749"/>
                  </a:lnTo>
                  <a:lnTo>
                    <a:pt x="85354" y="332659"/>
                  </a:lnTo>
                  <a:lnTo>
                    <a:pt x="124144" y="328106"/>
                  </a:lnTo>
                  <a:lnTo>
                    <a:pt x="166514" y="317086"/>
                  </a:lnTo>
                  <a:lnTo>
                    <a:pt x="19745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1"/>
            <p:cNvSpPr/>
            <p:nvPr>
              <p:custDataLst>
                <p:tags r:id="rId124"/>
              </p:custDataLst>
            </p:nvPr>
          </p:nvSpPr>
          <p:spPr>
            <a:xfrm>
              <a:off x="776577" y="1053716"/>
              <a:ext cx="306850" cy="371496"/>
            </a:xfrm>
            <a:custGeom>
              <a:avLst/>
              <a:gdLst/>
              <a:ahLst/>
              <a:cxnLst/>
              <a:rect l="0" t="0" r="0" b="0"/>
              <a:pathLst>
                <a:path w="306850" h="371496">
                  <a:moveTo>
                    <a:pt x="175923" y="32134"/>
                  </a:moveTo>
                  <a:lnTo>
                    <a:pt x="175923" y="32134"/>
                  </a:lnTo>
                  <a:lnTo>
                    <a:pt x="165810" y="16965"/>
                  </a:lnTo>
                  <a:lnTo>
                    <a:pt x="160714" y="13554"/>
                  </a:lnTo>
                  <a:lnTo>
                    <a:pt x="155201" y="12339"/>
                  </a:lnTo>
                  <a:lnTo>
                    <a:pt x="134505" y="15686"/>
                  </a:lnTo>
                  <a:lnTo>
                    <a:pt x="126086" y="17993"/>
                  </a:lnTo>
                  <a:lnTo>
                    <a:pt x="90819" y="43452"/>
                  </a:lnTo>
                  <a:lnTo>
                    <a:pt x="59551" y="78428"/>
                  </a:lnTo>
                  <a:lnTo>
                    <a:pt x="33227" y="125240"/>
                  </a:lnTo>
                  <a:lnTo>
                    <a:pt x="17835" y="165060"/>
                  </a:lnTo>
                  <a:lnTo>
                    <a:pt x="7426" y="203500"/>
                  </a:lnTo>
                  <a:lnTo>
                    <a:pt x="0" y="241667"/>
                  </a:lnTo>
                  <a:lnTo>
                    <a:pt x="1501" y="280367"/>
                  </a:lnTo>
                  <a:lnTo>
                    <a:pt x="13706" y="320291"/>
                  </a:lnTo>
                  <a:lnTo>
                    <a:pt x="24804" y="337651"/>
                  </a:lnTo>
                  <a:lnTo>
                    <a:pt x="54233" y="362476"/>
                  </a:lnTo>
                  <a:lnTo>
                    <a:pt x="74919" y="369452"/>
                  </a:lnTo>
                  <a:lnTo>
                    <a:pt x="97166" y="371495"/>
                  </a:lnTo>
                  <a:lnTo>
                    <a:pt x="117636" y="368875"/>
                  </a:lnTo>
                  <a:lnTo>
                    <a:pt x="147011" y="356393"/>
                  </a:lnTo>
                  <a:lnTo>
                    <a:pt x="187390" y="327045"/>
                  </a:lnTo>
                  <a:lnTo>
                    <a:pt x="225724" y="294553"/>
                  </a:lnTo>
                  <a:lnTo>
                    <a:pt x="258342" y="250645"/>
                  </a:lnTo>
                  <a:lnTo>
                    <a:pt x="287383" y="203510"/>
                  </a:lnTo>
                  <a:lnTo>
                    <a:pt x="304666" y="155949"/>
                  </a:lnTo>
                  <a:lnTo>
                    <a:pt x="306849" y="127381"/>
                  </a:lnTo>
                  <a:lnTo>
                    <a:pt x="300892" y="79759"/>
                  </a:lnTo>
                  <a:lnTo>
                    <a:pt x="291790" y="60709"/>
                  </a:lnTo>
                  <a:lnTo>
                    <a:pt x="270189" y="27665"/>
                  </a:lnTo>
                  <a:lnTo>
                    <a:pt x="254155" y="16742"/>
                  </a:lnTo>
                  <a:lnTo>
                    <a:pt x="214424" y="1107"/>
                  </a:lnTo>
                  <a:lnTo>
                    <a:pt x="197974" y="0"/>
                  </a:lnTo>
                  <a:lnTo>
                    <a:pt x="147348" y="2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2"/>
            <p:cNvSpPr/>
            <p:nvPr>
              <p:custDataLst>
                <p:tags r:id="rId125"/>
              </p:custDataLst>
            </p:nvPr>
          </p:nvSpPr>
          <p:spPr>
            <a:xfrm>
              <a:off x="1390650" y="4572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3"/>
            <p:cNvSpPr/>
            <p:nvPr>
              <p:custDataLst>
                <p:tags r:id="rId126"/>
              </p:custDataLst>
            </p:nvPr>
          </p:nvSpPr>
          <p:spPr>
            <a:xfrm>
              <a:off x="1375637" y="304800"/>
              <a:ext cx="5489" cy="47626"/>
            </a:xfrm>
            <a:custGeom>
              <a:avLst/>
              <a:gdLst/>
              <a:ahLst/>
              <a:cxnLst/>
              <a:rect l="0" t="0" r="0" b="0"/>
              <a:pathLst>
                <a:path w="5489" h="47626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0" y="22793"/>
                  </a:lnTo>
                  <a:lnTo>
                    <a:pt x="548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4"/>
            <p:cNvSpPr/>
            <p:nvPr>
              <p:custDataLst>
                <p:tags r:id="rId127"/>
              </p:custDataLst>
            </p:nvPr>
          </p:nvSpPr>
          <p:spPr>
            <a:xfrm>
              <a:off x="600828" y="600075"/>
              <a:ext cx="589798" cy="259162"/>
            </a:xfrm>
            <a:custGeom>
              <a:avLst/>
              <a:gdLst/>
              <a:ahLst/>
              <a:cxnLst/>
              <a:rect l="0" t="0" r="0" b="0"/>
              <a:pathLst>
                <a:path w="589798" h="259162">
                  <a:moveTo>
                    <a:pt x="75447" y="200025"/>
                  </a:moveTo>
                  <a:lnTo>
                    <a:pt x="75447" y="200025"/>
                  </a:lnTo>
                  <a:lnTo>
                    <a:pt x="32530" y="226540"/>
                  </a:lnTo>
                  <a:lnTo>
                    <a:pt x="2529" y="249987"/>
                  </a:lnTo>
                  <a:lnTo>
                    <a:pt x="377" y="254500"/>
                  </a:lnTo>
                  <a:lnTo>
                    <a:pt x="0" y="258566"/>
                  </a:lnTo>
                  <a:lnTo>
                    <a:pt x="3982" y="259161"/>
                  </a:lnTo>
                  <a:lnTo>
                    <a:pt x="47287" y="244528"/>
                  </a:lnTo>
                  <a:lnTo>
                    <a:pt x="86112" y="230727"/>
                  </a:lnTo>
                  <a:lnTo>
                    <a:pt x="133449" y="208716"/>
                  </a:lnTo>
                  <a:lnTo>
                    <a:pt x="173772" y="190253"/>
                  </a:lnTo>
                  <a:lnTo>
                    <a:pt x="204872" y="177690"/>
                  </a:lnTo>
                  <a:lnTo>
                    <a:pt x="239861" y="165051"/>
                  </a:lnTo>
                  <a:lnTo>
                    <a:pt x="273756" y="149556"/>
                  </a:lnTo>
                  <a:lnTo>
                    <a:pt x="307518" y="132086"/>
                  </a:lnTo>
                  <a:lnTo>
                    <a:pt x="343690" y="113738"/>
                  </a:lnTo>
                  <a:lnTo>
                    <a:pt x="380933" y="97823"/>
                  </a:lnTo>
                  <a:lnTo>
                    <a:pt x="418652" y="82635"/>
                  </a:lnTo>
                  <a:lnTo>
                    <a:pt x="456582" y="65302"/>
                  </a:lnTo>
                  <a:lnTo>
                    <a:pt x="491785" y="47015"/>
                  </a:lnTo>
                  <a:lnTo>
                    <a:pt x="525069" y="29362"/>
                  </a:lnTo>
                  <a:lnTo>
                    <a:pt x="568267" y="9641"/>
                  </a:lnTo>
                  <a:lnTo>
                    <a:pt x="589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5"/>
            <p:cNvSpPr/>
            <p:nvPr>
              <p:custDataLst>
                <p:tags r:id="rId128"/>
              </p:custDataLst>
            </p:nvPr>
          </p:nvSpPr>
          <p:spPr>
            <a:xfrm>
              <a:off x="413612" y="609600"/>
              <a:ext cx="710339" cy="274902"/>
            </a:xfrm>
            <a:custGeom>
              <a:avLst/>
              <a:gdLst/>
              <a:ahLst/>
              <a:cxnLst/>
              <a:rect l="0" t="0" r="0" b="0"/>
              <a:pathLst>
                <a:path w="710339" h="274902">
                  <a:moveTo>
                    <a:pt x="5488" y="266700"/>
                  </a:moveTo>
                  <a:lnTo>
                    <a:pt x="5488" y="266700"/>
                  </a:lnTo>
                  <a:lnTo>
                    <a:pt x="432" y="271757"/>
                  </a:lnTo>
                  <a:lnTo>
                    <a:pt x="0" y="273246"/>
                  </a:lnTo>
                  <a:lnTo>
                    <a:pt x="771" y="274239"/>
                  </a:lnTo>
                  <a:lnTo>
                    <a:pt x="2343" y="274901"/>
                  </a:lnTo>
                  <a:lnTo>
                    <a:pt x="44984" y="262851"/>
                  </a:lnTo>
                  <a:lnTo>
                    <a:pt x="89568" y="243087"/>
                  </a:lnTo>
                  <a:lnTo>
                    <a:pt x="127650" y="225014"/>
                  </a:lnTo>
                  <a:lnTo>
                    <a:pt x="173035" y="206253"/>
                  </a:lnTo>
                  <a:lnTo>
                    <a:pt x="208012" y="193621"/>
                  </a:lnTo>
                  <a:lnTo>
                    <a:pt x="244724" y="178129"/>
                  </a:lnTo>
                  <a:lnTo>
                    <a:pt x="282207" y="161718"/>
                  </a:lnTo>
                  <a:lnTo>
                    <a:pt x="320032" y="147369"/>
                  </a:lnTo>
                  <a:lnTo>
                    <a:pt x="360833" y="131114"/>
                  </a:lnTo>
                  <a:lnTo>
                    <a:pt x="403661" y="114365"/>
                  </a:lnTo>
                  <a:lnTo>
                    <a:pt x="447390" y="99865"/>
                  </a:lnTo>
                  <a:lnTo>
                    <a:pt x="485875" y="86365"/>
                  </a:lnTo>
                  <a:lnTo>
                    <a:pt x="521677" y="73309"/>
                  </a:lnTo>
                  <a:lnTo>
                    <a:pt x="558755" y="60451"/>
                  </a:lnTo>
                  <a:lnTo>
                    <a:pt x="593579" y="47681"/>
                  </a:lnTo>
                  <a:lnTo>
                    <a:pt x="640112" y="31414"/>
                  </a:lnTo>
                  <a:lnTo>
                    <a:pt x="677889" y="17069"/>
                  </a:lnTo>
                  <a:lnTo>
                    <a:pt x="710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6"/>
            <p:cNvSpPr/>
            <p:nvPr>
              <p:custDataLst>
                <p:tags r:id="rId129"/>
              </p:custDataLst>
            </p:nvPr>
          </p:nvSpPr>
          <p:spPr>
            <a:xfrm>
              <a:off x="1134728" y="299034"/>
              <a:ext cx="101057" cy="375053"/>
            </a:xfrm>
            <a:custGeom>
              <a:avLst/>
              <a:gdLst/>
              <a:ahLst/>
              <a:cxnLst/>
              <a:rect l="0" t="0" r="0" b="0"/>
              <a:pathLst>
                <a:path w="101057" h="375053">
                  <a:moveTo>
                    <a:pt x="36847" y="177216"/>
                  </a:moveTo>
                  <a:lnTo>
                    <a:pt x="36847" y="177216"/>
                  </a:lnTo>
                  <a:lnTo>
                    <a:pt x="31791" y="187329"/>
                  </a:lnTo>
                  <a:lnTo>
                    <a:pt x="28646" y="218900"/>
                  </a:lnTo>
                  <a:lnTo>
                    <a:pt x="34129" y="262826"/>
                  </a:lnTo>
                  <a:lnTo>
                    <a:pt x="39132" y="305526"/>
                  </a:lnTo>
                  <a:lnTo>
                    <a:pt x="53275" y="352940"/>
                  </a:lnTo>
                  <a:lnTo>
                    <a:pt x="55744" y="375052"/>
                  </a:lnTo>
                  <a:lnTo>
                    <a:pt x="45516" y="340225"/>
                  </a:lnTo>
                  <a:lnTo>
                    <a:pt x="33503" y="293611"/>
                  </a:lnTo>
                  <a:lnTo>
                    <a:pt x="24097" y="248392"/>
                  </a:lnTo>
                  <a:lnTo>
                    <a:pt x="14607" y="209947"/>
                  </a:lnTo>
                  <a:lnTo>
                    <a:pt x="5093" y="173391"/>
                  </a:lnTo>
                  <a:lnTo>
                    <a:pt x="0" y="127542"/>
                  </a:lnTo>
                  <a:lnTo>
                    <a:pt x="177" y="80653"/>
                  </a:lnTo>
                  <a:lnTo>
                    <a:pt x="6359" y="34278"/>
                  </a:lnTo>
                  <a:lnTo>
                    <a:pt x="6997" y="27949"/>
                  </a:lnTo>
                  <a:lnTo>
                    <a:pt x="13350" y="15272"/>
                  </a:lnTo>
                  <a:lnTo>
                    <a:pt x="18007" y="8929"/>
                  </a:lnTo>
                  <a:lnTo>
                    <a:pt x="24287" y="4699"/>
                  </a:lnTo>
                  <a:lnTo>
                    <a:pt x="39731" y="0"/>
                  </a:lnTo>
                  <a:lnTo>
                    <a:pt x="47237" y="864"/>
                  </a:lnTo>
                  <a:lnTo>
                    <a:pt x="61220" y="7468"/>
                  </a:lnTo>
                  <a:lnTo>
                    <a:pt x="80993" y="23086"/>
                  </a:lnTo>
                  <a:lnTo>
                    <a:pt x="95200" y="46176"/>
                  </a:lnTo>
                  <a:lnTo>
                    <a:pt x="101056" y="63012"/>
                  </a:lnTo>
                  <a:lnTo>
                    <a:pt x="97735" y="84817"/>
                  </a:lnTo>
                  <a:lnTo>
                    <a:pt x="90048" y="101273"/>
                  </a:lnTo>
                  <a:lnTo>
                    <a:pt x="67306" y="132865"/>
                  </a:lnTo>
                  <a:lnTo>
                    <a:pt x="63503" y="141299"/>
                  </a:lnTo>
                  <a:lnTo>
                    <a:pt x="58851" y="146921"/>
                  </a:lnTo>
                  <a:lnTo>
                    <a:pt x="27322" y="167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7"/>
            <p:cNvSpPr/>
            <p:nvPr>
              <p:custDataLst>
                <p:tags r:id="rId130"/>
              </p:custDataLst>
            </p:nvPr>
          </p:nvSpPr>
          <p:spPr>
            <a:xfrm>
              <a:off x="966709" y="434068"/>
              <a:ext cx="119142" cy="106226"/>
            </a:xfrm>
            <a:custGeom>
              <a:avLst/>
              <a:gdLst/>
              <a:ahLst/>
              <a:cxnLst/>
              <a:rect l="0" t="0" r="0" b="0"/>
              <a:pathLst>
                <a:path w="119142" h="106226">
                  <a:moveTo>
                    <a:pt x="100091" y="32657"/>
                  </a:moveTo>
                  <a:lnTo>
                    <a:pt x="100091" y="32657"/>
                  </a:lnTo>
                  <a:lnTo>
                    <a:pt x="78633" y="11198"/>
                  </a:lnTo>
                  <a:lnTo>
                    <a:pt x="58455" y="1134"/>
                  </a:lnTo>
                  <a:lnTo>
                    <a:pt x="52225" y="0"/>
                  </a:lnTo>
                  <a:lnTo>
                    <a:pt x="42481" y="1562"/>
                  </a:lnTo>
                  <a:lnTo>
                    <a:pt x="31046" y="8392"/>
                  </a:lnTo>
                  <a:lnTo>
                    <a:pt x="12212" y="26727"/>
                  </a:lnTo>
                  <a:lnTo>
                    <a:pt x="8117" y="34608"/>
                  </a:lnTo>
                  <a:lnTo>
                    <a:pt x="0" y="68986"/>
                  </a:lnTo>
                  <a:lnTo>
                    <a:pt x="1984" y="84434"/>
                  </a:lnTo>
                  <a:lnTo>
                    <a:pt x="6111" y="90458"/>
                  </a:lnTo>
                  <a:lnTo>
                    <a:pt x="19164" y="99974"/>
                  </a:lnTo>
                  <a:lnTo>
                    <a:pt x="34250" y="106225"/>
                  </a:lnTo>
                  <a:lnTo>
                    <a:pt x="39263" y="104986"/>
                  </a:lnTo>
                  <a:lnTo>
                    <a:pt x="56433" y="93128"/>
                  </a:lnTo>
                  <a:lnTo>
                    <a:pt x="68693" y="82111"/>
                  </a:lnTo>
                  <a:lnTo>
                    <a:pt x="75553" y="70159"/>
                  </a:lnTo>
                  <a:lnTo>
                    <a:pt x="80720" y="44586"/>
                  </a:lnTo>
                  <a:lnTo>
                    <a:pt x="82080" y="73758"/>
                  </a:lnTo>
                  <a:lnTo>
                    <a:pt x="86089" y="81968"/>
                  </a:lnTo>
                  <a:lnTo>
                    <a:pt x="119141" y="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8"/>
            <p:cNvSpPr/>
            <p:nvPr>
              <p:custDataLst>
                <p:tags r:id="rId131"/>
              </p:custDataLst>
            </p:nvPr>
          </p:nvSpPr>
          <p:spPr>
            <a:xfrm>
              <a:off x="858775" y="419226"/>
              <a:ext cx="103251" cy="157517"/>
            </a:xfrm>
            <a:custGeom>
              <a:avLst/>
              <a:gdLst/>
              <a:ahLst/>
              <a:cxnLst/>
              <a:rect l="0" t="0" r="0" b="0"/>
              <a:pathLst>
                <a:path w="103251" h="157517">
                  <a:moveTo>
                    <a:pt x="93725" y="18924"/>
                  </a:moveTo>
                  <a:lnTo>
                    <a:pt x="93725" y="18924"/>
                  </a:lnTo>
                  <a:lnTo>
                    <a:pt x="88668" y="13867"/>
                  </a:lnTo>
                  <a:lnTo>
                    <a:pt x="83364" y="11385"/>
                  </a:lnTo>
                  <a:lnTo>
                    <a:pt x="80468" y="10723"/>
                  </a:lnTo>
                  <a:lnTo>
                    <a:pt x="66983" y="1314"/>
                  </a:lnTo>
                  <a:lnTo>
                    <a:pt x="48909" y="0"/>
                  </a:lnTo>
                  <a:lnTo>
                    <a:pt x="36819" y="4968"/>
                  </a:lnTo>
                  <a:lnTo>
                    <a:pt x="19832" y="23255"/>
                  </a:lnTo>
                  <a:lnTo>
                    <a:pt x="6449" y="48782"/>
                  </a:lnTo>
                  <a:lnTo>
                    <a:pt x="50" y="79307"/>
                  </a:lnTo>
                  <a:lnTo>
                    <a:pt x="0" y="105607"/>
                  </a:lnTo>
                  <a:lnTo>
                    <a:pt x="3739" y="124125"/>
                  </a:lnTo>
                  <a:lnTo>
                    <a:pt x="16851" y="147344"/>
                  </a:lnTo>
                  <a:lnTo>
                    <a:pt x="24484" y="152162"/>
                  </a:lnTo>
                  <a:lnTo>
                    <a:pt x="44254" y="157516"/>
                  </a:lnTo>
                  <a:lnTo>
                    <a:pt x="103250" y="15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9"/>
            <p:cNvSpPr/>
            <p:nvPr>
              <p:custDataLst>
                <p:tags r:id="rId132"/>
              </p:custDataLst>
            </p:nvPr>
          </p:nvSpPr>
          <p:spPr>
            <a:xfrm>
              <a:off x="630599" y="488669"/>
              <a:ext cx="179027" cy="142457"/>
            </a:xfrm>
            <a:custGeom>
              <a:avLst/>
              <a:gdLst/>
              <a:ahLst/>
              <a:cxnLst/>
              <a:rect l="0" t="0" r="0" b="0"/>
              <a:pathLst>
                <a:path w="179027" h="142457">
                  <a:moveTo>
                    <a:pt x="55201" y="73306"/>
                  </a:moveTo>
                  <a:lnTo>
                    <a:pt x="55201" y="73306"/>
                  </a:lnTo>
                  <a:lnTo>
                    <a:pt x="45792" y="82715"/>
                  </a:lnTo>
                  <a:lnTo>
                    <a:pt x="58944" y="69563"/>
                  </a:lnTo>
                  <a:lnTo>
                    <a:pt x="68069" y="50325"/>
                  </a:lnTo>
                  <a:lnTo>
                    <a:pt x="72419" y="24516"/>
                  </a:lnTo>
                  <a:lnTo>
                    <a:pt x="70615" y="11758"/>
                  </a:lnTo>
                  <a:lnTo>
                    <a:pt x="68652" y="6874"/>
                  </a:lnTo>
                  <a:lnTo>
                    <a:pt x="66285" y="3618"/>
                  </a:lnTo>
                  <a:lnTo>
                    <a:pt x="60833" y="0"/>
                  </a:lnTo>
                  <a:lnTo>
                    <a:pt x="49237" y="4037"/>
                  </a:lnTo>
                  <a:lnTo>
                    <a:pt x="41700" y="8077"/>
                  </a:lnTo>
                  <a:lnTo>
                    <a:pt x="30503" y="21032"/>
                  </a:lnTo>
                  <a:lnTo>
                    <a:pt x="4628" y="66714"/>
                  </a:lnTo>
                  <a:lnTo>
                    <a:pt x="0" y="93225"/>
                  </a:lnTo>
                  <a:lnTo>
                    <a:pt x="2525" y="101402"/>
                  </a:lnTo>
                  <a:lnTo>
                    <a:pt x="13798" y="116132"/>
                  </a:lnTo>
                  <a:lnTo>
                    <a:pt x="37994" y="131268"/>
                  </a:lnTo>
                  <a:lnTo>
                    <a:pt x="65272" y="142456"/>
                  </a:lnTo>
                  <a:lnTo>
                    <a:pt x="103576" y="142361"/>
                  </a:lnTo>
                  <a:lnTo>
                    <a:pt x="179026" y="13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0"/>
            <p:cNvSpPr/>
            <p:nvPr>
              <p:custDataLst>
                <p:tags r:id="rId133"/>
              </p:custDataLst>
            </p:nvPr>
          </p:nvSpPr>
          <p:spPr>
            <a:xfrm>
              <a:off x="400182" y="309113"/>
              <a:ext cx="228469" cy="472338"/>
            </a:xfrm>
            <a:custGeom>
              <a:avLst/>
              <a:gdLst/>
              <a:ahLst/>
              <a:cxnLst/>
              <a:rect l="0" t="0" r="0" b="0"/>
              <a:pathLst>
                <a:path w="228469" h="472338">
                  <a:moveTo>
                    <a:pt x="28443" y="119512"/>
                  </a:moveTo>
                  <a:lnTo>
                    <a:pt x="28443" y="119512"/>
                  </a:lnTo>
                  <a:lnTo>
                    <a:pt x="28443" y="114455"/>
                  </a:lnTo>
                  <a:lnTo>
                    <a:pt x="27385" y="112966"/>
                  </a:lnTo>
                  <a:lnTo>
                    <a:pt x="25621" y="111973"/>
                  </a:lnTo>
                  <a:lnTo>
                    <a:pt x="23387" y="111311"/>
                  </a:lnTo>
                  <a:lnTo>
                    <a:pt x="21897" y="112986"/>
                  </a:lnTo>
                  <a:lnTo>
                    <a:pt x="20242" y="120492"/>
                  </a:lnTo>
                  <a:lnTo>
                    <a:pt x="20238" y="163254"/>
                  </a:lnTo>
                  <a:lnTo>
                    <a:pt x="26509" y="204470"/>
                  </a:lnTo>
                  <a:lnTo>
                    <a:pt x="33117" y="243185"/>
                  </a:lnTo>
                  <a:lnTo>
                    <a:pt x="44614" y="281407"/>
                  </a:lnTo>
                  <a:lnTo>
                    <a:pt x="57076" y="327998"/>
                  </a:lnTo>
                  <a:lnTo>
                    <a:pt x="63394" y="360339"/>
                  </a:lnTo>
                  <a:lnTo>
                    <a:pt x="71842" y="406180"/>
                  </a:lnTo>
                  <a:lnTo>
                    <a:pt x="75233" y="448365"/>
                  </a:lnTo>
                  <a:lnTo>
                    <a:pt x="76755" y="462519"/>
                  </a:lnTo>
                  <a:lnTo>
                    <a:pt x="80960" y="472337"/>
                  </a:lnTo>
                  <a:lnTo>
                    <a:pt x="64260" y="435993"/>
                  </a:lnTo>
                  <a:lnTo>
                    <a:pt x="46817" y="396376"/>
                  </a:lnTo>
                  <a:lnTo>
                    <a:pt x="31065" y="357826"/>
                  </a:lnTo>
                  <a:lnTo>
                    <a:pt x="19695" y="316771"/>
                  </a:lnTo>
                  <a:lnTo>
                    <a:pt x="12445" y="273915"/>
                  </a:lnTo>
                  <a:lnTo>
                    <a:pt x="7475" y="231583"/>
                  </a:lnTo>
                  <a:lnTo>
                    <a:pt x="2122" y="188349"/>
                  </a:lnTo>
                  <a:lnTo>
                    <a:pt x="313" y="140871"/>
                  </a:lnTo>
                  <a:lnTo>
                    <a:pt x="0" y="95502"/>
                  </a:lnTo>
                  <a:lnTo>
                    <a:pt x="4964" y="62068"/>
                  </a:lnTo>
                  <a:lnTo>
                    <a:pt x="23727" y="25262"/>
                  </a:lnTo>
                  <a:lnTo>
                    <a:pt x="40569" y="5391"/>
                  </a:lnTo>
                  <a:lnTo>
                    <a:pt x="49002" y="0"/>
                  </a:lnTo>
                  <a:lnTo>
                    <a:pt x="74869" y="2021"/>
                  </a:lnTo>
                  <a:lnTo>
                    <a:pt x="91763" y="12261"/>
                  </a:lnTo>
                  <a:lnTo>
                    <a:pt x="113174" y="38698"/>
                  </a:lnTo>
                  <a:lnTo>
                    <a:pt x="134315" y="75444"/>
                  </a:lnTo>
                  <a:lnTo>
                    <a:pt x="140246" y="106572"/>
                  </a:lnTo>
                  <a:lnTo>
                    <a:pt x="136947" y="142607"/>
                  </a:lnTo>
                  <a:lnTo>
                    <a:pt x="119804" y="189534"/>
                  </a:lnTo>
                  <a:lnTo>
                    <a:pt x="112087" y="202844"/>
                  </a:lnTo>
                  <a:lnTo>
                    <a:pt x="91679" y="221344"/>
                  </a:lnTo>
                  <a:lnTo>
                    <a:pt x="65524" y="235174"/>
                  </a:lnTo>
                  <a:lnTo>
                    <a:pt x="35846" y="241725"/>
                  </a:lnTo>
                  <a:lnTo>
                    <a:pt x="18172" y="243918"/>
                  </a:lnTo>
                  <a:lnTo>
                    <a:pt x="15245" y="245841"/>
                  </a:lnTo>
                  <a:lnTo>
                    <a:pt x="13295" y="248181"/>
                  </a:lnTo>
                  <a:lnTo>
                    <a:pt x="14111" y="251858"/>
                  </a:lnTo>
                  <a:lnTo>
                    <a:pt x="30629" y="272968"/>
                  </a:lnTo>
                  <a:lnTo>
                    <a:pt x="59331" y="297521"/>
                  </a:lnTo>
                  <a:lnTo>
                    <a:pt x="102125" y="321550"/>
                  </a:lnTo>
                  <a:lnTo>
                    <a:pt x="139659" y="345335"/>
                  </a:lnTo>
                  <a:lnTo>
                    <a:pt x="180234" y="375903"/>
                  </a:lnTo>
                  <a:lnTo>
                    <a:pt x="210356" y="394328"/>
                  </a:lnTo>
                  <a:lnTo>
                    <a:pt x="228468" y="414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231"/>
          <p:cNvSpPr/>
          <p:nvPr>
            <p:custDataLst>
              <p:tags r:id="rId1"/>
            </p:custDataLst>
          </p:nvPr>
        </p:nvSpPr>
        <p:spPr>
          <a:xfrm>
            <a:off x="923925" y="1200150"/>
            <a:ext cx="19051" cy="133351"/>
          </a:xfrm>
          <a:custGeom>
            <a:avLst/>
            <a:gdLst/>
            <a:ahLst/>
            <a:cxnLst/>
            <a:rect l="0" t="0" r="0" b="0"/>
            <a:pathLst>
              <a:path w="19051" h="133351">
                <a:moveTo>
                  <a:pt x="0" y="0"/>
                </a:moveTo>
                <a:lnTo>
                  <a:pt x="0" y="0"/>
                </a:lnTo>
                <a:lnTo>
                  <a:pt x="1058" y="9721"/>
                </a:lnTo>
                <a:lnTo>
                  <a:pt x="8201" y="48905"/>
                </a:lnTo>
                <a:lnTo>
                  <a:pt x="10322" y="92524"/>
                </a:lnTo>
                <a:lnTo>
                  <a:pt x="1905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46"/>
          <p:cNvGrpSpPr/>
          <p:nvPr/>
        </p:nvGrpSpPr>
        <p:grpSpPr>
          <a:xfrm>
            <a:off x="3095625" y="963503"/>
            <a:ext cx="657226" cy="613563"/>
            <a:chOff x="3095625" y="963503"/>
            <a:chExt cx="657226" cy="613563"/>
          </a:xfrm>
        </p:grpSpPr>
        <p:sp>
          <p:nvSpPr>
            <p:cNvPr id="24" name="SMARTInkShape-232"/>
            <p:cNvSpPr/>
            <p:nvPr>
              <p:custDataLst>
                <p:tags r:id="rId108"/>
              </p:custDataLst>
            </p:nvPr>
          </p:nvSpPr>
          <p:spPr>
            <a:xfrm>
              <a:off x="3725599" y="1257300"/>
              <a:ext cx="27252" cy="22773"/>
            </a:xfrm>
            <a:custGeom>
              <a:avLst/>
              <a:gdLst/>
              <a:ahLst/>
              <a:cxnLst/>
              <a:rect l="0" t="0" r="0" b="0"/>
              <a:pathLst>
                <a:path w="27252" h="22773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8"/>
                  </a:lnTo>
                  <a:lnTo>
                    <a:pt x="2734" y="22772"/>
                  </a:lnTo>
                  <a:lnTo>
                    <a:pt x="272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3"/>
            <p:cNvSpPr/>
            <p:nvPr>
              <p:custDataLst>
                <p:tags r:id="rId109"/>
              </p:custDataLst>
            </p:nvPr>
          </p:nvSpPr>
          <p:spPr>
            <a:xfrm>
              <a:off x="3724275" y="11430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4"/>
            <p:cNvSpPr/>
            <p:nvPr>
              <p:custDataLst>
                <p:tags r:id="rId110"/>
              </p:custDataLst>
            </p:nvPr>
          </p:nvSpPr>
          <p:spPr>
            <a:xfrm>
              <a:off x="3467100" y="11620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3183" y="30561"/>
                  </a:lnTo>
                  <a:lnTo>
                    <a:pt x="40704" y="23911"/>
                  </a:lnTo>
                  <a:lnTo>
                    <a:pt x="70990" y="121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5"/>
            <p:cNvSpPr/>
            <p:nvPr>
              <p:custDataLst>
                <p:tags r:id="rId111"/>
              </p:custDataLst>
            </p:nvPr>
          </p:nvSpPr>
          <p:spPr>
            <a:xfrm>
              <a:off x="3533775" y="963503"/>
              <a:ext cx="98712" cy="360473"/>
            </a:xfrm>
            <a:custGeom>
              <a:avLst/>
              <a:gdLst/>
              <a:ahLst/>
              <a:cxnLst/>
              <a:rect l="0" t="0" r="0" b="0"/>
              <a:pathLst>
                <a:path w="98712" h="360473">
                  <a:moveTo>
                    <a:pt x="66675" y="65197"/>
                  </a:moveTo>
                  <a:lnTo>
                    <a:pt x="66675" y="65197"/>
                  </a:lnTo>
                  <a:lnTo>
                    <a:pt x="79858" y="44474"/>
                  </a:lnTo>
                  <a:lnTo>
                    <a:pt x="89468" y="31645"/>
                  </a:lnTo>
                  <a:lnTo>
                    <a:pt x="98711" y="9747"/>
                  </a:lnTo>
                  <a:lnTo>
                    <a:pt x="98615" y="6006"/>
                  </a:lnTo>
                  <a:lnTo>
                    <a:pt x="97494" y="3511"/>
                  </a:lnTo>
                  <a:lnTo>
                    <a:pt x="95687" y="1848"/>
                  </a:lnTo>
                  <a:lnTo>
                    <a:pt x="90858" y="0"/>
                  </a:lnTo>
                  <a:lnTo>
                    <a:pt x="77133" y="4016"/>
                  </a:lnTo>
                  <a:lnTo>
                    <a:pt x="59661" y="16966"/>
                  </a:lnTo>
                  <a:lnTo>
                    <a:pt x="41078" y="44321"/>
                  </a:lnTo>
                  <a:lnTo>
                    <a:pt x="27223" y="84294"/>
                  </a:lnTo>
                  <a:lnTo>
                    <a:pt x="16415" y="119539"/>
                  </a:lnTo>
                  <a:lnTo>
                    <a:pt x="6510" y="160203"/>
                  </a:lnTo>
                  <a:lnTo>
                    <a:pt x="6985" y="205765"/>
                  </a:lnTo>
                  <a:lnTo>
                    <a:pt x="9023" y="248930"/>
                  </a:lnTo>
                  <a:lnTo>
                    <a:pt x="9377" y="286971"/>
                  </a:lnTo>
                  <a:lnTo>
                    <a:pt x="0" y="36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6"/>
            <p:cNvSpPr/>
            <p:nvPr>
              <p:custDataLst>
                <p:tags r:id="rId112"/>
              </p:custDataLst>
            </p:nvPr>
          </p:nvSpPr>
          <p:spPr>
            <a:xfrm>
              <a:off x="3257550" y="1163374"/>
              <a:ext cx="170375" cy="141552"/>
            </a:xfrm>
            <a:custGeom>
              <a:avLst/>
              <a:gdLst/>
              <a:ahLst/>
              <a:cxnLst/>
              <a:rect l="0" t="0" r="0" b="0"/>
              <a:pathLst>
                <a:path w="170375" h="141552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1734" y="617"/>
                  </a:lnTo>
                  <a:lnTo>
                    <a:pt x="24014" y="2087"/>
                  </a:lnTo>
                  <a:lnTo>
                    <a:pt x="25535" y="4125"/>
                  </a:lnTo>
                  <a:lnTo>
                    <a:pt x="30997" y="41570"/>
                  </a:lnTo>
                  <a:lnTo>
                    <a:pt x="36697" y="83466"/>
                  </a:lnTo>
                  <a:lnTo>
                    <a:pt x="29776" y="123155"/>
                  </a:lnTo>
                  <a:lnTo>
                    <a:pt x="28317" y="125054"/>
                  </a:lnTo>
                  <a:lnTo>
                    <a:pt x="26286" y="125261"/>
                  </a:lnTo>
                  <a:lnTo>
                    <a:pt x="23875" y="124341"/>
                  </a:lnTo>
                  <a:lnTo>
                    <a:pt x="23325" y="121611"/>
                  </a:lnTo>
                  <a:lnTo>
                    <a:pt x="29033" y="82511"/>
                  </a:lnTo>
                  <a:lnTo>
                    <a:pt x="39281" y="40177"/>
                  </a:lnTo>
                  <a:lnTo>
                    <a:pt x="51973" y="19086"/>
                  </a:lnTo>
                  <a:lnTo>
                    <a:pt x="59436" y="13039"/>
                  </a:lnTo>
                  <a:lnTo>
                    <a:pt x="62907" y="13543"/>
                  </a:lnTo>
                  <a:lnTo>
                    <a:pt x="69586" y="19747"/>
                  </a:lnTo>
                  <a:lnTo>
                    <a:pt x="73261" y="26738"/>
                  </a:lnTo>
                  <a:lnTo>
                    <a:pt x="84229" y="70904"/>
                  </a:lnTo>
                  <a:lnTo>
                    <a:pt x="85282" y="80402"/>
                  </a:lnTo>
                  <a:lnTo>
                    <a:pt x="86488" y="79618"/>
                  </a:lnTo>
                  <a:lnTo>
                    <a:pt x="90650" y="73103"/>
                  </a:lnTo>
                  <a:lnTo>
                    <a:pt x="99903" y="39517"/>
                  </a:lnTo>
                  <a:lnTo>
                    <a:pt x="113444" y="20772"/>
                  </a:lnTo>
                  <a:lnTo>
                    <a:pt x="130862" y="6869"/>
                  </a:lnTo>
                  <a:lnTo>
                    <a:pt x="136983" y="6255"/>
                  </a:lnTo>
                  <a:lnTo>
                    <a:pt x="149428" y="11217"/>
                  </a:lnTo>
                  <a:lnTo>
                    <a:pt x="159193" y="23300"/>
                  </a:lnTo>
                  <a:lnTo>
                    <a:pt x="167818" y="42308"/>
                  </a:lnTo>
                  <a:lnTo>
                    <a:pt x="170374" y="63110"/>
                  </a:lnTo>
                  <a:lnTo>
                    <a:pt x="168309" y="93262"/>
                  </a:lnTo>
                  <a:lnTo>
                    <a:pt x="161925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7"/>
            <p:cNvSpPr/>
            <p:nvPr>
              <p:custDataLst>
                <p:tags r:id="rId113"/>
              </p:custDataLst>
            </p:nvPr>
          </p:nvSpPr>
          <p:spPr>
            <a:xfrm>
              <a:off x="3095625" y="1147210"/>
              <a:ext cx="111945" cy="429856"/>
            </a:xfrm>
            <a:custGeom>
              <a:avLst/>
              <a:gdLst/>
              <a:ahLst/>
              <a:cxnLst/>
              <a:rect l="0" t="0" r="0" b="0"/>
              <a:pathLst>
                <a:path w="111945" h="429856">
                  <a:moveTo>
                    <a:pt x="0" y="81515"/>
                  </a:moveTo>
                  <a:lnTo>
                    <a:pt x="0" y="81515"/>
                  </a:lnTo>
                  <a:lnTo>
                    <a:pt x="5056" y="81515"/>
                  </a:lnTo>
                  <a:lnTo>
                    <a:pt x="10361" y="87159"/>
                  </a:lnTo>
                  <a:lnTo>
                    <a:pt x="40000" y="126296"/>
                  </a:lnTo>
                  <a:lnTo>
                    <a:pt x="45366" y="155226"/>
                  </a:lnTo>
                  <a:lnTo>
                    <a:pt x="48237" y="201869"/>
                  </a:lnTo>
                  <a:lnTo>
                    <a:pt x="55076" y="248399"/>
                  </a:lnTo>
                  <a:lnTo>
                    <a:pt x="53713" y="286890"/>
                  </a:lnTo>
                  <a:lnTo>
                    <a:pt x="48827" y="333397"/>
                  </a:lnTo>
                  <a:lnTo>
                    <a:pt x="42925" y="370753"/>
                  </a:lnTo>
                  <a:lnTo>
                    <a:pt x="38735" y="413259"/>
                  </a:lnTo>
                  <a:lnTo>
                    <a:pt x="38225" y="429855"/>
                  </a:lnTo>
                  <a:lnTo>
                    <a:pt x="33081" y="417560"/>
                  </a:lnTo>
                  <a:lnTo>
                    <a:pt x="29910" y="383696"/>
                  </a:lnTo>
                  <a:lnTo>
                    <a:pt x="29169" y="349520"/>
                  </a:lnTo>
                  <a:lnTo>
                    <a:pt x="27780" y="313870"/>
                  </a:lnTo>
                  <a:lnTo>
                    <a:pt x="22107" y="274892"/>
                  </a:lnTo>
                  <a:lnTo>
                    <a:pt x="21014" y="237002"/>
                  </a:lnTo>
                  <a:lnTo>
                    <a:pt x="25864" y="198964"/>
                  </a:lnTo>
                  <a:lnTo>
                    <a:pt x="27772" y="160882"/>
                  </a:lnTo>
                  <a:lnTo>
                    <a:pt x="29395" y="123846"/>
                  </a:lnTo>
                  <a:lnTo>
                    <a:pt x="38889" y="82351"/>
                  </a:lnTo>
                  <a:lnTo>
                    <a:pt x="45900" y="38524"/>
                  </a:lnTo>
                  <a:lnTo>
                    <a:pt x="52170" y="11744"/>
                  </a:lnTo>
                  <a:lnTo>
                    <a:pt x="57005" y="6426"/>
                  </a:lnTo>
                  <a:lnTo>
                    <a:pt x="70844" y="517"/>
                  </a:lnTo>
                  <a:lnTo>
                    <a:pt x="76863" y="0"/>
                  </a:lnTo>
                  <a:lnTo>
                    <a:pt x="86372" y="2247"/>
                  </a:lnTo>
                  <a:lnTo>
                    <a:pt x="94127" y="12418"/>
                  </a:lnTo>
                  <a:lnTo>
                    <a:pt x="109919" y="48388"/>
                  </a:lnTo>
                  <a:lnTo>
                    <a:pt x="111944" y="79696"/>
                  </a:lnTo>
                  <a:lnTo>
                    <a:pt x="103682" y="116433"/>
                  </a:lnTo>
                  <a:lnTo>
                    <a:pt x="96881" y="130901"/>
                  </a:lnTo>
                  <a:lnTo>
                    <a:pt x="86802" y="144387"/>
                  </a:lnTo>
                  <a:lnTo>
                    <a:pt x="52528" y="164746"/>
                  </a:lnTo>
                  <a:lnTo>
                    <a:pt x="33909" y="171557"/>
                  </a:lnTo>
                  <a:lnTo>
                    <a:pt x="28956" y="171177"/>
                  </a:lnTo>
                  <a:lnTo>
                    <a:pt x="25653" y="168806"/>
                  </a:lnTo>
                  <a:lnTo>
                    <a:pt x="21985" y="161586"/>
                  </a:lnTo>
                  <a:lnTo>
                    <a:pt x="19050" y="14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7"/>
          <p:cNvGrpSpPr/>
          <p:nvPr/>
        </p:nvGrpSpPr>
        <p:grpSpPr>
          <a:xfrm>
            <a:off x="4391025" y="629407"/>
            <a:ext cx="361951" cy="1138889"/>
            <a:chOff x="4391025" y="629407"/>
            <a:chExt cx="361951" cy="1138889"/>
          </a:xfrm>
        </p:grpSpPr>
        <p:sp>
          <p:nvSpPr>
            <p:cNvPr id="31" name="SMARTInkShape-238"/>
            <p:cNvSpPr/>
            <p:nvPr>
              <p:custDataLst>
                <p:tags r:id="rId104"/>
              </p:custDataLst>
            </p:nvPr>
          </p:nvSpPr>
          <p:spPr>
            <a:xfrm>
              <a:off x="4497600" y="629407"/>
              <a:ext cx="255376" cy="334599"/>
            </a:xfrm>
            <a:custGeom>
              <a:avLst/>
              <a:gdLst/>
              <a:ahLst/>
              <a:cxnLst/>
              <a:rect l="0" t="0" r="0" b="0"/>
              <a:pathLst>
                <a:path w="255376" h="334599">
                  <a:moveTo>
                    <a:pt x="74400" y="161168"/>
                  </a:moveTo>
                  <a:lnTo>
                    <a:pt x="74400" y="161168"/>
                  </a:lnTo>
                  <a:lnTo>
                    <a:pt x="74400" y="152035"/>
                  </a:lnTo>
                  <a:lnTo>
                    <a:pt x="74400" y="156816"/>
                  </a:lnTo>
                  <a:lnTo>
                    <a:pt x="58153" y="199953"/>
                  </a:lnTo>
                  <a:lnTo>
                    <a:pt x="42601" y="243978"/>
                  </a:lnTo>
                  <a:lnTo>
                    <a:pt x="24453" y="288846"/>
                  </a:lnTo>
                  <a:lnTo>
                    <a:pt x="10278" y="325409"/>
                  </a:lnTo>
                  <a:lnTo>
                    <a:pt x="4274" y="334000"/>
                  </a:lnTo>
                  <a:lnTo>
                    <a:pt x="2249" y="334598"/>
                  </a:lnTo>
                  <a:lnTo>
                    <a:pt x="899" y="332879"/>
                  </a:lnTo>
                  <a:lnTo>
                    <a:pt x="0" y="329617"/>
                  </a:lnTo>
                  <a:lnTo>
                    <a:pt x="6160" y="291848"/>
                  </a:lnTo>
                  <a:lnTo>
                    <a:pt x="13494" y="246455"/>
                  </a:lnTo>
                  <a:lnTo>
                    <a:pt x="19330" y="201063"/>
                  </a:lnTo>
                  <a:lnTo>
                    <a:pt x="30360" y="161522"/>
                  </a:lnTo>
                  <a:lnTo>
                    <a:pt x="39596" y="117529"/>
                  </a:lnTo>
                  <a:lnTo>
                    <a:pt x="49036" y="74390"/>
                  </a:lnTo>
                  <a:lnTo>
                    <a:pt x="64880" y="29770"/>
                  </a:lnTo>
                  <a:lnTo>
                    <a:pt x="74235" y="0"/>
                  </a:lnTo>
                  <a:lnTo>
                    <a:pt x="79407" y="4524"/>
                  </a:lnTo>
                  <a:lnTo>
                    <a:pt x="110043" y="48168"/>
                  </a:lnTo>
                  <a:lnTo>
                    <a:pt x="133630" y="91842"/>
                  </a:lnTo>
                  <a:lnTo>
                    <a:pt x="157361" y="129482"/>
                  </a:lnTo>
                  <a:lnTo>
                    <a:pt x="188978" y="176625"/>
                  </a:lnTo>
                  <a:lnTo>
                    <a:pt x="207950" y="206670"/>
                  </a:lnTo>
                  <a:lnTo>
                    <a:pt x="227090" y="253286"/>
                  </a:lnTo>
                  <a:lnTo>
                    <a:pt x="234338" y="261376"/>
                  </a:lnTo>
                  <a:lnTo>
                    <a:pt x="255375" y="27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9"/>
            <p:cNvSpPr/>
            <p:nvPr>
              <p:custDataLst>
                <p:tags r:id="rId105"/>
              </p:custDataLst>
            </p:nvPr>
          </p:nvSpPr>
          <p:spPr>
            <a:xfrm>
              <a:off x="4543425" y="137160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209550" y="0"/>
                  </a:moveTo>
                  <a:lnTo>
                    <a:pt x="209550" y="0"/>
                  </a:lnTo>
                  <a:lnTo>
                    <a:pt x="204493" y="0"/>
                  </a:lnTo>
                  <a:lnTo>
                    <a:pt x="199189" y="5644"/>
                  </a:lnTo>
                  <a:lnTo>
                    <a:pt x="157288" y="52079"/>
                  </a:lnTo>
                  <a:lnTo>
                    <a:pt x="118746" y="95836"/>
                  </a:lnTo>
                  <a:lnTo>
                    <a:pt x="79487" y="139194"/>
                  </a:lnTo>
                  <a:lnTo>
                    <a:pt x="34931" y="18517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0"/>
            <p:cNvSpPr/>
            <p:nvPr>
              <p:custDataLst>
                <p:tags r:id="rId106"/>
              </p:custDataLst>
            </p:nvPr>
          </p:nvSpPr>
          <p:spPr>
            <a:xfrm>
              <a:off x="4572000" y="1400175"/>
              <a:ext cx="180976" cy="200026"/>
            </a:xfrm>
            <a:custGeom>
              <a:avLst/>
              <a:gdLst/>
              <a:ahLst/>
              <a:cxnLst/>
              <a:rect l="0" t="0" r="0" b="0"/>
              <a:pathLst>
                <a:path w="180976" h="2000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6"/>
                  </a:lnTo>
                  <a:lnTo>
                    <a:pt x="61526" y="41757"/>
                  </a:lnTo>
                  <a:lnTo>
                    <a:pt x="85963" y="62585"/>
                  </a:lnTo>
                  <a:lnTo>
                    <a:pt x="113720" y="103654"/>
                  </a:lnTo>
                  <a:lnTo>
                    <a:pt x="139428" y="145706"/>
                  </a:lnTo>
                  <a:lnTo>
                    <a:pt x="1809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1"/>
            <p:cNvSpPr/>
            <p:nvPr>
              <p:custDataLst>
                <p:tags r:id="rId107"/>
              </p:custDataLst>
            </p:nvPr>
          </p:nvSpPr>
          <p:spPr>
            <a:xfrm>
              <a:off x="4391025" y="1118992"/>
              <a:ext cx="216607" cy="649304"/>
            </a:xfrm>
            <a:custGeom>
              <a:avLst/>
              <a:gdLst/>
              <a:ahLst/>
              <a:cxnLst/>
              <a:rect l="0" t="0" r="0" b="0"/>
              <a:pathLst>
                <a:path w="216607" h="649304">
                  <a:moveTo>
                    <a:pt x="0" y="185933"/>
                  </a:moveTo>
                  <a:lnTo>
                    <a:pt x="0" y="185933"/>
                  </a:lnTo>
                  <a:lnTo>
                    <a:pt x="8201" y="169531"/>
                  </a:lnTo>
                  <a:lnTo>
                    <a:pt x="9701" y="170765"/>
                  </a:lnTo>
                  <a:lnTo>
                    <a:pt x="14189" y="177780"/>
                  </a:lnTo>
                  <a:lnTo>
                    <a:pt x="18090" y="208194"/>
                  </a:lnTo>
                  <a:lnTo>
                    <a:pt x="21682" y="251047"/>
                  </a:lnTo>
                  <a:lnTo>
                    <a:pt x="27213" y="295456"/>
                  </a:lnTo>
                  <a:lnTo>
                    <a:pt x="27970" y="328449"/>
                  </a:lnTo>
                  <a:lnTo>
                    <a:pt x="28306" y="367807"/>
                  </a:lnTo>
                  <a:lnTo>
                    <a:pt x="28456" y="409994"/>
                  </a:lnTo>
                  <a:lnTo>
                    <a:pt x="25700" y="444971"/>
                  </a:lnTo>
                  <a:lnTo>
                    <a:pt x="21020" y="485641"/>
                  </a:lnTo>
                  <a:lnTo>
                    <a:pt x="19633" y="526266"/>
                  </a:lnTo>
                  <a:lnTo>
                    <a:pt x="16401" y="570053"/>
                  </a:lnTo>
                  <a:lnTo>
                    <a:pt x="11562" y="605957"/>
                  </a:lnTo>
                  <a:lnTo>
                    <a:pt x="9793" y="649213"/>
                  </a:lnTo>
                  <a:lnTo>
                    <a:pt x="9704" y="649303"/>
                  </a:lnTo>
                  <a:lnTo>
                    <a:pt x="8546" y="642700"/>
                  </a:lnTo>
                  <a:lnTo>
                    <a:pt x="2001" y="601302"/>
                  </a:lnTo>
                  <a:lnTo>
                    <a:pt x="1948" y="567391"/>
                  </a:lnTo>
                  <a:lnTo>
                    <a:pt x="6809" y="523442"/>
                  </a:lnTo>
                  <a:lnTo>
                    <a:pt x="8720" y="477376"/>
                  </a:lnTo>
                  <a:lnTo>
                    <a:pt x="9287" y="430213"/>
                  </a:lnTo>
                  <a:lnTo>
                    <a:pt x="9454" y="382725"/>
                  </a:lnTo>
                  <a:lnTo>
                    <a:pt x="10562" y="335141"/>
                  </a:lnTo>
                  <a:lnTo>
                    <a:pt x="16065" y="288586"/>
                  </a:lnTo>
                  <a:lnTo>
                    <a:pt x="19224" y="247511"/>
                  </a:lnTo>
                  <a:lnTo>
                    <a:pt x="25334" y="208529"/>
                  </a:lnTo>
                  <a:lnTo>
                    <a:pt x="28673" y="170168"/>
                  </a:lnTo>
                  <a:lnTo>
                    <a:pt x="35895" y="133049"/>
                  </a:lnTo>
                  <a:lnTo>
                    <a:pt x="53461" y="85881"/>
                  </a:lnTo>
                  <a:lnTo>
                    <a:pt x="75107" y="47280"/>
                  </a:lnTo>
                  <a:lnTo>
                    <a:pt x="90531" y="26943"/>
                  </a:lnTo>
                  <a:lnTo>
                    <a:pt x="126460" y="2284"/>
                  </a:lnTo>
                  <a:lnTo>
                    <a:pt x="131932" y="0"/>
                  </a:lnTo>
                  <a:lnTo>
                    <a:pt x="146478" y="285"/>
                  </a:lnTo>
                  <a:lnTo>
                    <a:pt x="176630" y="9091"/>
                  </a:lnTo>
                  <a:lnTo>
                    <a:pt x="196503" y="28055"/>
                  </a:lnTo>
                  <a:lnTo>
                    <a:pt x="210741" y="63895"/>
                  </a:lnTo>
                  <a:lnTo>
                    <a:pt x="216606" y="92859"/>
                  </a:lnTo>
                  <a:lnTo>
                    <a:pt x="213287" y="130016"/>
                  </a:lnTo>
                  <a:lnTo>
                    <a:pt x="200544" y="174539"/>
                  </a:lnTo>
                  <a:lnTo>
                    <a:pt x="183364" y="206075"/>
                  </a:lnTo>
                  <a:lnTo>
                    <a:pt x="152297" y="245213"/>
                  </a:lnTo>
                  <a:lnTo>
                    <a:pt x="126980" y="276547"/>
                  </a:lnTo>
                  <a:lnTo>
                    <a:pt x="80697" y="302722"/>
                  </a:lnTo>
                  <a:lnTo>
                    <a:pt x="40086" y="321460"/>
                  </a:lnTo>
                  <a:lnTo>
                    <a:pt x="0" y="32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8"/>
          <p:cNvGrpSpPr/>
          <p:nvPr/>
        </p:nvGrpSpPr>
        <p:grpSpPr>
          <a:xfrm>
            <a:off x="5005737" y="1096699"/>
            <a:ext cx="640274" cy="427302"/>
            <a:chOff x="5005737" y="1096699"/>
            <a:chExt cx="640274" cy="427302"/>
          </a:xfrm>
        </p:grpSpPr>
        <p:sp>
          <p:nvSpPr>
            <p:cNvPr id="36" name="SMARTInkShape-242"/>
            <p:cNvSpPr/>
            <p:nvPr>
              <p:custDataLst>
                <p:tags r:id="rId101"/>
              </p:custDataLst>
            </p:nvPr>
          </p:nvSpPr>
          <p:spPr>
            <a:xfrm>
              <a:off x="5524500" y="1137944"/>
              <a:ext cx="121511" cy="386057"/>
            </a:xfrm>
            <a:custGeom>
              <a:avLst/>
              <a:gdLst/>
              <a:ahLst/>
              <a:cxnLst/>
              <a:rect l="0" t="0" r="0" b="0"/>
              <a:pathLst>
                <a:path w="121511" h="386057">
                  <a:moveTo>
                    <a:pt x="47625" y="5056"/>
                  </a:moveTo>
                  <a:lnTo>
                    <a:pt x="47625" y="5056"/>
                  </a:lnTo>
                  <a:lnTo>
                    <a:pt x="57738" y="0"/>
                  </a:lnTo>
                  <a:lnTo>
                    <a:pt x="68348" y="339"/>
                  </a:lnTo>
                  <a:lnTo>
                    <a:pt x="74140" y="1912"/>
                  </a:lnTo>
                  <a:lnTo>
                    <a:pt x="79060" y="6135"/>
                  </a:lnTo>
                  <a:lnTo>
                    <a:pt x="103022" y="49609"/>
                  </a:lnTo>
                  <a:lnTo>
                    <a:pt x="116015" y="95515"/>
                  </a:lnTo>
                  <a:lnTo>
                    <a:pt x="121510" y="134164"/>
                  </a:lnTo>
                  <a:lnTo>
                    <a:pt x="118083" y="170781"/>
                  </a:lnTo>
                  <a:lnTo>
                    <a:pt x="113988" y="213475"/>
                  </a:lnTo>
                  <a:lnTo>
                    <a:pt x="104087" y="252483"/>
                  </a:lnTo>
                  <a:lnTo>
                    <a:pt x="92224" y="286859"/>
                  </a:lnTo>
                  <a:lnTo>
                    <a:pt x="75304" y="322092"/>
                  </a:lnTo>
                  <a:lnTo>
                    <a:pt x="50623" y="352960"/>
                  </a:lnTo>
                  <a:lnTo>
                    <a:pt x="0" y="38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3"/>
            <p:cNvSpPr/>
            <p:nvPr>
              <p:custDataLst>
                <p:tags r:id="rId102"/>
              </p:custDataLst>
            </p:nvPr>
          </p:nvSpPr>
          <p:spPr>
            <a:xfrm>
              <a:off x="5222461" y="1252695"/>
              <a:ext cx="253630" cy="185581"/>
            </a:xfrm>
            <a:custGeom>
              <a:avLst/>
              <a:gdLst/>
              <a:ahLst/>
              <a:cxnLst/>
              <a:rect l="0" t="0" r="0" b="0"/>
              <a:pathLst>
                <a:path w="253630" h="185581">
                  <a:moveTo>
                    <a:pt x="235364" y="14130"/>
                  </a:moveTo>
                  <a:lnTo>
                    <a:pt x="235364" y="14130"/>
                  </a:lnTo>
                  <a:lnTo>
                    <a:pt x="245477" y="9074"/>
                  </a:lnTo>
                  <a:lnTo>
                    <a:pt x="248456" y="6526"/>
                  </a:lnTo>
                  <a:lnTo>
                    <a:pt x="252649" y="0"/>
                  </a:lnTo>
                  <a:lnTo>
                    <a:pt x="253237" y="477"/>
                  </a:lnTo>
                  <a:lnTo>
                    <a:pt x="253629" y="1853"/>
                  </a:lnTo>
                  <a:lnTo>
                    <a:pt x="215788" y="45915"/>
                  </a:lnTo>
                  <a:lnTo>
                    <a:pt x="182885" y="89775"/>
                  </a:lnTo>
                  <a:lnTo>
                    <a:pt x="144963" y="122007"/>
                  </a:lnTo>
                  <a:lnTo>
                    <a:pt x="100463" y="144643"/>
                  </a:lnTo>
                  <a:lnTo>
                    <a:pt x="75925" y="150453"/>
                  </a:lnTo>
                  <a:lnTo>
                    <a:pt x="40427" y="147773"/>
                  </a:lnTo>
                  <a:lnTo>
                    <a:pt x="23136" y="143024"/>
                  </a:lnTo>
                  <a:lnTo>
                    <a:pt x="16620" y="138159"/>
                  </a:lnTo>
                  <a:lnTo>
                    <a:pt x="6559" y="124288"/>
                  </a:lnTo>
                  <a:lnTo>
                    <a:pt x="0" y="103684"/>
                  </a:lnTo>
                  <a:lnTo>
                    <a:pt x="2255" y="98174"/>
                  </a:lnTo>
                  <a:lnTo>
                    <a:pt x="13227" y="89230"/>
                  </a:lnTo>
                  <a:lnTo>
                    <a:pt x="28687" y="87372"/>
                  </a:lnTo>
                  <a:lnTo>
                    <a:pt x="72760" y="97545"/>
                  </a:lnTo>
                  <a:lnTo>
                    <a:pt x="94522" y="107520"/>
                  </a:lnTo>
                  <a:lnTo>
                    <a:pt x="140047" y="140204"/>
                  </a:lnTo>
                  <a:lnTo>
                    <a:pt x="186698" y="178084"/>
                  </a:lnTo>
                  <a:lnTo>
                    <a:pt x="197264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4"/>
            <p:cNvSpPr/>
            <p:nvPr>
              <p:custDataLst>
                <p:tags r:id="rId103"/>
              </p:custDataLst>
            </p:nvPr>
          </p:nvSpPr>
          <p:spPr>
            <a:xfrm>
              <a:off x="5005737" y="1096699"/>
              <a:ext cx="156814" cy="408252"/>
            </a:xfrm>
            <a:custGeom>
              <a:avLst/>
              <a:gdLst/>
              <a:ahLst/>
              <a:cxnLst/>
              <a:rect l="0" t="0" r="0" b="0"/>
              <a:pathLst>
                <a:path w="156814" h="408252">
                  <a:moveTo>
                    <a:pt x="156813" y="8201"/>
                  </a:moveTo>
                  <a:lnTo>
                    <a:pt x="156813" y="8201"/>
                  </a:lnTo>
                  <a:lnTo>
                    <a:pt x="156813" y="0"/>
                  </a:lnTo>
                  <a:lnTo>
                    <a:pt x="146452" y="6389"/>
                  </a:lnTo>
                  <a:lnTo>
                    <a:pt x="143556" y="6993"/>
                  </a:lnTo>
                  <a:lnTo>
                    <a:pt x="114251" y="25435"/>
                  </a:lnTo>
                  <a:lnTo>
                    <a:pt x="102266" y="35616"/>
                  </a:lnTo>
                  <a:lnTo>
                    <a:pt x="95528" y="47197"/>
                  </a:lnTo>
                  <a:lnTo>
                    <a:pt x="90417" y="59399"/>
                  </a:lnTo>
                  <a:lnTo>
                    <a:pt x="64400" y="100311"/>
                  </a:lnTo>
                  <a:lnTo>
                    <a:pt x="48880" y="136858"/>
                  </a:lnTo>
                  <a:lnTo>
                    <a:pt x="30796" y="175902"/>
                  </a:lnTo>
                  <a:lnTo>
                    <a:pt x="16111" y="200412"/>
                  </a:lnTo>
                  <a:lnTo>
                    <a:pt x="9612" y="218512"/>
                  </a:lnTo>
                  <a:lnTo>
                    <a:pt x="2618" y="264468"/>
                  </a:lnTo>
                  <a:lnTo>
                    <a:pt x="0" y="309910"/>
                  </a:lnTo>
                  <a:lnTo>
                    <a:pt x="4568" y="335969"/>
                  </a:lnTo>
                  <a:lnTo>
                    <a:pt x="21926" y="372924"/>
                  </a:lnTo>
                  <a:lnTo>
                    <a:pt x="40916" y="396099"/>
                  </a:lnTo>
                  <a:lnTo>
                    <a:pt x="58384" y="402850"/>
                  </a:lnTo>
                  <a:lnTo>
                    <a:pt x="109188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9"/>
          <p:cNvGrpSpPr/>
          <p:nvPr/>
        </p:nvGrpSpPr>
        <p:grpSpPr>
          <a:xfrm>
            <a:off x="6257925" y="1323975"/>
            <a:ext cx="180976" cy="147032"/>
            <a:chOff x="6257925" y="1323975"/>
            <a:chExt cx="180976" cy="147032"/>
          </a:xfrm>
        </p:grpSpPr>
        <p:sp>
          <p:nvSpPr>
            <p:cNvPr id="40" name="SMARTInkShape-245"/>
            <p:cNvSpPr/>
            <p:nvPr>
              <p:custDataLst>
                <p:tags r:id="rId99"/>
              </p:custDataLst>
            </p:nvPr>
          </p:nvSpPr>
          <p:spPr>
            <a:xfrm>
              <a:off x="6278299" y="1438275"/>
              <a:ext cx="160602" cy="32732"/>
            </a:xfrm>
            <a:custGeom>
              <a:avLst/>
              <a:gdLst/>
              <a:ahLst/>
              <a:cxnLst/>
              <a:rect l="0" t="0" r="0" b="0"/>
              <a:pathLst>
                <a:path w="160602" h="32732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617" y="21734"/>
                  </a:lnTo>
                  <a:lnTo>
                    <a:pt x="2087" y="24015"/>
                  </a:lnTo>
                  <a:lnTo>
                    <a:pt x="8658" y="27606"/>
                  </a:lnTo>
                  <a:lnTo>
                    <a:pt x="22163" y="32731"/>
                  </a:lnTo>
                  <a:lnTo>
                    <a:pt x="62190" y="30493"/>
                  </a:lnTo>
                  <a:lnTo>
                    <a:pt x="1606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6"/>
            <p:cNvSpPr/>
            <p:nvPr>
              <p:custDataLst>
                <p:tags r:id="rId100"/>
              </p:custDataLst>
            </p:nvPr>
          </p:nvSpPr>
          <p:spPr>
            <a:xfrm>
              <a:off x="6257925" y="13239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662" y="13092"/>
                  </a:lnTo>
                  <a:lnTo>
                    <a:pt x="18314" y="16402"/>
                  </a:lnTo>
                  <a:lnTo>
                    <a:pt x="56965" y="17469"/>
                  </a:lnTo>
                  <a:lnTo>
                    <a:pt x="102543" y="14230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247"/>
          <p:cNvSpPr/>
          <p:nvPr>
            <p:custDataLst>
              <p:tags r:id="rId2"/>
            </p:custDataLst>
          </p:nvPr>
        </p:nvSpPr>
        <p:spPr>
          <a:xfrm>
            <a:off x="7382970" y="933495"/>
            <a:ext cx="579931" cy="565226"/>
          </a:xfrm>
          <a:custGeom>
            <a:avLst/>
            <a:gdLst/>
            <a:ahLst/>
            <a:cxnLst/>
            <a:rect l="0" t="0" r="0" b="0"/>
            <a:pathLst>
              <a:path w="579931" h="565226">
                <a:moveTo>
                  <a:pt x="379905" y="19005"/>
                </a:moveTo>
                <a:lnTo>
                  <a:pt x="379905" y="19005"/>
                </a:lnTo>
                <a:lnTo>
                  <a:pt x="398911" y="0"/>
                </a:lnTo>
                <a:lnTo>
                  <a:pt x="388829" y="5025"/>
                </a:lnTo>
                <a:lnTo>
                  <a:pt x="381049" y="13144"/>
                </a:lnTo>
                <a:lnTo>
                  <a:pt x="377493" y="18273"/>
                </a:lnTo>
                <a:lnTo>
                  <a:pt x="365075" y="26793"/>
                </a:lnTo>
                <a:lnTo>
                  <a:pt x="326175" y="45943"/>
                </a:lnTo>
                <a:lnTo>
                  <a:pt x="286389" y="75597"/>
                </a:lnTo>
                <a:lnTo>
                  <a:pt x="240264" y="102527"/>
                </a:lnTo>
                <a:lnTo>
                  <a:pt x="194081" y="132635"/>
                </a:lnTo>
                <a:lnTo>
                  <a:pt x="156736" y="156613"/>
                </a:lnTo>
                <a:lnTo>
                  <a:pt x="114279" y="186239"/>
                </a:lnTo>
                <a:lnTo>
                  <a:pt x="69143" y="225157"/>
                </a:lnTo>
                <a:lnTo>
                  <a:pt x="67164" y="232689"/>
                </a:lnTo>
                <a:lnTo>
                  <a:pt x="66636" y="237661"/>
                </a:lnTo>
                <a:lnTo>
                  <a:pt x="68871" y="246008"/>
                </a:lnTo>
                <a:lnTo>
                  <a:pt x="70949" y="249715"/>
                </a:lnTo>
                <a:lnTo>
                  <a:pt x="81724" y="256657"/>
                </a:lnTo>
                <a:lnTo>
                  <a:pt x="119568" y="274793"/>
                </a:lnTo>
                <a:lnTo>
                  <a:pt x="164635" y="290096"/>
                </a:lnTo>
                <a:lnTo>
                  <a:pt x="206160" y="299610"/>
                </a:lnTo>
                <a:lnTo>
                  <a:pt x="243984" y="317889"/>
                </a:lnTo>
                <a:lnTo>
                  <a:pt x="255290" y="325762"/>
                </a:lnTo>
                <a:lnTo>
                  <a:pt x="261021" y="335611"/>
                </a:lnTo>
                <a:lnTo>
                  <a:pt x="262549" y="341201"/>
                </a:lnTo>
                <a:lnTo>
                  <a:pt x="260392" y="347044"/>
                </a:lnTo>
                <a:lnTo>
                  <a:pt x="249531" y="359181"/>
                </a:lnTo>
                <a:lnTo>
                  <a:pt x="210139" y="377673"/>
                </a:lnTo>
                <a:lnTo>
                  <a:pt x="170688" y="397789"/>
                </a:lnTo>
                <a:lnTo>
                  <a:pt x="127264" y="417324"/>
                </a:lnTo>
                <a:lnTo>
                  <a:pt x="90442" y="435358"/>
                </a:lnTo>
                <a:lnTo>
                  <a:pt x="43249" y="458298"/>
                </a:lnTo>
                <a:lnTo>
                  <a:pt x="23803" y="466313"/>
                </a:lnTo>
                <a:lnTo>
                  <a:pt x="7223" y="480094"/>
                </a:lnTo>
                <a:lnTo>
                  <a:pt x="2602" y="487811"/>
                </a:lnTo>
                <a:lnTo>
                  <a:pt x="0" y="498106"/>
                </a:lnTo>
                <a:lnTo>
                  <a:pt x="694" y="501389"/>
                </a:lnTo>
                <a:lnTo>
                  <a:pt x="4286" y="507859"/>
                </a:lnTo>
                <a:lnTo>
                  <a:pt x="15055" y="511440"/>
                </a:lnTo>
                <a:lnTo>
                  <a:pt x="57952" y="513739"/>
                </a:lnTo>
                <a:lnTo>
                  <a:pt x="98802" y="514193"/>
                </a:lnTo>
                <a:lnTo>
                  <a:pt x="142804" y="514272"/>
                </a:lnTo>
                <a:lnTo>
                  <a:pt x="178419" y="514295"/>
                </a:lnTo>
                <a:lnTo>
                  <a:pt x="225021" y="514303"/>
                </a:lnTo>
                <a:lnTo>
                  <a:pt x="270171" y="514305"/>
                </a:lnTo>
                <a:lnTo>
                  <a:pt x="307292" y="519361"/>
                </a:lnTo>
                <a:lnTo>
                  <a:pt x="354390" y="524006"/>
                </a:lnTo>
                <a:lnTo>
                  <a:pt x="390085" y="528494"/>
                </a:lnTo>
                <a:lnTo>
                  <a:pt x="424999" y="534017"/>
                </a:lnTo>
                <a:lnTo>
                  <a:pt x="465939" y="540254"/>
                </a:lnTo>
                <a:lnTo>
                  <a:pt x="503790" y="547418"/>
                </a:lnTo>
                <a:lnTo>
                  <a:pt x="549540" y="565225"/>
                </a:lnTo>
                <a:lnTo>
                  <a:pt x="579930" y="5619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51"/>
          <p:cNvGrpSpPr/>
          <p:nvPr/>
        </p:nvGrpSpPr>
        <p:grpSpPr>
          <a:xfrm>
            <a:off x="8281263" y="981097"/>
            <a:ext cx="357913" cy="466704"/>
            <a:chOff x="8281263" y="981097"/>
            <a:chExt cx="357913" cy="466704"/>
          </a:xfrm>
        </p:grpSpPr>
        <p:sp>
          <p:nvSpPr>
            <p:cNvPr id="44" name="SMARTInkShape-248"/>
            <p:cNvSpPr/>
            <p:nvPr>
              <p:custDataLst>
                <p:tags r:id="rId96"/>
              </p:custDataLst>
            </p:nvPr>
          </p:nvSpPr>
          <p:spPr>
            <a:xfrm>
              <a:off x="8281263" y="1428750"/>
              <a:ext cx="319813" cy="19051"/>
            </a:xfrm>
            <a:custGeom>
              <a:avLst/>
              <a:gdLst/>
              <a:ahLst/>
              <a:cxnLst/>
              <a:rect l="0" t="0" r="0" b="0"/>
              <a:pathLst>
                <a:path w="319813" h="19051">
                  <a:moveTo>
                    <a:pt x="5487" y="19050"/>
                  </a:moveTo>
                  <a:lnTo>
                    <a:pt x="5487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4556" y="10849"/>
                  </a:lnTo>
                  <a:lnTo>
                    <a:pt x="45177" y="4585"/>
                  </a:lnTo>
                  <a:lnTo>
                    <a:pt x="92349" y="604"/>
                  </a:lnTo>
                  <a:lnTo>
                    <a:pt x="124525" y="268"/>
                  </a:lnTo>
                  <a:lnTo>
                    <a:pt x="159993" y="119"/>
                  </a:lnTo>
                  <a:lnTo>
                    <a:pt x="200492" y="35"/>
                  </a:lnTo>
                  <a:lnTo>
                    <a:pt x="237656" y="5067"/>
                  </a:lnTo>
                  <a:lnTo>
                    <a:pt x="319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9"/>
            <p:cNvSpPr/>
            <p:nvPr>
              <p:custDataLst>
                <p:tags r:id="rId97"/>
              </p:custDataLst>
            </p:nvPr>
          </p:nvSpPr>
          <p:spPr>
            <a:xfrm>
              <a:off x="8308448" y="981097"/>
              <a:ext cx="330728" cy="47604"/>
            </a:xfrm>
            <a:custGeom>
              <a:avLst/>
              <a:gdLst/>
              <a:ahLst/>
              <a:cxnLst/>
              <a:rect l="0" t="0" r="0" b="0"/>
              <a:pathLst>
                <a:path w="330728" h="47604">
                  <a:moveTo>
                    <a:pt x="16402" y="47603"/>
                  </a:moveTo>
                  <a:lnTo>
                    <a:pt x="16402" y="47603"/>
                  </a:lnTo>
                  <a:lnTo>
                    <a:pt x="6289" y="42546"/>
                  </a:lnTo>
                  <a:lnTo>
                    <a:pt x="3310" y="39999"/>
                  </a:lnTo>
                  <a:lnTo>
                    <a:pt x="0" y="34346"/>
                  </a:lnTo>
                  <a:lnTo>
                    <a:pt x="2293" y="31356"/>
                  </a:lnTo>
                  <a:lnTo>
                    <a:pt x="21747" y="22093"/>
                  </a:lnTo>
                  <a:lnTo>
                    <a:pt x="67736" y="6314"/>
                  </a:lnTo>
                  <a:lnTo>
                    <a:pt x="108872" y="1855"/>
                  </a:lnTo>
                  <a:lnTo>
                    <a:pt x="143224" y="812"/>
                  </a:lnTo>
                  <a:lnTo>
                    <a:pt x="189798" y="225"/>
                  </a:lnTo>
                  <a:lnTo>
                    <a:pt x="229351" y="51"/>
                  </a:lnTo>
                  <a:lnTo>
                    <a:pt x="271762" y="0"/>
                  </a:lnTo>
                  <a:lnTo>
                    <a:pt x="294995" y="1046"/>
                  </a:lnTo>
                  <a:lnTo>
                    <a:pt x="308849" y="5039"/>
                  </a:lnTo>
                  <a:lnTo>
                    <a:pt x="330727" y="1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0"/>
            <p:cNvSpPr/>
            <p:nvPr>
              <p:custDataLst>
                <p:tags r:id="rId98"/>
              </p:custDataLst>
            </p:nvPr>
          </p:nvSpPr>
          <p:spPr>
            <a:xfrm>
              <a:off x="8458200" y="1000241"/>
              <a:ext cx="38067" cy="414342"/>
            </a:xfrm>
            <a:custGeom>
              <a:avLst/>
              <a:gdLst/>
              <a:ahLst/>
              <a:cxnLst/>
              <a:rect l="0" t="0" r="0" b="0"/>
              <a:pathLst>
                <a:path w="38067" h="414342">
                  <a:moveTo>
                    <a:pt x="28575" y="9409"/>
                  </a:moveTo>
                  <a:lnTo>
                    <a:pt x="28575" y="9409"/>
                  </a:lnTo>
                  <a:lnTo>
                    <a:pt x="28575" y="4352"/>
                  </a:lnTo>
                  <a:lnTo>
                    <a:pt x="29633" y="2863"/>
                  </a:lnTo>
                  <a:lnTo>
                    <a:pt x="31397" y="1870"/>
                  </a:lnTo>
                  <a:lnTo>
                    <a:pt x="37707" y="0"/>
                  </a:lnTo>
                  <a:lnTo>
                    <a:pt x="38066" y="41579"/>
                  </a:lnTo>
                  <a:lnTo>
                    <a:pt x="33033" y="84440"/>
                  </a:lnTo>
                  <a:lnTo>
                    <a:pt x="28397" y="124576"/>
                  </a:lnTo>
                  <a:lnTo>
                    <a:pt x="20490" y="171448"/>
                  </a:lnTo>
                  <a:lnTo>
                    <a:pt x="12788" y="212631"/>
                  </a:lnTo>
                  <a:lnTo>
                    <a:pt x="9433" y="257654"/>
                  </a:lnTo>
                  <a:lnTo>
                    <a:pt x="2177" y="302920"/>
                  </a:lnTo>
                  <a:lnTo>
                    <a:pt x="430" y="347492"/>
                  </a:lnTo>
                  <a:lnTo>
                    <a:pt x="57" y="391761"/>
                  </a:lnTo>
                  <a:lnTo>
                    <a:pt x="8" y="414341"/>
                  </a:lnTo>
                  <a:lnTo>
                    <a:pt x="0" y="40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2"/>
          <p:cNvGrpSpPr/>
          <p:nvPr/>
        </p:nvGrpSpPr>
        <p:grpSpPr>
          <a:xfrm>
            <a:off x="7222598" y="821340"/>
            <a:ext cx="3045353" cy="959836"/>
            <a:chOff x="7222598" y="821340"/>
            <a:chExt cx="3045353" cy="959836"/>
          </a:xfrm>
        </p:grpSpPr>
        <p:sp>
          <p:nvSpPr>
            <p:cNvPr id="48" name="SMARTInkShape-251"/>
            <p:cNvSpPr/>
            <p:nvPr>
              <p:custDataLst>
                <p:tags r:id="rId84"/>
              </p:custDataLst>
            </p:nvPr>
          </p:nvSpPr>
          <p:spPr>
            <a:xfrm>
              <a:off x="7458075" y="821340"/>
              <a:ext cx="133351" cy="96969"/>
            </a:xfrm>
            <a:custGeom>
              <a:avLst/>
              <a:gdLst/>
              <a:ahLst/>
              <a:cxnLst/>
              <a:rect l="0" t="0" r="0" b="0"/>
              <a:pathLst>
                <a:path w="133351" h="96969">
                  <a:moveTo>
                    <a:pt x="0" y="54960"/>
                  </a:moveTo>
                  <a:lnTo>
                    <a:pt x="0" y="54960"/>
                  </a:lnTo>
                  <a:lnTo>
                    <a:pt x="0" y="38558"/>
                  </a:lnTo>
                  <a:lnTo>
                    <a:pt x="0" y="41751"/>
                  </a:lnTo>
                  <a:lnTo>
                    <a:pt x="8642" y="76654"/>
                  </a:lnTo>
                  <a:lnTo>
                    <a:pt x="9409" y="95747"/>
                  </a:lnTo>
                  <a:lnTo>
                    <a:pt x="10506" y="96968"/>
                  </a:lnTo>
                  <a:lnTo>
                    <a:pt x="12296" y="96724"/>
                  </a:lnTo>
                  <a:lnTo>
                    <a:pt x="14547" y="95502"/>
                  </a:lnTo>
                  <a:lnTo>
                    <a:pt x="16049" y="92572"/>
                  </a:lnTo>
                  <a:lnTo>
                    <a:pt x="26391" y="53105"/>
                  </a:lnTo>
                  <a:lnTo>
                    <a:pt x="32190" y="35086"/>
                  </a:lnTo>
                  <a:lnTo>
                    <a:pt x="37335" y="27952"/>
                  </a:lnTo>
                  <a:lnTo>
                    <a:pt x="67242" y="5203"/>
                  </a:lnTo>
                  <a:lnTo>
                    <a:pt x="77863" y="1096"/>
                  </a:lnTo>
                  <a:lnTo>
                    <a:pt x="83659" y="0"/>
                  </a:lnTo>
                  <a:lnTo>
                    <a:pt x="89639" y="1387"/>
                  </a:lnTo>
                  <a:lnTo>
                    <a:pt x="115691" y="14404"/>
                  </a:lnTo>
                  <a:lnTo>
                    <a:pt x="123032" y="24235"/>
                  </a:lnTo>
                  <a:lnTo>
                    <a:pt x="128763" y="38130"/>
                  </a:lnTo>
                  <a:lnTo>
                    <a:pt x="133350" y="64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2"/>
            <p:cNvSpPr/>
            <p:nvPr>
              <p:custDataLst>
                <p:tags r:id="rId85"/>
              </p:custDataLst>
            </p:nvPr>
          </p:nvSpPr>
          <p:spPr>
            <a:xfrm>
              <a:off x="7677150" y="15430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1446" y="18363"/>
                  </a:lnTo>
                  <a:lnTo>
                    <a:pt x="3862" y="407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3"/>
            <p:cNvSpPr/>
            <p:nvPr>
              <p:custDataLst>
                <p:tags r:id="rId86"/>
              </p:custDataLst>
            </p:nvPr>
          </p:nvSpPr>
          <p:spPr>
            <a:xfrm>
              <a:off x="7489298" y="1619250"/>
              <a:ext cx="83078" cy="14752"/>
            </a:xfrm>
            <a:custGeom>
              <a:avLst/>
              <a:gdLst/>
              <a:ahLst/>
              <a:cxnLst/>
              <a:rect l="0" t="0" r="0" b="0"/>
              <a:pathLst>
                <a:path w="83078" h="14752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76" y="9701"/>
                  </a:lnTo>
                  <a:lnTo>
                    <a:pt x="3194" y="14189"/>
                  </a:lnTo>
                  <a:lnTo>
                    <a:pt x="6538" y="14751"/>
                  </a:lnTo>
                  <a:lnTo>
                    <a:pt x="52246" y="9065"/>
                  </a:lnTo>
                  <a:lnTo>
                    <a:pt x="83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4"/>
            <p:cNvSpPr/>
            <p:nvPr>
              <p:custDataLst>
                <p:tags r:id="rId87"/>
              </p:custDataLst>
            </p:nvPr>
          </p:nvSpPr>
          <p:spPr>
            <a:xfrm>
              <a:off x="7477125" y="157162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5"/>
            <p:cNvSpPr/>
            <p:nvPr>
              <p:custDataLst>
                <p:tags r:id="rId88"/>
              </p:custDataLst>
            </p:nvPr>
          </p:nvSpPr>
          <p:spPr>
            <a:xfrm>
              <a:off x="7391827" y="1476409"/>
              <a:ext cx="18624" cy="9492"/>
            </a:xfrm>
            <a:custGeom>
              <a:avLst/>
              <a:gdLst/>
              <a:ahLst/>
              <a:cxnLst/>
              <a:rect l="0" t="0" r="0" b="0"/>
              <a:pathLst>
                <a:path w="18624" h="9492">
                  <a:moveTo>
                    <a:pt x="18623" y="9491"/>
                  </a:moveTo>
                  <a:lnTo>
                    <a:pt x="18623" y="9491"/>
                  </a:lnTo>
                  <a:lnTo>
                    <a:pt x="10423" y="1290"/>
                  </a:lnTo>
                  <a:lnTo>
                    <a:pt x="0" y="0"/>
                  </a:lnTo>
                  <a:lnTo>
                    <a:pt x="4756" y="50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6"/>
            <p:cNvSpPr/>
            <p:nvPr>
              <p:custDataLst>
                <p:tags r:id="rId89"/>
              </p:custDataLst>
            </p:nvPr>
          </p:nvSpPr>
          <p:spPr>
            <a:xfrm>
              <a:off x="7400925" y="1562100"/>
              <a:ext cx="18624" cy="95251"/>
            </a:xfrm>
            <a:custGeom>
              <a:avLst/>
              <a:gdLst/>
              <a:ahLst/>
              <a:cxnLst/>
              <a:rect l="0" t="0" r="0" b="0"/>
              <a:pathLst>
                <a:path w="18624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701" y="22793"/>
                  </a:lnTo>
                  <a:lnTo>
                    <a:pt x="15809" y="36269"/>
                  </a:lnTo>
                  <a:lnTo>
                    <a:pt x="18623" y="72157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7"/>
            <p:cNvSpPr/>
            <p:nvPr>
              <p:custDataLst>
                <p:tags r:id="rId90"/>
              </p:custDataLst>
            </p:nvPr>
          </p:nvSpPr>
          <p:spPr>
            <a:xfrm>
              <a:off x="7222598" y="1676400"/>
              <a:ext cx="3045353" cy="104776"/>
            </a:xfrm>
            <a:custGeom>
              <a:avLst/>
              <a:gdLst/>
              <a:ahLst/>
              <a:cxnLst/>
              <a:rect l="0" t="0" r="0" b="0"/>
              <a:pathLst>
                <a:path w="3045353" h="104776">
                  <a:moveTo>
                    <a:pt x="16402" y="104775"/>
                  </a:moveTo>
                  <a:lnTo>
                    <a:pt x="16402" y="104775"/>
                  </a:lnTo>
                  <a:lnTo>
                    <a:pt x="6289" y="104775"/>
                  </a:lnTo>
                  <a:lnTo>
                    <a:pt x="3310" y="103717"/>
                  </a:lnTo>
                  <a:lnTo>
                    <a:pt x="1324" y="101953"/>
                  </a:lnTo>
                  <a:lnTo>
                    <a:pt x="0" y="99719"/>
                  </a:lnTo>
                  <a:lnTo>
                    <a:pt x="3351" y="98229"/>
                  </a:lnTo>
                  <a:lnTo>
                    <a:pt x="50615" y="90586"/>
                  </a:lnTo>
                  <a:lnTo>
                    <a:pt x="86981" y="87165"/>
                  </a:lnTo>
                  <a:lnTo>
                    <a:pt x="129624" y="86152"/>
                  </a:lnTo>
                  <a:lnTo>
                    <a:pt x="175774" y="85852"/>
                  </a:lnTo>
                  <a:lnTo>
                    <a:pt x="212823" y="82959"/>
                  </a:lnTo>
                  <a:lnTo>
                    <a:pt x="255042" y="79204"/>
                  </a:lnTo>
                  <a:lnTo>
                    <a:pt x="302028" y="77535"/>
                  </a:lnTo>
                  <a:lnTo>
                    <a:pt x="326411" y="77090"/>
                  </a:lnTo>
                  <a:lnTo>
                    <a:pt x="351133" y="76794"/>
                  </a:lnTo>
                  <a:lnTo>
                    <a:pt x="376082" y="76596"/>
                  </a:lnTo>
                  <a:lnTo>
                    <a:pt x="403296" y="76464"/>
                  </a:lnTo>
                  <a:lnTo>
                    <a:pt x="432023" y="76376"/>
                  </a:lnTo>
                  <a:lnTo>
                    <a:pt x="461758" y="76317"/>
                  </a:lnTo>
                  <a:lnTo>
                    <a:pt x="493223" y="75220"/>
                  </a:lnTo>
                  <a:lnTo>
                    <a:pt x="525841" y="73430"/>
                  </a:lnTo>
                  <a:lnTo>
                    <a:pt x="559228" y="71178"/>
                  </a:lnTo>
                  <a:lnTo>
                    <a:pt x="593127" y="69677"/>
                  </a:lnTo>
                  <a:lnTo>
                    <a:pt x="627369" y="68677"/>
                  </a:lnTo>
                  <a:lnTo>
                    <a:pt x="661838" y="68009"/>
                  </a:lnTo>
                  <a:lnTo>
                    <a:pt x="697518" y="66506"/>
                  </a:lnTo>
                  <a:lnTo>
                    <a:pt x="734004" y="64446"/>
                  </a:lnTo>
                  <a:lnTo>
                    <a:pt x="771028" y="62014"/>
                  </a:lnTo>
                  <a:lnTo>
                    <a:pt x="810528" y="59334"/>
                  </a:lnTo>
                  <a:lnTo>
                    <a:pt x="851677" y="56489"/>
                  </a:lnTo>
                  <a:lnTo>
                    <a:pt x="893927" y="53535"/>
                  </a:lnTo>
                  <a:lnTo>
                    <a:pt x="937969" y="51565"/>
                  </a:lnTo>
                  <a:lnTo>
                    <a:pt x="983205" y="50252"/>
                  </a:lnTo>
                  <a:lnTo>
                    <a:pt x="1029237" y="49376"/>
                  </a:lnTo>
                  <a:lnTo>
                    <a:pt x="1074743" y="47734"/>
                  </a:lnTo>
                  <a:lnTo>
                    <a:pt x="1119896" y="45581"/>
                  </a:lnTo>
                  <a:lnTo>
                    <a:pt x="1164815" y="43087"/>
                  </a:lnTo>
                  <a:lnTo>
                    <a:pt x="1210635" y="40367"/>
                  </a:lnTo>
                  <a:lnTo>
                    <a:pt x="1257057" y="37494"/>
                  </a:lnTo>
                  <a:lnTo>
                    <a:pt x="1303881" y="34521"/>
                  </a:lnTo>
                  <a:lnTo>
                    <a:pt x="1349913" y="32539"/>
                  </a:lnTo>
                  <a:lnTo>
                    <a:pt x="1395418" y="31218"/>
                  </a:lnTo>
                  <a:lnTo>
                    <a:pt x="1440571" y="30337"/>
                  </a:lnTo>
                  <a:lnTo>
                    <a:pt x="1487606" y="28691"/>
                  </a:lnTo>
                  <a:lnTo>
                    <a:pt x="1535897" y="26536"/>
                  </a:lnTo>
                  <a:lnTo>
                    <a:pt x="1585023" y="24041"/>
                  </a:lnTo>
                  <a:lnTo>
                    <a:pt x="1632591" y="21319"/>
                  </a:lnTo>
                  <a:lnTo>
                    <a:pt x="1679119" y="18446"/>
                  </a:lnTo>
                  <a:lnTo>
                    <a:pt x="1724955" y="15472"/>
                  </a:lnTo>
                  <a:lnTo>
                    <a:pt x="1771386" y="13490"/>
                  </a:lnTo>
                  <a:lnTo>
                    <a:pt x="1818217" y="12168"/>
                  </a:lnTo>
                  <a:lnTo>
                    <a:pt x="1865312" y="11287"/>
                  </a:lnTo>
                  <a:lnTo>
                    <a:pt x="1911526" y="9641"/>
                  </a:lnTo>
                  <a:lnTo>
                    <a:pt x="1957151" y="7486"/>
                  </a:lnTo>
                  <a:lnTo>
                    <a:pt x="2002384" y="4991"/>
                  </a:lnTo>
                  <a:lnTo>
                    <a:pt x="2045239" y="3327"/>
                  </a:lnTo>
                  <a:lnTo>
                    <a:pt x="2086511" y="2218"/>
                  </a:lnTo>
                  <a:lnTo>
                    <a:pt x="2126725" y="1479"/>
                  </a:lnTo>
                  <a:lnTo>
                    <a:pt x="2167292" y="986"/>
                  </a:lnTo>
                  <a:lnTo>
                    <a:pt x="2208095" y="657"/>
                  </a:lnTo>
                  <a:lnTo>
                    <a:pt x="2249056" y="438"/>
                  </a:lnTo>
                  <a:lnTo>
                    <a:pt x="2289063" y="292"/>
                  </a:lnTo>
                  <a:lnTo>
                    <a:pt x="2328435" y="195"/>
                  </a:lnTo>
                  <a:lnTo>
                    <a:pt x="2367382" y="130"/>
                  </a:lnTo>
                  <a:lnTo>
                    <a:pt x="2406046" y="87"/>
                  </a:lnTo>
                  <a:lnTo>
                    <a:pt x="2444524" y="58"/>
                  </a:lnTo>
                  <a:lnTo>
                    <a:pt x="2482875" y="39"/>
                  </a:lnTo>
                  <a:lnTo>
                    <a:pt x="2517967" y="26"/>
                  </a:lnTo>
                  <a:lnTo>
                    <a:pt x="2550887" y="17"/>
                  </a:lnTo>
                  <a:lnTo>
                    <a:pt x="2582358" y="11"/>
                  </a:lnTo>
                  <a:lnTo>
                    <a:pt x="2613924" y="8"/>
                  </a:lnTo>
                  <a:lnTo>
                    <a:pt x="2645548" y="5"/>
                  </a:lnTo>
                  <a:lnTo>
                    <a:pt x="2677216" y="3"/>
                  </a:lnTo>
                  <a:lnTo>
                    <a:pt x="2707854" y="2"/>
                  </a:lnTo>
                  <a:lnTo>
                    <a:pt x="2737803" y="2"/>
                  </a:lnTo>
                  <a:lnTo>
                    <a:pt x="2767295" y="1"/>
                  </a:lnTo>
                  <a:lnTo>
                    <a:pt x="2793305" y="1"/>
                  </a:lnTo>
                  <a:lnTo>
                    <a:pt x="2839141" y="0"/>
                  </a:lnTo>
                  <a:lnTo>
                    <a:pt x="2883499" y="0"/>
                  </a:lnTo>
                  <a:lnTo>
                    <a:pt x="2926851" y="0"/>
                  </a:lnTo>
                  <a:lnTo>
                    <a:pt x="2967285" y="0"/>
                  </a:lnTo>
                  <a:lnTo>
                    <a:pt x="3000778" y="0"/>
                  </a:lnTo>
                  <a:lnTo>
                    <a:pt x="3045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8"/>
            <p:cNvSpPr/>
            <p:nvPr>
              <p:custDataLst>
                <p:tags r:id="rId91"/>
              </p:custDataLst>
            </p:nvPr>
          </p:nvSpPr>
          <p:spPr>
            <a:xfrm>
              <a:off x="9546149" y="1252465"/>
              <a:ext cx="76920" cy="59993"/>
            </a:xfrm>
            <a:custGeom>
              <a:avLst/>
              <a:gdLst/>
              <a:ahLst/>
              <a:cxnLst/>
              <a:rect l="0" t="0" r="0" b="0"/>
              <a:pathLst>
                <a:path w="76920" h="59993">
                  <a:moveTo>
                    <a:pt x="55051" y="4835"/>
                  </a:moveTo>
                  <a:lnTo>
                    <a:pt x="55051" y="4835"/>
                  </a:lnTo>
                  <a:lnTo>
                    <a:pt x="45330" y="5893"/>
                  </a:lnTo>
                  <a:lnTo>
                    <a:pt x="25711" y="12439"/>
                  </a:lnTo>
                  <a:lnTo>
                    <a:pt x="16259" y="18092"/>
                  </a:lnTo>
                  <a:lnTo>
                    <a:pt x="4987" y="32282"/>
                  </a:lnTo>
                  <a:lnTo>
                    <a:pt x="0" y="44835"/>
                  </a:lnTo>
                  <a:lnTo>
                    <a:pt x="1418" y="48435"/>
                  </a:lnTo>
                  <a:lnTo>
                    <a:pt x="8636" y="55257"/>
                  </a:lnTo>
                  <a:lnTo>
                    <a:pt x="16077" y="58995"/>
                  </a:lnTo>
                  <a:lnTo>
                    <a:pt x="19544" y="59992"/>
                  </a:lnTo>
                  <a:lnTo>
                    <a:pt x="39591" y="56338"/>
                  </a:lnTo>
                  <a:lnTo>
                    <a:pt x="60583" y="43496"/>
                  </a:lnTo>
                  <a:lnTo>
                    <a:pt x="75153" y="31342"/>
                  </a:lnTo>
                  <a:lnTo>
                    <a:pt x="76919" y="26740"/>
                  </a:lnTo>
                  <a:lnTo>
                    <a:pt x="76058" y="15982"/>
                  </a:lnTo>
                  <a:lnTo>
                    <a:pt x="74347" y="12266"/>
                  </a:lnTo>
                  <a:lnTo>
                    <a:pt x="72148" y="9789"/>
                  </a:lnTo>
                  <a:lnTo>
                    <a:pt x="55959" y="757"/>
                  </a:lnTo>
                  <a:lnTo>
                    <a:pt x="50365" y="0"/>
                  </a:lnTo>
                  <a:lnTo>
                    <a:pt x="26476" y="4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9"/>
            <p:cNvSpPr/>
            <p:nvPr>
              <p:custDataLst>
                <p:tags r:id="rId92"/>
              </p:custDataLst>
            </p:nvPr>
          </p:nvSpPr>
          <p:spPr>
            <a:xfrm>
              <a:off x="9596658" y="1428750"/>
              <a:ext cx="23593" cy="114301"/>
            </a:xfrm>
            <a:custGeom>
              <a:avLst/>
              <a:gdLst/>
              <a:ahLst/>
              <a:cxnLst/>
              <a:rect l="0" t="0" r="0" b="0"/>
              <a:pathLst>
                <a:path w="23593" h="114301">
                  <a:moveTo>
                    <a:pt x="14067" y="0"/>
                  </a:moveTo>
                  <a:lnTo>
                    <a:pt x="14067" y="0"/>
                  </a:lnTo>
                  <a:lnTo>
                    <a:pt x="9010" y="5056"/>
                  </a:lnTo>
                  <a:lnTo>
                    <a:pt x="6527" y="13183"/>
                  </a:lnTo>
                  <a:lnTo>
                    <a:pt x="0" y="55485"/>
                  </a:lnTo>
                  <a:lnTo>
                    <a:pt x="6964" y="99821"/>
                  </a:lnTo>
                  <a:lnTo>
                    <a:pt x="9332" y="104647"/>
                  </a:lnTo>
                  <a:lnTo>
                    <a:pt x="11969" y="107865"/>
                  </a:lnTo>
                  <a:lnTo>
                    <a:pt x="2359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0"/>
            <p:cNvSpPr/>
            <p:nvPr>
              <p:custDataLst>
                <p:tags r:id="rId93"/>
              </p:custDataLst>
            </p:nvPr>
          </p:nvSpPr>
          <p:spPr>
            <a:xfrm>
              <a:off x="9153525" y="1095375"/>
              <a:ext cx="352426" cy="371476"/>
            </a:xfrm>
            <a:custGeom>
              <a:avLst/>
              <a:gdLst/>
              <a:ahLst/>
              <a:cxnLst/>
              <a:rect l="0" t="0" r="0" b="0"/>
              <a:pathLst>
                <a:path w="352426" h="371476">
                  <a:moveTo>
                    <a:pt x="352425" y="0"/>
                  </a:moveTo>
                  <a:lnTo>
                    <a:pt x="352425" y="0"/>
                  </a:lnTo>
                  <a:lnTo>
                    <a:pt x="339168" y="0"/>
                  </a:lnTo>
                  <a:lnTo>
                    <a:pt x="324979" y="10113"/>
                  </a:lnTo>
                  <a:lnTo>
                    <a:pt x="278954" y="54465"/>
                  </a:lnTo>
                  <a:lnTo>
                    <a:pt x="234924" y="99512"/>
                  </a:lnTo>
                  <a:lnTo>
                    <a:pt x="196848" y="146228"/>
                  </a:lnTo>
                  <a:lnTo>
                    <a:pt x="168628" y="178815"/>
                  </a:lnTo>
                  <a:lnTo>
                    <a:pt x="153262" y="193773"/>
                  </a:lnTo>
                  <a:lnTo>
                    <a:pt x="129130" y="226424"/>
                  </a:lnTo>
                  <a:lnTo>
                    <a:pt x="86190" y="274048"/>
                  </a:lnTo>
                  <a:lnTo>
                    <a:pt x="46432" y="320780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1"/>
            <p:cNvSpPr/>
            <p:nvPr>
              <p:custDataLst>
                <p:tags r:id="rId94"/>
              </p:custDataLst>
            </p:nvPr>
          </p:nvSpPr>
          <p:spPr>
            <a:xfrm>
              <a:off x="9210675" y="1087174"/>
              <a:ext cx="238126" cy="360627"/>
            </a:xfrm>
            <a:custGeom>
              <a:avLst/>
              <a:gdLst/>
              <a:ahLst/>
              <a:cxnLst/>
              <a:rect l="0" t="0" r="0" b="0"/>
              <a:pathLst>
                <a:path w="238126" h="3606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4" y="617"/>
                  </a:lnTo>
                  <a:lnTo>
                    <a:pt x="22748" y="47616"/>
                  </a:lnTo>
                  <a:lnTo>
                    <a:pt x="40991" y="86560"/>
                  </a:lnTo>
                  <a:lnTo>
                    <a:pt x="64743" y="127881"/>
                  </a:lnTo>
                  <a:lnTo>
                    <a:pt x="93928" y="173501"/>
                  </a:lnTo>
                  <a:lnTo>
                    <a:pt x="130411" y="217211"/>
                  </a:lnTo>
                  <a:lnTo>
                    <a:pt x="156442" y="254918"/>
                  </a:lnTo>
                  <a:lnTo>
                    <a:pt x="199238" y="300250"/>
                  </a:lnTo>
                  <a:lnTo>
                    <a:pt x="213785" y="318630"/>
                  </a:lnTo>
                  <a:lnTo>
                    <a:pt x="238125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2"/>
            <p:cNvSpPr/>
            <p:nvPr>
              <p:custDataLst>
                <p:tags r:id="rId95"/>
              </p:custDataLst>
            </p:nvPr>
          </p:nvSpPr>
          <p:spPr>
            <a:xfrm>
              <a:off x="8897788" y="952500"/>
              <a:ext cx="255738" cy="571501"/>
            </a:xfrm>
            <a:custGeom>
              <a:avLst/>
              <a:gdLst/>
              <a:ahLst/>
              <a:cxnLst/>
              <a:rect l="0" t="0" r="0" b="0"/>
              <a:pathLst>
                <a:path w="255738" h="571501">
                  <a:moveTo>
                    <a:pt x="255737" y="0"/>
                  </a:moveTo>
                  <a:lnTo>
                    <a:pt x="255737" y="0"/>
                  </a:lnTo>
                  <a:lnTo>
                    <a:pt x="237375" y="1058"/>
                  </a:lnTo>
                  <a:lnTo>
                    <a:pt x="206366" y="13183"/>
                  </a:lnTo>
                  <a:lnTo>
                    <a:pt x="161316" y="42815"/>
                  </a:lnTo>
                  <a:lnTo>
                    <a:pt x="119563" y="88060"/>
                  </a:lnTo>
                  <a:lnTo>
                    <a:pt x="81143" y="135589"/>
                  </a:lnTo>
                  <a:lnTo>
                    <a:pt x="58541" y="179222"/>
                  </a:lnTo>
                  <a:lnTo>
                    <a:pt x="38514" y="223785"/>
                  </a:lnTo>
                  <a:lnTo>
                    <a:pt x="25451" y="260805"/>
                  </a:lnTo>
                  <a:lnTo>
                    <a:pt x="14878" y="298585"/>
                  </a:lnTo>
                  <a:lnTo>
                    <a:pt x="5043" y="336590"/>
                  </a:lnTo>
                  <a:lnTo>
                    <a:pt x="482" y="374662"/>
                  </a:lnTo>
                  <a:lnTo>
                    <a:pt x="0" y="417848"/>
                  </a:lnTo>
                  <a:lnTo>
                    <a:pt x="8999" y="462597"/>
                  </a:lnTo>
                  <a:lnTo>
                    <a:pt x="15900" y="488174"/>
                  </a:lnTo>
                  <a:lnTo>
                    <a:pt x="26024" y="506597"/>
                  </a:lnTo>
                  <a:lnTo>
                    <a:pt x="53736" y="533925"/>
                  </a:lnTo>
                  <a:lnTo>
                    <a:pt x="141437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3"/>
          <p:cNvGrpSpPr/>
          <p:nvPr/>
        </p:nvGrpSpPr>
        <p:grpSpPr>
          <a:xfrm>
            <a:off x="9932432" y="1077649"/>
            <a:ext cx="782664" cy="408252"/>
            <a:chOff x="9932432" y="1077649"/>
            <a:chExt cx="782664" cy="408252"/>
          </a:xfrm>
        </p:grpSpPr>
        <p:sp>
          <p:nvSpPr>
            <p:cNvPr id="61" name="SMARTInkShape-263"/>
            <p:cNvSpPr/>
            <p:nvPr>
              <p:custDataLst>
                <p:tags r:id="rId80"/>
              </p:custDataLst>
            </p:nvPr>
          </p:nvSpPr>
          <p:spPr>
            <a:xfrm>
              <a:off x="10591800" y="1077649"/>
              <a:ext cx="123296" cy="408252"/>
            </a:xfrm>
            <a:custGeom>
              <a:avLst/>
              <a:gdLst/>
              <a:ahLst/>
              <a:cxnLst/>
              <a:rect l="0" t="0" r="0" b="0"/>
              <a:pathLst>
                <a:path w="123296" h="408252">
                  <a:moveTo>
                    <a:pt x="57150" y="8201"/>
                  </a:moveTo>
                  <a:lnTo>
                    <a:pt x="57150" y="8201"/>
                  </a:lnTo>
                  <a:lnTo>
                    <a:pt x="75050" y="662"/>
                  </a:lnTo>
                  <a:lnTo>
                    <a:pt x="78608" y="0"/>
                  </a:lnTo>
                  <a:lnTo>
                    <a:pt x="91029" y="7731"/>
                  </a:lnTo>
                  <a:lnTo>
                    <a:pt x="105016" y="21751"/>
                  </a:lnTo>
                  <a:lnTo>
                    <a:pt x="114759" y="38565"/>
                  </a:lnTo>
                  <a:lnTo>
                    <a:pt x="121139" y="75994"/>
                  </a:lnTo>
                  <a:lnTo>
                    <a:pt x="123295" y="117469"/>
                  </a:lnTo>
                  <a:lnTo>
                    <a:pt x="122610" y="163696"/>
                  </a:lnTo>
                  <a:lnTo>
                    <a:pt x="116175" y="209261"/>
                  </a:lnTo>
                  <a:lnTo>
                    <a:pt x="101695" y="254174"/>
                  </a:lnTo>
                  <a:lnTo>
                    <a:pt x="80225" y="296709"/>
                  </a:lnTo>
                  <a:lnTo>
                    <a:pt x="58555" y="341939"/>
                  </a:lnTo>
                  <a:lnTo>
                    <a:pt x="25520" y="381710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4"/>
            <p:cNvSpPr/>
            <p:nvPr>
              <p:custDataLst>
                <p:tags r:id="rId81"/>
              </p:custDataLst>
            </p:nvPr>
          </p:nvSpPr>
          <p:spPr>
            <a:xfrm>
              <a:off x="10312171" y="1219593"/>
              <a:ext cx="212955" cy="161533"/>
            </a:xfrm>
            <a:custGeom>
              <a:avLst/>
              <a:gdLst/>
              <a:ahLst/>
              <a:cxnLst/>
              <a:rect l="0" t="0" r="0" b="0"/>
              <a:pathLst>
                <a:path w="212955" h="161533">
                  <a:moveTo>
                    <a:pt x="174854" y="9132"/>
                  </a:moveTo>
                  <a:lnTo>
                    <a:pt x="174854" y="9132"/>
                  </a:lnTo>
                  <a:lnTo>
                    <a:pt x="179911" y="9132"/>
                  </a:lnTo>
                  <a:lnTo>
                    <a:pt x="185215" y="6310"/>
                  </a:lnTo>
                  <a:lnTo>
                    <a:pt x="193396" y="0"/>
                  </a:lnTo>
                  <a:lnTo>
                    <a:pt x="185142" y="14893"/>
                  </a:lnTo>
                  <a:lnTo>
                    <a:pt x="167047" y="41040"/>
                  </a:lnTo>
                  <a:lnTo>
                    <a:pt x="152968" y="66353"/>
                  </a:lnTo>
                  <a:lnTo>
                    <a:pt x="119664" y="101201"/>
                  </a:lnTo>
                  <a:lnTo>
                    <a:pt x="75960" y="128806"/>
                  </a:lnTo>
                  <a:lnTo>
                    <a:pt x="58935" y="135698"/>
                  </a:lnTo>
                  <a:lnTo>
                    <a:pt x="40782" y="136645"/>
                  </a:lnTo>
                  <a:lnTo>
                    <a:pt x="24250" y="133538"/>
                  </a:lnTo>
                  <a:lnTo>
                    <a:pt x="13375" y="128629"/>
                  </a:lnTo>
                  <a:lnTo>
                    <a:pt x="5013" y="117275"/>
                  </a:lnTo>
                  <a:lnTo>
                    <a:pt x="1302" y="109803"/>
                  </a:lnTo>
                  <a:lnTo>
                    <a:pt x="0" y="95855"/>
                  </a:lnTo>
                  <a:lnTo>
                    <a:pt x="2949" y="84717"/>
                  </a:lnTo>
                  <a:lnTo>
                    <a:pt x="5217" y="81747"/>
                  </a:lnTo>
                  <a:lnTo>
                    <a:pt x="7787" y="79767"/>
                  </a:lnTo>
                  <a:lnTo>
                    <a:pt x="31632" y="82037"/>
                  </a:lnTo>
                  <a:lnTo>
                    <a:pt x="70012" y="98831"/>
                  </a:lnTo>
                  <a:lnTo>
                    <a:pt x="115189" y="121107"/>
                  </a:lnTo>
                  <a:lnTo>
                    <a:pt x="160344" y="147931"/>
                  </a:lnTo>
                  <a:lnTo>
                    <a:pt x="172286" y="154782"/>
                  </a:lnTo>
                  <a:lnTo>
                    <a:pt x="212954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5"/>
            <p:cNvSpPr/>
            <p:nvPr>
              <p:custDataLst>
                <p:tags r:id="rId82"/>
              </p:custDataLst>
            </p:nvPr>
          </p:nvSpPr>
          <p:spPr>
            <a:xfrm>
              <a:off x="9932432" y="1333500"/>
              <a:ext cx="221219" cy="18825"/>
            </a:xfrm>
            <a:custGeom>
              <a:avLst/>
              <a:gdLst/>
              <a:ahLst/>
              <a:cxnLst/>
              <a:rect l="0" t="0" r="0" b="0"/>
              <a:pathLst>
                <a:path w="221219" h="18825">
                  <a:moveTo>
                    <a:pt x="21193" y="0"/>
                  </a:moveTo>
                  <a:lnTo>
                    <a:pt x="21193" y="0"/>
                  </a:lnTo>
                  <a:lnTo>
                    <a:pt x="12530" y="7604"/>
                  </a:lnTo>
                  <a:lnTo>
                    <a:pt x="516" y="15188"/>
                  </a:lnTo>
                  <a:lnTo>
                    <a:pt x="0" y="16475"/>
                  </a:lnTo>
                  <a:lnTo>
                    <a:pt x="714" y="17334"/>
                  </a:lnTo>
                  <a:lnTo>
                    <a:pt x="43399" y="18824"/>
                  </a:lnTo>
                  <a:lnTo>
                    <a:pt x="86610" y="13949"/>
                  </a:lnTo>
                  <a:lnTo>
                    <a:pt x="131240" y="10836"/>
                  </a:lnTo>
                  <a:lnTo>
                    <a:pt x="166411" y="10108"/>
                  </a:lnTo>
                  <a:lnTo>
                    <a:pt x="22121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6"/>
            <p:cNvSpPr/>
            <p:nvPr>
              <p:custDataLst>
                <p:tags r:id="rId83"/>
              </p:custDataLst>
            </p:nvPr>
          </p:nvSpPr>
          <p:spPr>
            <a:xfrm>
              <a:off x="9944100" y="1276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0780" y="8642"/>
                  </a:lnTo>
                  <a:lnTo>
                    <a:pt x="53203" y="9351"/>
                  </a:lnTo>
                  <a:lnTo>
                    <a:pt x="94080" y="9473"/>
                  </a:lnTo>
                  <a:lnTo>
                    <a:pt x="135706" y="9515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267"/>
          <p:cNvSpPr/>
          <p:nvPr>
            <p:custDataLst>
              <p:tags r:id="rId3"/>
            </p:custDataLst>
          </p:nvPr>
        </p:nvSpPr>
        <p:spPr>
          <a:xfrm>
            <a:off x="8745309" y="2042312"/>
            <a:ext cx="272519" cy="234164"/>
          </a:xfrm>
          <a:custGeom>
            <a:avLst/>
            <a:gdLst/>
            <a:ahLst/>
            <a:cxnLst/>
            <a:rect l="0" t="0" r="0" b="0"/>
            <a:pathLst>
              <a:path w="272519" h="234164">
                <a:moveTo>
                  <a:pt x="17691" y="72238"/>
                </a:moveTo>
                <a:lnTo>
                  <a:pt x="17691" y="72238"/>
                </a:lnTo>
                <a:lnTo>
                  <a:pt x="16633" y="111277"/>
                </a:lnTo>
                <a:lnTo>
                  <a:pt x="9490" y="150025"/>
                </a:lnTo>
                <a:lnTo>
                  <a:pt x="7368" y="191281"/>
                </a:lnTo>
                <a:lnTo>
                  <a:pt x="0" y="211765"/>
                </a:lnTo>
                <a:lnTo>
                  <a:pt x="606" y="212881"/>
                </a:lnTo>
                <a:lnTo>
                  <a:pt x="2067" y="213625"/>
                </a:lnTo>
                <a:lnTo>
                  <a:pt x="4100" y="214121"/>
                </a:lnTo>
                <a:lnTo>
                  <a:pt x="9182" y="206206"/>
                </a:lnTo>
                <a:lnTo>
                  <a:pt x="17993" y="189543"/>
                </a:lnTo>
                <a:lnTo>
                  <a:pt x="24175" y="178349"/>
                </a:lnTo>
                <a:lnTo>
                  <a:pt x="36768" y="139490"/>
                </a:lnTo>
                <a:lnTo>
                  <a:pt x="54503" y="95870"/>
                </a:lnTo>
                <a:lnTo>
                  <a:pt x="79448" y="54094"/>
                </a:lnTo>
                <a:lnTo>
                  <a:pt x="123073" y="10739"/>
                </a:lnTo>
                <a:lnTo>
                  <a:pt x="144607" y="2572"/>
                </a:lnTo>
                <a:lnTo>
                  <a:pt x="167232" y="0"/>
                </a:lnTo>
                <a:lnTo>
                  <a:pt x="204804" y="6973"/>
                </a:lnTo>
                <a:lnTo>
                  <a:pt x="219386" y="13598"/>
                </a:lnTo>
                <a:lnTo>
                  <a:pt x="247386" y="36072"/>
                </a:lnTo>
                <a:lnTo>
                  <a:pt x="265067" y="78464"/>
                </a:lnTo>
                <a:lnTo>
                  <a:pt x="270512" y="96172"/>
                </a:lnTo>
                <a:lnTo>
                  <a:pt x="272518" y="132716"/>
                </a:lnTo>
                <a:lnTo>
                  <a:pt x="267072" y="171281"/>
                </a:lnTo>
                <a:lnTo>
                  <a:pt x="255816" y="2341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55"/>
          <p:cNvGrpSpPr/>
          <p:nvPr/>
        </p:nvGrpSpPr>
        <p:grpSpPr>
          <a:xfrm>
            <a:off x="692231" y="2745402"/>
            <a:ext cx="354912" cy="422831"/>
            <a:chOff x="692231" y="2745402"/>
            <a:chExt cx="354912" cy="422831"/>
          </a:xfrm>
        </p:grpSpPr>
        <p:sp>
          <p:nvSpPr>
            <p:cNvPr id="67" name="SMARTInkShape-268"/>
            <p:cNvSpPr/>
            <p:nvPr>
              <p:custDataLst>
                <p:tags r:id="rId78"/>
              </p:custDataLst>
            </p:nvPr>
          </p:nvSpPr>
          <p:spPr>
            <a:xfrm>
              <a:off x="692231" y="2745402"/>
              <a:ext cx="354912" cy="422831"/>
            </a:xfrm>
            <a:custGeom>
              <a:avLst/>
              <a:gdLst/>
              <a:ahLst/>
              <a:cxnLst/>
              <a:rect l="0" t="0" r="0" b="0"/>
              <a:pathLst>
                <a:path w="354912" h="422831">
                  <a:moveTo>
                    <a:pt x="231694" y="16848"/>
                  </a:moveTo>
                  <a:lnTo>
                    <a:pt x="231694" y="16848"/>
                  </a:lnTo>
                  <a:lnTo>
                    <a:pt x="226637" y="11792"/>
                  </a:lnTo>
                  <a:lnTo>
                    <a:pt x="193693" y="1660"/>
                  </a:lnTo>
                  <a:lnTo>
                    <a:pt x="163990" y="0"/>
                  </a:lnTo>
                  <a:lnTo>
                    <a:pt x="140926" y="3363"/>
                  </a:lnTo>
                  <a:lnTo>
                    <a:pt x="119386" y="14030"/>
                  </a:lnTo>
                  <a:lnTo>
                    <a:pt x="77636" y="41681"/>
                  </a:lnTo>
                  <a:lnTo>
                    <a:pt x="58577" y="58896"/>
                  </a:lnTo>
                  <a:lnTo>
                    <a:pt x="27651" y="106012"/>
                  </a:lnTo>
                  <a:lnTo>
                    <a:pt x="10252" y="147807"/>
                  </a:lnTo>
                  <a:lnTo>
                    <a:pt x="1689" y="181943"/>
                  </a:lnTo>
                  <a:lnTo>
                    <a:pt x="0" y="218282"/>
                  </a:lnTo>
                  <a:lnTo>
                    <a:pt x="2777" y="252424"/>
                  </a:lnTo>
                  <a:lnTo>
                    <a:pt x="12408" y="291612"/>
                  </a:lnTo>
                  <a:lnTo>
                    <a:pt x="33370" y="332622"/>
                  </a:lnTo>
                  <a:lnTo>
                    <a:pt x="66400" y="374142"/>
                  </a:lnTo>
                  <a:lnTo>
                    <a:pt x="95131" y="400731"/>
                  </a:lnTo>
                  <a:lnTo>
                    <a:pt x="133846" y="417869"/>
                  </a:lnTo>
                  <a:lnTo>
                    <a:pt x="176714" y="422830"/>
                  </a:lnTo>
                  <a:lnTo>
                    <a:pt x="220716" y="415561"/>
                  </a:lnTo>
                  <a:lnTo>
                    <a:pt x="250314" y="404155"/>
                  </a:lnTo>
                  <a:lnTo>
                    <a:pt x="290708" y="375199"/>
                  </a:lnTo>
                  <a:lnTo>
                    <a:pt x="323596" y="338761"/>
                  </a:lnTo>
                  <a:lnTo>
                    <a:pt x="345135" y="292818"/>
                  </a:lnTo>
                  <a:lnTo>
                    <a:pt x="350904" y="269676"/>
                  </a:lnTo>
                  <a:lnTo>
                    <a:pt x="353468" y="234697"/>
                  </a:lnTo>
                  <a:lnTo>
                    <a:pt x="354911" y="193579"/>
                  </a:lnTo>
                  <a:lnTo>
                    <a:pt x="350282" y="156231"/>
                  </a:lnTo>
                  <a:lnTo>
                    <a:pt x="338178" y="114348"/>
                  </a:lnTo>
                  <a:lnTo>
                    <a:pt x="315514" y="72831"/>
                  </a:lnTo>
                  <a:lnTo>
                    <a:pt x="284869" y="45077"/>
                  </a:lnTo>
                  <a:lnTo>
                    <a:pt x="239964" y="18475"/>
                  </a:lnTo>
                  <a:lnTo>
                    <a:pt x="219495" y="12279"/>
                  </a:lnTo>
                  <a:lnTo>
                    <a:pt x="181395" y="8792"/>
                  </a:lnTo>
                  <a:lnTo>
                    <a:pt x="145969" y="7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9"/>
            <p:cNvSpPr/>
            <p:nvPr>
              <p:custDataLst>
                <p:tags r:id="rId79"/>
              </p:custDataLst>
            </p:nvPr>
          </p:nvSpPr>
          <p:spPr>
            <a:xfrm>
              <a:off x="809625" y="2868902"/>
              <a:ext cx="161926" cy="207674"/>
            </a:xfrm>
            <a:custGeom>
              <a:avLst/>
              <a:gdLst/>
              <a:ahLst/>
              <a:cxnLst/>
              <a:rect l="0" t="0" r="0" b="0"/>
              <a:pathLst>
                <a:path w="161926" h="207674">
                  <a:moveTo>
                    <a:pt x="0" y="45748"/>
                  </a:moveTo>
                  <a:lnTo>
                    <a:pt x="0" y="45748"/>
                  </a:lnTo>
                  <a:lnTo>
                    <a:pt x="0" y="40692"/>
                  </a:lnTo>
                  <a:lnTo>
                    <a:pt x="2822" y="35387"/>
                  </a:lnTo>
                  <a:lnTo>
                    <a:pt x="6546" y="29502"/>
                  </a:lnTo>
                  <a:lnTo>
                    <a:pt x="9701" y="20238"/>
                  </a:lnTo>
                  <a:lnTo>
                    <a:pt x="22666" y="4458"/>
                  </a:lnTo>
                  <a:lnTo>
                    <a:pt x="31593" y="939"/>
                  </a:lnTo>
                  <a:lnTo>
                    <a:pt x="36937" y="0"/>
                  </a:lnTo>
                  <a:lnTo>
                    <a:pt x="48519" y="1779"/>
                  </a:lnTo>
                  <a:lnTo>
                    <a:pt x="60722" y="7157"/>
                  </a:lnTo>
                  <a:lnTo>
                    <a:pt x="73202" y="16602"/>
                  </a:lnTo>
                  <a:lnTo>
                    <a:pt x="80159" y="30677"/>
                  </a:lnTo>
                  <a:lnTo>
                    <a:pt x="89682" y="70640"/>
                  </a:lnTo>
                  <a:lnTo>
                    <a:pt x="88544" y="101807"/>
                  </a:lnTo>
                  <a:lnTo>
                    <a:pt x="72131" y="138666"/>
                  </a:lnTo>
                  <a:lnTo>
                    <a:pt x="64514" y="149840"/>
                  </a:lnTo>
                  <a:lnTo>
                    <a:pt x="59943" y="153242"/>
                  </a:lnTo>
                  <a:lnTo>
                    <a:pt x="49219" y="157023"/>
                  </a:lnTo>
                  <a:lnTo>
                    <a:pt x="44454" y="156973"/>
                  </a:lnTo>
                  <a:lnTo>
                    <a:pt x="36338" y="154095"/>
                  </a:lnTo>
                  <a:lnTo>
                    <a:pt x="33750" y="151846"/>
                  </a:lnTo>
                  <a:lnTo>
                    <a:pt x="30875" y="146525"/>
                  </a:lnTo>
                  <a:lnTo>
                    <a:pt x="31167" y="143624"/>
                  </a:lnTo>
                  <a:lnTo>
                    <a:pt x="34313" y="137579"/>
                  </a:lnTo>
                  <a:lnTo>
                    <a:pt x="36634" y="135543"/>
                  </a:lnTo>
                  <a:lnTo>
                    <a:pt x="42034" y="133282"/>
                  </a:lnTo>
                  <a:lnTo>
                    <a:pt x="56082" y="132009"/>
                  </a:lnTo>
                  <a:lnTo>
                    <a:pt x="73649" y="136688"/>
                  </a:lnTo>
                  <a:lnTo>
                    <a:pt x="87203" y="144777"/>
                  </a:lnTo>
                  <a:lnTo>
                    <a:pt x="106753" y="163538"/>
                  </a:lnTo>
                  <a:lnTo>
                    <a:pt x="123419" y="186953"/>
                  </a:lnTo>
                  <a:lnTo>
                    <a:pt x="131758" y="193172"/>
                  </a:lnTo>
                  <a:lnTo>
                    <a:pt x="135464" y="194831"/>
                  </a:lnTo>
                  <a:lnTo>
                    <a:pt x="137934" y="196995"/>
                  </a:lnTo>
                  <a:lnTo>
                    <a:pt x="140679" y="202222"/>
                  </a:lnTo>
                  <a:lnTo>
                    <a:pt x="143528" y="204039"/>
                  </a:lnTo>
                  <a:lnTo>
                    <a:pt x="161925" y="20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6"/>
          <p:cNvGrpSpPr/>
          <p:nvPr/>
        </p:nvGrpSpPr>
        <p:grpSpPr>
          <a:xfrm>
            <a:off x="1438604" y="2752725"/>
            <a:ext cx="809297" cy="584990"/>
            <a:chOff x="1438604" y="2752725"/>
            <a:chExt cx="809297" cy="584990"/>
          </a:xfrm>
        </p:grpSpPr>
        <p:sp>
          <p:nvSpPr>
            <p:cNvPr id="70" name="SMARTInkShape-270"/>
            <p:cNvSpPr/>
            <p:nvPr>
              <p:custDataLst>
                <p:tags r:id="rId75"/>
              </p:custDataLst>
            </p:nvPr>
          </p:nvSpPr>
          <p:spPr>
            <a:xfrm>
              <a:off x="2067364" y="2752725"/>
              <a:ext cx="180537" cy="381001"/>
            </a:xfrm>
            <a:custGeom>
              <a:avLst/>
              <a:gdLst/>
              <a:ahLst/>
              <a:cxnLst/>
              <a:rect l="0" t="0" r="0" b="0"/>
              <a:pathLst>
                <a:path w="180537" h="381001">
                  <a:moveTo>
                    <a:pt x="66236" y="0"/>
                  </a:moveTo>
                  <a:lnTo>
                    <a:pt x="66236" y="0"/>
                  </a:lnTo>
                  <a:lnTo>
                    <a:pt x="71292" y="0"/>
                  </a:lnTo>
                  <a:lnTo>
                    <a:pt x="72782" y="2117"/>
                  </a:lnTo>
                  <a:lnTo>
                    <a:pt x="74437" y="10113"/>
                  </a:lnTo>
                  <a:lnTo>
                    <a:pt x="67895" y="39039"/>
                  </a:lnTo>
                  <a:lnTo>
                    <a:pt x="53336" y="77787"/>
                  </a:lnTo>
                  <a:lnTo>
                    <a:pt x="46284" y="113555"/>
                  </a:lnTo>
                  <a:lnTo>
                    <a:pt x="34454" y="136422"/>
                  </a:lnTo>
                  <a:lnTo>
                    <a:pt x="23912" y="181379"/>
                  </a:lnTo>
                  <a:lnTo>
                    <a:pt x="11770" y="228653"/>
                  </a:lnTo>
                  <a:lnTo>
                    <a:pt x="4560" y="266711"/>
                  </a:lnTo>
                  <a:lnTo>
                    <a:pt x="548" y="310290"/>
                  </a:lnTo>
                  <a:lnTo>
                    <a:pt x="0" y="326996"/>
                  </a:lnTo>
                  <a:lnTo>
                    <a:pt x="1970" y="333355"/>
                  </a:lnTo>
                  <a:lnTo>
                    <a:pt x="9804" y="343244"/>
                  </a:lnTo>
                  <a:lnTo>
                    <a:pt x="14856" y="344188"/>
                  </a:lnTo>
                  <a:lnTo>
                    <a:pt x="20341" y="342700"/>
                  </a:lnTo>
                  <a:lnTo>
                    <a:pt x="26114" y="339592"/>
                  </a:lnTo>
                  <a:lnTo>
                    <a:pt x="44353" y="320047"/>
                  </a:lnTo>
                  <a:lnTo>
                    <a:pt x="68267" y="280441"/>
                  </a:lnTo>
                  <a:lnTo>
                    <a:pt x="92037" y="233901"/>
                  </a:lnTo>
                  <a:lnTo>
                    <a:pt x="100692" y="206652"/>
                  </a:lnTo>
                  <a:lnTo>
                    <a:pt x="98200" y="180117"/>
                  </a:lnTo>
                  <a:lnTo>
                    <a:pt x="94953" y="175111"/>
                  </a:lnTo>
                  <a:lnTo>
                    <a:pt x="90673" y="172832"/>
                  </a:lnTo>
                  <a:lnTo>
                    <a:pt x="85702" y="172371"/>
                  </a:lnTo>
                  <a:lnTo>
                    <a:pt x="81330" y="174181"/>
                  </a:lnTo>
                  <a:lnTo>
                    <a:pt x="73650" y="181836"/>
                  </a:lnTo>
                  <a:lnTo>
                    <a:pt x="49312" y="225159"/>
                  </a:lnTo>
                  <a:lnTo>
                    <a:pt x="42839" y="241888"/>
                  </a:lnTo>
                  <a:lnTo>
                    <a:pt x="40254" y="275106"/>
                  </a:lnTo>
                  <a:lnTo>
                    <a:pt x="45720" y="308584"/>
                  </a:lnTo>
                  <a:lnTo>
                    <a:pt x="51120" y="321651"/>
                  </a:lnTo>
                  <a:lnTo>
                    <a:pt x="70224" y="345071"/>
                  </a:lnTo>
                  <a:lnTo>
                    <a:pt x="95993" y="362005"/>
                  </a:lnTo>
                  <a:lnTo>
                    <a:pt x="135053" y="373051"/>
                  </a:lnTo>
                  <a:lnTo>
                    <a:pt x="180536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1"/>
            <p:cNvSpPr/>
            <p:nvPr>
              <p:custDataLst>
                <p:tags r:id="rId76"/>
              </p:custDataLst>
            </p:nvPr>
          </p:nvSpPr>
          <p:spPr>
            <a:xfrm>
              <a:off x="1914536" y="2982955"/>
              <a:ext cx="102911" cy="354760"/>
            </a:xfrm>
            <a:custGeom>
              <a:avLst/>
              <a:gdLst/>
              <a:ahLst/>
              <a:cxnLst/>
              <a:rect l="0" t="0" r="0" b="0"/>
              <a:pathLst>
                <a:path w="102911" h="354760">
                  <a:moveTo>
                    <a:pt x="28564" y="36470"/>
                  </a:moveTo>
                  <a:lnTo>
                    <a:pt x="28564" y="36470"/>
                  </a:lnTo>
                  <a:lnTo>
                    <a:pt x="23508" y="78154"/>
                  </a:lnTo>
                  <a:lnTo>
                    <a:pt x="15306" y="115967"/>
                  </a:lnTo>
                  <a:lnTo>
                    <a:pt x="11230" y="159038"/>
                  </a:lnTo>
                  <a:lnTo>
                    <a:pt x="10022" y="195200"/>
                  </a:lnTo>
                  <a:lnTo>
                    <a:pt x="4608" y="236136"/>
                  </a:lnTo>
                  <a:lnTo>
                    <a:pt x="1358" y="281779"/>
                  </a:lnTo>
                  <a:lnTo>
                    <a:pt x="259" y="322855"/>
                  </a:lnTo>
                  <a:lnTo>
                    <a:pt x="25" y="354759"/>
                  </a:lnTo>
                  <a:lnTo>
                    <a:pt x="0" y="348559"/>
                  </a:lnTo>
                  <a:lnTo>
                    <a:pt x="10352" y="302680"/>
                  </a:lnTo>
                  <a:lnTo>
                    <a:pt x="16236" y="269086"/>
                  </a:lnTo>
                  <a:lnTo>
                    <a:pt x="22379" y="229460"/>
                  </a:lnTo>
                  <a:lnTo>
                    <a:pt x="31788" y="185728"/>
                  </a:lnTo>
                  <a:lnTo>
                    <a:pt x="36222" y="147605"/>
                  </a:lnTo>
                  <a:lnTo>
                    <a:pt x="45325" y="102285"/>
                  </a:lnTo>
                  <a:lnTo>
                    <a:pt x="53168" y="62909"/>
                  </a:lnTo>
                  <a:lnTo>
                    <a:pt x="58079" y="35367"/>
                  </a:lnTo>
                  <a:lnTo>
                    <a:pt x="73386" y="3869"/>
                  </a:lnTo>
                  <a:lnTo>
                    <a:pt x="75379" y="2036"/>
                  </a:lnTo>
                  <a:lnTo>
                    <a:pt x="80415" y="0"/>
                  </a:lnTo>
                  <a:lnTo>
                    <a:pt x="83240" y="2631"/>
                  </a:lnTo>
                  <a:lnTo>
                    <a:pt x="98506" y="38286"/>
                  </a:lnTo>
                  <a:lnTo>
                    <a:pt x="102910" y="75696"/>
                  </a:lnTo>
                  <a:lnTo>
                    <a:pt x="99158" y="110181"/>
                  </a:lnTo>
                  <a:lnTo>
                    <a:pt x="91336" y="127792"/>
                  </a:lnTo>
                  <a:lnTo>
                    <a:pt x="74125" y="151287"/>
                  </a:lnTo>
                  <a:lnTo>
                    <a:pt x="64335" y="156292"/>
                  </a:lnTo>
                  <a:lnTo>
                    <a:pt x="58762" y="157626"/>
                  </a:lnTo>
                  <a:lnTo>
                    <a:pt x="52929" y="156399"/>
                  </a:lnTo>
                  <a:lnTo>
                    <a:pt x="40804" y="149391"/>
                  </a:lnTo>
                  <a:lnTo>
                    <a:pt x="19039" y="12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2"/>
            <p:cNvSpPr/>
            <p:nvPr>
              <p:custDataLst>
                <p:tags r:id="rId77"/>
              </p:custDataLst>
            </p:nvPr>
          </p:nvSpPr>
          <p:spPr>
            <a:xfrm>
              <a:off x="1438604" y="2825444"/>
              <a:ext cx="423860" cy="359789"/>
            </a:xfrm>
            <a:custGeom>
              <a:avLst/>
              <a:gdLst/>
              <a:ahLst/>
              <a:cxnLst/>
              <a:rect l="0" t="0" r="0" b="0"/>
              <a:pathLst>
                <a:path w="423860" h="359789">
                  <a:moveTo>
                    <a:pt x="85396" y="60631"/>
                  </a:moveTo>
                  <a:lnTo>
                    <a:pt x="85396" y="60631"/>
                  </a:lnTo>
                  <a:lnTo>
                    <a:pt x="84338" y="24747"/>
                  </a:lnTo>
                  <a:lnTo>
                    <a:pt x="80340" y="13638"/>
                  </a:lnTo>
                  <a:lnTo>
                    <a:pt x="72213" y="5173"/>
                  </a:lnTo>
                  <a:lnTo>
                    <a:pt x="67082" y="1434"/>
                  </a:lnTo>
                  <a:lnTo>
                    <a:pt x="61545" y="0"/>
                  </a:lnTo>
                  <a:lnTo>
                    <a:pt x="49748" y="1228"/>
                  </a:lnTo>
                  <a:lnTo>
                    <a:pt x="31207" y="12926"/>
                  </a:lnTo>
                  <a:lnTo>
                    <a:pt x="8095" y="34784"/>
                  </a:lnTo>
                  <a:lnTo>
                    <a:pt x="3415" y="43146"/>
                  </a:lnTo>
                  <a:lnTo>
                    <a:pt x="0" y="90180"/>
                  </a:lnTo>
                  <a:lnTo>
                    <a:pt x="8284" y="108689"/>
                  </a:lnTo>
                  <a:lnTo>
                    <a:pt x="34280" y="150451"/>
                  </a:lnTo>
                  <a:lnTo>
                    <a:pt x="63547" y="197525"/>
                  </a:lnTo>
                  <a:lnTo>
                    <a:pt x="81041" y="239327"/>
                  </a:lnTo>
                  <a:lnTo>
                    <a:pt x="89280" y="270564"/>
                  </a:lnTo>
                  <a:lnTo>
                    <a:pt x="85959" y="302985"/>
                  </a:lnTo>
                  <a:lnTo>
                    <a:pt x="81060" y="315805"/>
                  </a:lnTo>
                  <a:lnTo>
                    <a:pt x="54868" y="347778"/>
                  </a:lnTo>
                  <a:lnTo>
                    <a:pt x="39427" y="358554"/>
                  </a:lnTo>
                  <a:lnTo>
                    <a:pt x="33583" y="359788"/>
                  </a:lnTo>
                  <a:lnTo>
                    <a:pt x="21446" y="358337"/>
                  </a:lnTo>
                  <a:lnTo>
                    <a:pt x="17363" y="356468"/>
                  </a:lnTo>
                  <a:lnTo>
                    <a:pt x="14640" y="354164"/>
                  </a:lnTo>
                  <a:lnTo>
                    <a:pt x="12826" y="351570"/>
                  </a:lnTo>
                  <a:lnTo>
                    <a:pt x="14791" y="347724"/>
                  </a:lnTo>
                  <a:lnTo>
                    <a:pt x="58148" y="313133"/>
                  </a:lnTo>
                  <a:lnTo>
                    <a:pt x="95183" y="284427"/>
                  </a:lnTo>
                  <a:lnTo>
                    <a:pt x="133073" y="262882"/>
                  </a:lnTo>
                  <a:lnTo>
                    <a:pt x="175561" y="238244"/>
                  </a:lnTo>
                  <a:lnTo>
                    <a:pt x="206421" y="211713"/>
                  </a:lnTo>
                  <a:lnTo>
                    <a:pt x="209471" y="206861"/>
                  </a:lnTo>
                  <a:lnTo>
                    <a:pt x="210446" y="201509"/>
                  </a:lnTo>
                  <a:lnTo>
                    <a:pt x="210038" y="195825"/>
                  </a:lnTo>
                  <a:lnTo>
                    <a:pt x="208707" y="192035"/>
                  </a:lnTo>
                  <a:lnTo>
                    <a:pt x="206762" y="189509"/>
                  </a:lnTo>
                  <a:lnTo>
                    <a:pt x="204406" y="187825"/>
                  </a:lnTo>
                  <a:lnTo>
                    <a:pt x="193323" y="191598"/>
                  </a:lnTo>
                  <a:lnTo>
                    <a:pt x="165394" y="211267"/>
                  </a:lnTo>
                  <a:lnTo>
                    <a:pt x="141611" y="241022"/>
                  </a:lnTo>
                  <a:lnTo>
                    <a:pt x="136839" y="251225"/>
                  </a:lnTo>
                  <a:lnTo>
                    <a:pt x="134152" y="267975"/>
                  </a:lnTo>
                  <a:lnTo>
                    <a:pt x="138413" y="291399"/>
                  </a:lnTo>
                  <a:lnTo>
                    <a:pt x="143531" y="300778"/>
                  </a:lnTo>
                  <a:lnTo>
                    <a:pt x="146378" y="303279"/>
                  </a:lnTo>
                  <a:lnTo>
                    <a:pt x="158007" y="303236"/>
                  </a:lnTo>
                  <a:lnTo>
                    <a:pt x="165554" y="301742"/>
                  </a:lnTo>
                  <a:lnTo>
                    <a:pt x="176761" y="294439"/>
                  </a:lnTo>
                  <a:lnTo>
                    <a:pt x="201497" y="260950"/>
                  </a:lnTo>
                  <a:lnTo>
                    <a:pt x="206933" y="246750"/>
                  </a:lnTo>
                  <a:lnTo>
                    <a:pt x="208920" y="234222"/>
                  </a:lnTo>
                  <a:lnTo>
                    <a:pt x="209020" y="234567"/>
                  </a:lnTo>
                  <a:lnTo>
                    <a:pt x="209213" y="262728"/>
                  </a:lnTo>
                  <a:lnTo>
                    <a:pt x="212040" y="269691"/>
                  </a:lnTo>
                  <a:lnTo>
                    <a:pt x="214275" y="273029"/>
                  </a:lnTo>
                  <a:lnTo>
                    <a:pt x="216824" y="275255"/>
                  </a:lnTo>
                  <a:lnTo>
                    <a:pt x="222478" y="277728"/>
                  </a:lnTo>
                  <a:lnTo>
                    <a:pt x="225467" y="277329"/>
                  </a:lnTo>
                  <a:lnTo>
                    <a:pt x="231611" y="274064"/>
                  </a:lnTo>
                  <a:lnTo>
                    <a:pt x="246076" y="256162"/>
                  </a:lnTo>
                  <a:lnTo>
                    <a:pt x="261265" y="223785"/>
                  </a:lnTo>
                  <a:lnTo>
                    <a:pt x="265916" y="208927"/>
                  </a:lnTo>
                  <a:lnTo>
                    <a:pt x="270755" y="201329"/>
                  </a:lnTo>
                  <a:lnTo>
                    <a:pt x="272468" y="199938"/>
                  </a:lnTo>
                  <a:lnTo>
                    <a:pt x="273611" y="200069"/>
                  </a:lnTo>
                  <a:lnTo>
                    <a:pt x="274373" y="201214"/>
                  </a:lnTo>
                  <a:lnTo>
                    <a:pt x="268156" y="239932"/>
                  </a:lnTo>
                  <a:lnTo>
                    <a:pt x="266606" y="283131"/>
                  </a:lnTo>
                  <a:lnTo>
                    <a:pt x="266402" y="309607"/>
                  </a:lnTo>
                  <a:lnTo>
                    <a:pt x="267450" y="311282"/>
                  </a:lnTo>
                  <a:lnTo>
                    <a:pt x="269207" y="311340"/>
                  </a:lnTo>
                  <a:lnTo>
                    <a:pt x="271437" y="310320"/>
                  </a:lnTo>
                  <a:lnTo>
                    <a:pt x="273914" y="300721"/>
                  </a:lnTo>
                  <a:lnTo>
                    <a:pt x="280561" y="268687"/>
                  </a:lnTo>
                  <a:lnTo>
                    <a:pt x="304538" y="226211"/>
                  </a:lnTo>
                  <a:lnTo>
                    <a:pt x="322656" y="204516"/>
                  </a:lnTo>
                  <a:lnTo>
                    <a:pt x="328321" y="213919"/>
                  </a:lnTo>
                  <a:lnTo>
                    <a:pt x="331646" y="225053"/>
                  </a:lnTo>
                  <a:lnTo>
                    <a:pt x="332964" y="271747"/>
                  </a:lnTo>
                  <a:lnTo>
                    <a:pt x="333035" y="291776"/>
                  </a:lnTo>
                  <a:lnTo>
                    <a:pt x="334097" y="291986"/>
                  </a:lnTo>
                  <a:lnTo>
                    <a:pt x="338099" y="286575"/>
                  </a:lnTo>
                  <a:lnTo>
                    <a:pt x="355436" y="240536"/>
                  </a:lnTo>
                  <a:lnTo>
                    <a:pt x="362516" y="217445"/>
                  </a:lnTo>
                  <a:lnTo>
                    <a:pt x="387975" y="187376"/>
                  </a:lnTo>
                  <a:lnTo>
                    <a:pt x="392949" y="184286"/>
                  </a:lnTo>
                  <a:lnTo>
                    <a:pt x="397323" y="183284"/>
                  </a:lnTo>
                  <a:lnTo>
                    <a:pt x="401297" y="183675"/>
                  </a:lnTo>
                  <a:lnTo>
                    <a:pt x="408535" y="186931"/>
                  </a:lnTo>
                  <a:lnTo>
                    <a:pt x="411947" y="189281"/>
                  </a:lnTo>
                  <a:lnTo>
                    <a:pt x="415738" y="200359"/>
                  </a:lnTo>
                  <a:lnTo>
                    <a:pt x="423859" y="241388"/>
                  </a:lnTo>
                  <a:lnTo>
                    <a:pt x="418771" y="27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7"/>
          <p:cNvGrpSpPr/>
          <p:nvPr/>
        </p:nvGrpSpPr>
        <p:grpSpPr>
          <a:xfrm>
            <a:off x="2581401" y="2639904"/>
            <a:ext cx="1542925" cy="531922"/>
            <a:chOff x="2581401" y="2639904"/>
            <a:chExt cx="1542925" cy="531922"/>
          </a:xfrm>
        </p:grpSpPr>
        <p:sp>
          <p:nvSpPr>
            <p:cNvPr id="74" name="SMARTInkShape-273"/>
            <p:cNvSpPr/>
            <p:nvPr>
              <p:custDataLst>
                <p:tags r:id="rId70"/>
              </p:custDataLst>
            </p:nvPr>
          </p:nvSpPr>
          <p:spPr>
            <a:xfrm>
              <a:off x="3562665" y="2639904"/>
              <a:ext cx="561661" cy="84247"/>
            </a:xfrm>
            <a:custGeom>
              <a:avLst/>
              <a:gdLst/>
              <a:ahLst/>
              <a:cxnLst/>
              <a:rect l="0" t="0" r="0" b="0"/>
              <a:pathLst>
                <a:path w="561661" h="84247">
                  <a:moveTo>
                    <a:pt x="28260" y="84246"/>
                  </a:moveTo>
                  <a:lnTo>
                    <a:pt x="28260" y="84246"/>
                  </a:lnTo>
                  <a:lnTo>
                    <a:pt x="0" y="84246"/>
                  </a:lnTo>
                  <a:lnTo>
                    <a:pt x="8715" y="83188"/>
                  </a:lnTo>
                  <a:lnTo>
                    <a:pt x="48036" y="73885"/>
                  </a:lnTo>
                  <a:lnTo>
                    <a:pt x="89505" y="64949"/>
                  </a:lnTo>
                  <a:lnTo>
                    <a:pt x="137019" y="52447"/>
                  </a:lnTo>
                  <a:lnTo>
                    <a:pt x="179606" y="48013"/>
                  </a:lnTo>
                  <a:lnTo>
                    <a:pt x="213000" y="44154"/>
                  </a:lnTo>
                  <a:lnTo>
                    <a:pt x="247950" y="38910"/>
                  </a:lnTo>
                  <a:lnTo>
                    <a:pt x="281122" y="33053"/>
                  </a:lnTo>
                  <a:lnTo>
                    <a:pt x="313504" y="29743"/>
                  </a:lnTo>
                  <a:lnTo>
                    <a:pt x="345536" y="27214"/>
                  </a:lnTo>
                  <a:lnTo>
                    <a:pt x="392260" y="19840"/>
                  </a:lnTo>
                  <a:lnTo>
                    <a:pt x="433386" y="12011"/>
                  </a:lnTo>
                  <a:lnTo>
                    <a:pt x="471324" y="8162"/>
                  </a:lnTo>
                  <a:lnTo>
                    <a:pt x="517896" y="0"/>
                  </a:lnTo>
                  <a:lnTo>
                    <a:pt x="561660" y="8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4"/>
            <p:cNvSpPr/>
            <p:nvPr>
              <p:custDataLst>
                <p:tags r:id="rId71"/>
              </p:custDataLst>
            </p:nvPr>
          </p:nvSpPr>
          <p:spPr>
            <a:xfrm>
              <a:off x="3324225" y="31146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41942" y="238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5"/>
            <p:cNvSpPr/>
            <p:nvPr>
              <p:custDataLst>
                <p:tags r:id="rId72"/>
              </p:custDataLst>
            </p:nvPr>
          </p:nvSpPr>
          <p:spPr>
            <a:xfrm>
              <a:off x="3143296" y="2943533"/>
              <a:ext cx="92728" cy="143753"/>
            </a:xfrm>
            <a:custGeom>
              <a:avLst/>
              <a:gdLst/>
              <a:ahLst/>
              <a:cxnLst/>
              <a:rect l="0" t="0" r="0" b="0"/>
              <a:pathLst>
                <a:path w="92728" h="143753">
                  <a:moveTo>
                    <a:pt x="28529" y="37792"/>
                  </a:moveTo>
                  <a:lnTo>
                    <a:pt x="28529" y="37792"/>
                  </a:lnTo>
                  <a:lnTo>
                    <a:pt x="21983" y="53000"/>
                  </a:lnTo>
                  <a:lnTo>
                    <a:pt x="11661" y="94300"/>
                  </a:lnTo>
                  <a:lnTo>
                    <a:pt x="3893" y="109804"/>
                  </a:lnTo>
                  <a:lnTo>
                    <a:pt x="184" y="143752"/>
                  </a:lnTo>
                  <a:lnTo>
                    <a:pt x="0" y="137745"/>
                  </a:lnTo>
                  <a:lnTo>
                    <a:pt x="21416" y="93682"/>
                  </a:lnTo>
                  <a:lnTo>
                    <a:pt x="40776" y="54690"/>
                  </a:lnTo>
                  <a:lnTo>
                    <a:pt x="70163" y="11050"/>
                  </a:lnTo>
                  <a:lnTo>
                    <a:pt x="82663" y="154"/>
                  </a:lnTo>
                  <a:lnTo>
                    <a:pt x="86843" y="0"/>
                  </a:lnTo>
                  <a:lnTo>
                    <a:pt x="89630" y="3072"/>
                  </a:lnTo>
                  <a:lnTo>
                    <a:pt x="92727" y="17069"/>
                  </a:lnTo>
                  <a:lnTo>
                    <a:pt x="85679" y="113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6"/>
            <p:cNvSpPr/>
            <p:nvPr>
              <p:custDataLst>
                <p:tags r:id="rId73"/>
              </p:custDataLst>
            </p:nvPr>
          </p:nvSpPr>
          <p:spPr>
            <a:xfrm>
              <a:off x="2886075" y="2965092"/>
              <a:ext cx="209551" cy="142273"/>
            </a:xfrm>
            <a:custGeom>
              <a:avLst/>
              <a:gdLst/>
              <a:ahLst/>
              <a:cxnLst/>
              <a:rect l="0" t="0" r="0" b="0"/>
              <a:pathLst>
                <a:path w="209551" h="142273">
                  <a:moveTo>
                    <a:pt x="0" y="63858"/>
                  </a:moveTo>
                  <a:lnTo>
                    <a:pt x="0" y="63858"/>
                  </a:lnTo>
                  <a:lnTo>
                    <a:pt x="18363" y="62800"/>
                  </a:lnTo>
                  <a:lnTo>
                    <a:pt x="38602" y="56254"/>
                  </a:lnTo>
                  <a:lnTo>
                    <a:pt x="48201" y="50601"/>
                  </a:lnTo>
                  <a:lnTo>
                    <a:pt x="59555" y="36412"/>
                  </a:lnTo>
                  <a:lnTo>
                    <a:pt x="64565" y="23858"/>
                  </a:lnTo>
                  <a:lnTo>
                    <a:pt x="64210" y="21317"/>
                  </a:lnTo>
                  <a:lnTo>
                    <a:pt x="62915" y="19622"/>
                  </a:lnTo>
                  <a:lnTo>
                    <a:pt x="60993" y="18492"/>
                  </a:lnTo>
                  <a:lnTo>
                    <a:pt x="43119" y="27015"/>
                  </a:lnTo>
                  <a:lnTo>
                    <a:pt x="22771" y="42946"/>
                  </a:lnTo>
                  <a:lnTo>
                    <a:pt x="8394" y="66129"/>
                  </a:lnTo>
                  <a:lnTo>
                    <a:pt x="2487" y="82993"/>
                  </a:lnTo>
                  <a:lnTo>
                    <a:pt x="5793" y="109862"/>
                  </a:lnTo>
                  <a:lnTo>
                    <a:pt x="13511" y="124168"/>
                  </a:lnTo>
                  <a:lnTo>
                    <a:pt x="18532" y="129465"/>
                  </a:lnTo>
                  <a:lnTo>
                    <a:pt x="45825" y="141976"/>
                  </a:lnTo>
                  <a:lnTo>
                    <a:pt x="80723" y="142272"/>
                  </a:lnTo>
                  <a:lnTo>
                    <a:pt x="120720" y="132891"/>
                  </a:lnTo>
                  <a:lnTo>
                    <a:pt x="154918" y="112669"/>
                  </a:lnTo>
                  <a:lnTo>
                    <a:pt x="176664" y="89962"/>
                  </a:lnTo>
                  <a:lnTo>
                    <a:pt x="191457" y="53013"/>
                  </a:lnTo>
                  <a:lnTo>
                    <a:pt x="192197" y="41811"/>
                  </a:lnTo>
                  <a:lnTo>
                    <a:pt x="182871" y="6692"/>
                  </a:lnTo>
                  <a:lnTo>
                    <a:pt x="180122" y="3522"/>
                  </a:lnTo>
                  <a:lnTo>
                    <a:pt x="171424" y="0"/>
                  </a:lnTo>
                  <a:lnTo>
                    <a:pt x="166141" y="1178"/>
                  </a:lnTo>
                  <a:lnTo>
                    <a:pt x="154627" y="8131"/>
                  </a:lnTo>
                  <a:lnTo>
                    <a:pt x="145276" y="21099"/>
                  </a:lnTo>
                  <a:lnTo>
                    <a:pt x="130649" y="60351"/>
                  </a:lnTo>
                  <a:lnTo>
                    <a:pt x="129680" y="78527"/>
                  </a:lnTo>
                  <a:lnTo>
                    <a:pt x="137682" y="107442"/>
                  </a:lnTo>
                  <a:lnTo>
                    <a:pt x="141529" y="111964"/>
                  </a:lnTo>
                  <a:lnTo>
                    <a:pt x="151449" y="116989"/>
                  </a:lnTo>
                  <a:lnTo>
                    <a:pt x="156000" y="116212"/>
                  </a:lnTo>
                  <a:lnTo>
                    <a:pt x="160092" y="113577"/>
                  </a:lnTo>
                  <a:lnTo>
                    <a:pt x="170907" y="99756"/>
                  </a:lnTo>
                  <a:lnTo>
                    <a:pt x="193643" y="54235"/>
                  </a:lnTo>
                  <a:lnTo>
                    <a:pt x="198134" y="42545"/>
                  </a:lnTo>
                  <a:lnTo>
                    <a:pt x="197706" y="42241"/>
                  </a:lnTo>
                  <a:lnTo>
                    <a:pt x="194408" y="47548"/>
                  </a:lnTo>
                  <a:lnTo>
                    <a:pt x="191658" y="67492"/>
                  </a:lnTo>
                  <a:lnTo>
                    <a:pt x="195899" y="93510"/>
                  </a:lnTo>
                  <a:lnTo>
                    <a:pt x="209550" y="12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7"/>
            <p:cNvSpPr/>
            <p:nvPr>
              <p:custDataLst>
                <p:tags r:id="rId74"/>
              </p:custDataLst>
            </p:nvPr>
          </p:nvSpPr>
          <p:spPr>
            <a:xfrm>
              <a:off x="2581401" y="2969227"/>
              <a:ext cx="227445" cy="145449"/>
            </a:xfrm>
            <a:custGeom>
              <a:avLst/>
              <a:gdLst/>
              <a:ahLst/>
              <a:cxnLst/>
              <a:rect l="0" t="0" r="0" b="0"/>
              <a:pathLst>
                <a:path w="227445" h="145449">
                  <a:moveTo>
                    <a:pt x="9399" y="12098"/>
                  </a:moveTo>
                  <a:lnTo>
                    <a:pt x="9399" y="12098"/>
                  </a:lnTo>
                  <a:lnTo>
                    <a:pt x="14455" y="17154"/>
                  </a:lnTo>
                  <a:lnTo>
                    <a:pt x="17600" y="35468"/>
                  </a:lnTo>
                  <a:lnTo>
                    <a:pt x="10607" y="78564"/>
                  </a:lnTo>
                  <a:lnTo>
                    <a:pt x="1304" y="122159"/>
                  </a:lnTo>
                  <a:lnTo>
                    <a:pt x="157" y="138692"/>
                  </a:lnTo>
                  <a:lnTo>
                    <a:pt x="62" y="138827"/>
                  </a:lnTo>
                  <a:lnTo>
                    <a:pt x="0" y="137859"/>
                  </a:lnTo>
                  <a:lnTo>
                    <a:pt x="25828" y="92784"/>
                  </a:lnTo>
                  <a:lnTo>
                    <a:pt x="49284" y="51586"/>
                  </a:lnTo>
                  <a:lnTo>
                    <a:pt x="78622" y="16671"/>
                  </a:lnTo>
                  <a:lnTo>
                    <a:pt x="80948" y="11972"/>
                  </a:lnTo>
                  <a:lnTo>
                    <a:pt x="91998" y="3927"/>
                  </a:lnTo>
                  <a:lnTo>
                    <a:pt x="99390" y="301"/>
                  </a:lnTo>
                  <a:lnTo>
                    <a:pt x="105377" y="0"/>
                  </a:lnTo>
                  <a:lnTo>
                    <a:pt x="110426" y="1916"/>
                  </a:lnTo>
                  <a:lnTo>
                    <a:pt x="114850" y="5310"/>
                  </a:lnTo>
                  <a:lnTo>
                    <a:pt x="126134" y="25256"/>
                  </a:lnTo>
                  <a:lnTo>
                    <a:pt x="131123" y="56331"/>
                  </a:lnTo>
                  <a:lnTo>
                    <a:pt x="125408" y="101256"/>
                  </a:lnTo>
                  <a:lnTo>
                    <a:pt x="124839" y="106462"/>
                  </a:lnTo>
                  <a:lnTo>
                    <a:pt x="123401" y="109932"/>
                  </a:lnTo>
                  <a:lnTo>
                    <a:pt x="121383" y="112246"/>
                  </a:lnTo>
                  <a:lnTo>
                    <a:pt x="115598" y="115959"/>
                  </a:lnTo>
                  <a:lnTo>
                    <a:pt x="114596" y="106490"/>
                  </a:lnTo>
                  <a:lnTo>
                    <a:pt x="119355" y="85221"/>
                  </a:lnTo>
                  <a:lnTo>
                    <a:pt x="141027" y="45912"/>
                  </a:lnTo>
                  <a:lnTo>
                    <a:pt x="160166" y="23951"/>
                  </a:lnTo>
                  <a:lnTo>
                    <a:pt x="183187" y="10554"/>
                  </a:lnTo>
                  <a:lnTo>
                    <a:pt x="200004" y="4938"/>
                  </a:lnTo>
                  <a:lnTo>
                    <a:pt x="205261" y="7324"/>
                  </a:lnTo>
                  <a:lnTo>
                    <a:pt x="216745" y="18443"/>
                  </a:lnTo>
                  <a:lnTo>
                    <a:pt x="223261" y="33968"/>
                  </a:lnTo>
                  <a:lnTo>
                    <a:pt x="227444" y="74861"/>
                  </a:lnTo>
                  <a:lnTo>
                    <a:pt x="225194" y="90440"/>
                  </a:lnTo>
                  <a:lnTo>
                    <a:pt x="221725" y="103009"/>
                  </a:lnTo>
                  <a:lnTo>
                    <a:pt x="218949" y="14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8"/>
          <p:cNvGrpSpPr/>
          <p:nvPr/>
        </p:nvGrpSpPr>
        <p:grpSpPr>
          <a:xfrm>
            <a:off x="3667125" y="2819792"/>
            <a:ext cx="361951" cy="418709"/>
            <a:chOff x="3667125" y="2819792"/>
            <a:chExt cx="361951" cy="418709"/>
          </a:xfrm>
        </p:grpSpPr>
        <p:sp>
          <p:nvSpPr>
            <p:cNvPr id="80" name="SMARTInkShape-278"/>
            <p:cNvSpPr/>
            <p:nvPr>
              <p:custDataLst>
                <p:tags r:id="rId68"/>
              </p:custDataLst>
            </p:nvPr>
          </p:nvSpPr>
          <p:spPr>
            <a:xfrm>
              <a:off x="3667125" y="2822048"/>
              <a:ext cx="361951" cy="416453"/>
            </a:xfrm>
            <a:custGeom>
              <a:avLst/>
              <a:gdLst/>
              <a:ahLst/>
              <a:cxnLst/>
              <a:rect l="0" t="0" r="0" b="0"/>
              <a:pathLst>
                <a:path w="361951" h="416453">
                  <a:moveTo>
                    <a:pt x="361950" y="16402"/>
                  </a:moveTo>
                  <a:lnTo>
                    <a:pt x="361950" y="16402"/>
                  </a:lnTo>
                  <a:lnTo>
                    <a:pt x="361950" y="0"/>
                  </a:lnTo>
                  <a:lnTo>
                    <a:pt x="359833" y="176"/>
                  </a:lnTo>
                  <a:lnTo>
                    <a:pt x="351837" y="3193"/>
                  </a:lnTo>
                  <a:lnTo>
                    <a:pt x="317169" y="49470"/>
                  </a:lnTo>
                  <a:lnTo>
                    <a:pt x="285707" y="93194"/>
                  </a:lnTo>
                  <a:lnTo>
                    <a:pt x="263865" y="118530"/>
                  </a:lnTo>
                  <a:lnTo>
                    <a:pt x="247448" y="134817"/>
                  </a:lnTo>
                  <a:lnTo>
                    <a:pt x="219662" y="176945"/>
                  </a:lnTo>
                  <a:lnTo>
                    <a:pt x="188735" y="216154"/>
                  </a:lnTo>
                  <a:lnTo>
                    <a:pt x="153110" y="254473"/>
                  </a:lnTo>
                  <a:lnTo>
                    <a:pt x="121770" y="292617"/>
                  </a:lnTo>
                  <a:lnTo>
                    <a:pt x="83534" y="339192"/>
                  </a:lnTo>
                  <a:lnTo>
                    <a:pt x="40980" y="384807"/>
                  </a:lnTo>
                  <a:lnTo>
                    <a:pt x="0" y="41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9"/>
            <p:cNvSpPr/>
            <p:nvPr>
              <p:custDataLst>
                <p:tags r:id="rId69"/>
              </p:custDataLst>
            </p:nvPr>
          </p:nvSpPr>
          <p:spPr>
            <a:xfrm>
              <a:off x="3800475" y="2819792"/>
              <a:ext cx="219076" cy="371084"/>
            </a:xfrm>
            <a:custGeom>
              <a:avLst/>
              <a:gdLst/>
              <a:ahLst/>
              <a:cxnLst/>
              <a:rect l="0" t="0" r="0" b="0"/>
              <a:pathLst>
                <a:path w="219076" h="3710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1986"/>
                  </a:lnTo>
                  <a:lnTo>
                    <a:pt x="24472" y="47333"/>
                  </a:lnTo>
                  <a:lnTo>
                    <a:pt x="48069" y="89860"/>
                  </a:lnTo>
                  <a:lnTo>
                    <a:pt x="78169" y="134440"/>
                  </a:lnTo>
                  <a:lnTo>
                    <a:pt x="105359" y="178788"/>
                  </a:lnTo>
                  <a:lnTo>
                    <a:pt x="134327" y="224913"/>
                  </a:lnTo>
                  <a:lnTo>
                    <a:pt x="166941" y="272090"/>
                  </a:lnTo>
                  <a:lnTo>
                    <a:pt x="189870" y="309061"/>
                  </a:lnTo>
                  <a:lnTo>
                    <a:pt x="214229" y="355447"/>
                  </a:lnTo>
                  <a:lnTo>
                    <a:pt x="219075" y="37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280"/>
          <p:cNvSpPr/>
          <p:nvPr>
            <p:custDataLst>
              <p:tags r:id="rId4"/>
            </p:custDataLst>
          </p:nvPr>
        </p:nvSpPr>
        <p:spPr>
          <a:xfrm>
            <a:off x="4476750" y="3295650"/>
            <a:ext cx="66676" cy="85726"/>
          </a:xfrm>
          <a:custGeom>
            <a:avLst/>
            <a:gdLst/>
            <a:ahLst/>
            <a:cxnLst/>
            <a:rect l="0" t="0" r="0" b="0"/>
            <a:pathLst>
              <a:path w="66676" h="85726">
                <a:moveTo>
                  <a:pt x="66675" y="0"/>
                </a:moveTo>
                <a:lnTo>
                  <a:pt x="66675" y="0"/>
                </a:lnTo>
                <a:lnTo>
                  <a:pt x="49370" y="37981"/>
                </a:lnTo>
                <a:lnTo>
                  <a:pt x="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60"/>
          <p:cNvGrpSpPr/>
          <p:nvPr/>
        </p:nvGrpSpPr>
        <p:grpSpPr>
          <a:xfrm>
            <a:off x="5133975" y="2732316"/>
            <a:ext cx="333376" cy="639535"/>
            <a:chOff x="5133975" y="2732316"/>
            <a:chExt cx="333376" cy="639535"/>
          </a:xfrm>
        </p:grpSpPr>
        <p:sp>
          <p:nvSpPr>
            <p:cNvPr id="84" name="SMARTInkShape-281"/>
            <p:cNvSpPr/>
            <p:nvPr>
              <p:custDataLst>
                <p:tags r:id="rId66"/>
              </p:custDataLst>
            </p:nvPr>
          </p:nvSpPr>
          <p:spPr>
            <a:xfrm>
              <a:off x="5225013" y="2732316"/>
              <a:ext cx="166138" cy="187700"/>
            </a:xfrm>
            <a:custGeom>
              <a:avLst/>
              <a:gdLst/>
              <a:ahLst/>
              <a:cxnLst/>
              <a:rect l="0" t="0" r="0" b="0"/>
              <a:pathLst>
                <a:path w="166138" h="187700">
                  <a:moveTo>
                    <a:pt x="70887" y="68034"/>
                  </a:moveTo>
                  <a:lnTo>
                    <a:pt x="70887" y="68034"/>
                  </a:lnTo>
                  <a:lnTo>
                    <a:pt x="65831" y="73090"/>
                  </a:lnTo>
                  <a:lnTo>
                    <a:pt x="38831" y="118433"/>
                  </a:lnTo>
                  <a:lnTo>
                    <a:pt x="17164" y="163445"/>
                  </a:lnTo>
                  <a:lnTo>
                    <a:pt x="7461" y="182499"/>
                  </a:lnTo>
                  <a:lnTo>
                    <a:pt x="1070" y="187699"/>
                  </a:lnTo>
                  <a:lnTo>
                    <a:pt x="0" y="186969"/>
                  </a:lnTo>
                  <a:lnTo>
                    <a:pt x="14233" y="139918"/>
                  </a:lnTo>
                  <a:lnTo>
                    <a:pt x="30736" y="93258"/>
                  </a:lnTo>
                  <a:lnTo>
                    <a:pt x="52685" y="50517"/>
                  </a:lnTo>
                  <a:lnTo>
                    <a:pt x="72349" y="21300"/>
                  </a:lnTo>
                  <a:lnTo>
                    <a:pt x="93192" y="3857"/>
                  </a:lnTo>
                  <a:lnTo>
                    <a:pt x="99516" y="908"/>
                  </a:lnTo>
                  <a:lnTo>
                    <a:pt x="104790" y="0"/>
                  </a:lnTo>
                  <a:lnTo>
                    <a:pt x="109364" y="453"/>
                  </a:lnTo>
                  <a:lnTo>
                    <a:pt x="113471" y="3930"/>
                  </a:lnTo>
                  <a:lnTo>
                    <a:pt x="130967" y="35995"/>
                  </a:lnTo>
                  <a:lnTo>
                    <a:pt x="143864" y="76836"/>
                  </a:lnTo>
                  <a:lnTo>
                    <a:pt x="166137" y="13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2"/>
            <p:cNvSpPr/>
            <p:nvPr>
              <p:custDataLst>
                <p:tags r:id="rId67"/>
              </p:custDataLst>
            </p:nvPr>
          </p:nvSpPr>
          <p:spPr>
            <a:xfrm>
              <a:off x="5133975" y="3085142"/>
              <a:ext cx="333376" cy="286709"/>
            </a:xfrm>
            <a:custGeom>
              <a:avLst/>
              <a:gdLst/>
              <a:ahLst/>
              <a:cxnLst/>
              <a:rect l="0" t="0" r="0" b="0"/>
              <a:pathLst>
                <a:path w="333376" h="286709">
                  <a:moveTo>
                    <a:pt x="0" y="286708"/>
                  </a:moveTo>
                  <a:lnTo>
                    <a:pt x="0" y="286708"/>
                  </a:lnTo>
                  <a:lnTo>
                    <a:pt x="31435" y="243456"/>
                  </a:lnTo>
                  <a:lnTo>
                    <a:pt x="50340" y="197300"/>
                  </a:lnTo>
                  <a:lnTo>
                    <a:pt x="71013" y="156668"/>
                  </a:lnTo>
                  <a:lnTo>
                    <a:pt x="88186" y="129880"/>
                  </a:lnTo>
                  <a:lnTo>
                    <a:pt x="100448" y="91956"/>
                  </a:lnTo>
                  <a:lnTo>
                    <a:pt x="117323" y="44809"/>
                  </a:lnTo>
                  <a:lnTo>
                    <a:pt x="122541" y="17342"/>
                  </a:lnTo>
                  <a:lnTo>
                    <a:pt x="123254" y="4359"/>
                  </a:lnTo>
                  <a:lnTo>
                    <a:pt x="122386" y="1109"/>
                  </a:lnTo>
                  <a:lnTo>
                    <a:pt x="120749" y="0"/>
                  </a:lnTo>
                  <a:lnTo>
                    <a:pt x="118599" y="319"/>
                  </a:lnTo>
                  <a:lnTo>
                    <a:pt x="113388" y="6319"/>
                  </a:lnTo>
                  <a:lnTo>
                    <a:pt x="101420" y="32473"/>
                  </a:lnTo>
                  <a:lnTo>
                    <a:pt x="89922" y="75818"/>
                  </a:lnTo>
                  <a:lnTo>
                    <a:pt x="86278" y="122555"/>
                  </a:lnTo>
                  <a:lnTo>
                    <a:pt x="93438" y="159229"/>
                  </a:lnTo>
                  <a:lnTo>
                    <a:pt x="103062" y="176852"/>
                  </a:lnTo>
                  <a:lnTo>
                    <a:pt x="113186" y="188847"/>
                  </a:lnTo>
                  <a:lnTo>
                    <a:pt x="135842" y="202444"/>
                  </a:lnTo>
                  <a:lnTo>
                    <a:pt x="162663" y="208119"/>
                  </a:lnTo>
                  <a:lnTo>
                    <a:pt x="181302" y="203801"/>
                  </a:lnTo>
                  <a:lnTo>
                    <a:pt x="198054" y="194827"/>
                  </a:lnTo>
                  <a:lnTo>
                    <a:pt x="226211" y="165665"/>
                  </a:lnTo>
                  <a:lnTo>
                    <a:pt x="249740" y="119178"/>
                  </a:lnTo>
                  <a:lnTo>
                    <a:pt x="259162" y="104300"/>
                  </a:lnTo>
                  <a:lnTo>
                    <a:pt x="272584" y="59123"/>
                  </a:lnTo>
                  <a:lnTo>
                    <a:pt x="284285" y="23501"/>
                  </a:lnTo>
                  <a:lnTo>
                    <a:pt x="284773" y="24453"/>
                  </a:lnTo>
                  <a:lnTo>
                    <a:pt x="288515" y="71923"/>
                  </a:lnTo>
                  <a:lnTo>
                    <a:pt x="296502" y="112060"/>
                  </a:lnTo>
                  <a:lnTo>
                    <a:pt x="320086" y="157838"/>
                  </a:lnTo>
                  <a:lnTo>
                    <a:pt x="333375" y="181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1"/>
          <p:cNvGrpSpPr/>
          <p:nvPr/>
        </p:nvGrpSpPr>
        <p:grpSpPr>
          <a:xfrm>
            <a:off x="5862344" y="3219450"/>
            <a:ext cx="214607" cy="104776"/>
            <a:chOff x="5862344" y="3219450"/>
            <a:chExt cx="214607" cy="104776"/>
          </a:xfrm>
        </p:grpSpPr>
        <p:sp>
          <p:nvSpPr>
            <p:cNvPr id="87" name="SMARTInkShape-283"/>
            <p:cNvSpPr/>
            <p:nvPr>
              <p:custDataLst>
                <p:tags r:id="rId64"/>
              </p:custDataLst>
            </p:nvPr>
          </p:nvSpPr>
          <p:spPr>
            <a:xfrm>
              <a:off x="5917673" y="3286125"/>
              <a:ext cx="159278" cy="38101"/>
            </a:xfrm>
            <a:custGeom>
              <a:avLst/>
              <a:gdLst/>
              <a:ahLst/>
              <a:cxnLst/>
              <a:rect l="0" t="0" r="0" b="0"/>
              <a:pathLst>
                <a:path w="159278" h="38101">
                  <a:moveTo>
                    <a:pt x="16402" y="0"/>
                  </a:moveTo>
                  <a:lnTo>
                    <a:pt x="16402" y="0"/>
                  </a:lnTo>
                  <a:lnTo>
                    <a:pt x="3310" y="14150"/>
                  </a:lnTo>
                  <a:lnTo>
                    <a:pt x="0" y="21459"/>
                  </a:lnTo>
                  <a:lnTo>
                    <a:pt x="3350" y="23831"/>
                  </a:lnTo>
                  <a:lnTo>
                    <a:pt x="50614" y="33007"/>
                  </a:lnTo>
                  <a:lnTo>
                    <a:pt x="97322" y="37094"/>
                  </a:lnTo>
                  <a:lnTo>
                    <a:pt x="15927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4"/>
            <p:cNvSpPr/>
            <p:nvPr>
              <p:custDataLst>
                <p:tags r:id="rId65"/>
              </p:custDataLst>
            </p:nvPr>
          </p:nvSpPr>
          <p:spPr>
            <a:xfrm>
              <a:off x="5862344" y="3219450"/>
              <a:ext cx="147932" cy="9526"/>
            </a:xfrm>
            <a:custGeom>
              <a:avLst/>
              <a:gdLst/>
              <a:ahLst/>
              <a:cxnLst/>
              <a:rect l="0" t="0" r="0" b="0"/>
              <a:pathLst>
                <a:path w="147932" h="952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27" y="1058"/>
                  </a:lnTo>
                  <a:lnTo>
                    <a:pt x="6968" y="5056"/>
                  </a:lnTo>
                  <a:lnTo>
                    <a:pt x="36948" y="8642"/>
                  </a:lnTo>
                  <a:lnTo>
                    <a:pt x="79716" y="9350"/>
                  </a:lnTo>
                  <a:lnTo>
                    <a:pt x="126561" y="9502"/>
                  </a:lnTo>
                  <a:lnTo>
                    <a:pt x="1479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285"/>
          <p:cNvSpPr/>
          <p:nvPr>
            <p:custDataLst>
              <p:tags r:id="rId5"/>
            </p:custDataLst>
          </p:nvPr>
        </p:nvSpPr>
        <p:spPr>
          <a:xfrm>
            <a:off x="6983606" y="2962671"/>
            <a:ext cx="312545" cy="328581"/>
          </a:xfrm>
          <a:custGeom>
            <a:avLst/>
            <a:gdLst/>
            <a:ahLst/>
            <a:cxnLst/>
            <a:rect l="0" t="0" r="0" b="0"/>
            <a:pathLst>
              <a:path w="312545" h="328581">
                <a:moveTo>
                  <a:pt x="293494" y="18654"/>
                </a:moveTo>
                <a:lnTo>
                  <a:pt x="293494" y="18654"/>
                </a:lnTo>
                <a:lnTo>
                  <a:pt x="293494" y="9245"/>
                </a:lnTo>
                <a:lnTo>
                  <a:pt x="301694" y="938"/>
                </a:lnTo>
                <a:lnTo>
                  <a:pt x="301078" y="493"/>
                </a:lnTo>
                <a:lnTo>
                  <a:pt x="297570" y="0"/>
                </a:lnTo>
                <a:lnTo>
                  <a:pt x="292483" y="2602"/>
                </a:lnTo>
                <a:lnTo>
                  <a:pt x="275538" y="12896"/>
                </a:lnTo>
                <a:lnTo>
                  <a:pt x="231135" y="31406"/>
                </a:lnTo>
                <a:lnTo>
                  <a:pt x="188552" y="51668"/>
                </a:lnTo>
                <a:lnTo>
                  <a:pt x="141571" y="73231"/>
                </a:lnTo>
                <a:lnTo>
                  <a:pt x="101803" y="98944"/>
                </a:lnTo>
                <a:lnTo>
                  <a:pt x="83415" y="111136"/>
                </a:lnTo>
                <a:lnTo>
                  <a:pt x="78299" y="117350"/>
                </a:lnTo>
                <a:lnTo>
                  <a:pt x="75948" y="123610"/>
                </a:lnTo>
                <a:lnTo>
                  <a:pt x="75438" y="129899"/>
                </a:lnTo>
                <a:lnTo>
                  <a:pt x="77215" y="134093"/>
                </a:lnTo>
                <a:lnTo>
                  <a:pt x="80517" y="136888"/>
                </a:lnTo>
                <a:lnTo>
                  <a:pt x="115634" y="148289"/>
                </a:lnTo>
                <a:lnTo>
                  <a:pt x="158564" y="154092"/>
                </a:lnTo>
                <a:lnTo>
                  <a:pt x="202989" y="160060"/>
                </a:lnTo>
                <a:lnTo>
                  <a:pt x="249330" y="169601"/>
                </a:lnTo>
                <a:lnTo>
                  <a:pt x="258654" y="175680"/>
                </a:lnTo>
                <a:lnTo>
                  <a:pt x="257568" y="179430"/>
                </a:lnTo>
                <a:lnTo>
                  <a:pt x="247893" y="189241"/>
                </a:lnTo>
                <a:lnTo>
                  <a:pt x="206781" y="211445"/>
                </a:lnTo>
                <a:lnTo>
                  <a:pt x="186163" y="221814"/>
                </a:lnTo>
                <a:lnTo>
                  <a:pt x="144805" y="234660"/>
                </a:lnTo>
                <a:lnTo>
                  <a:pt x="102212" y="251401"/>
                </a:lnTo>
                <a:lnTo>
                  <a:pt x="61604" y="273199"/>
                </a:lnTo>
                <a:lnTo>
                  <a:pt x="18501" y="288009"/>
                </a:lnTo>
                <a:lnTo>
                  <a:pt x="7233" y="294648"/>
                </a:lnTo>
                <a:lnTo>
                  <a:pt x="2225" y="301126"/>
                </a:lnTo>
                <a:lnTo>
                  <a:pt x="0" y="307534"/>
                </a:lnTo>
                <a:lnTo>
                  <a:pt x="2581" y="309665"/>
                </a:lnTo>
                <a:lnTo>
                  <a:pt x="43205" y="318424"/>
                </a:lnTo>
                <a:lnTo>
                  <a:pt x="86597" y="322461"/>
                </a:lnTo>
                <a:lnTo>
                  <a:pt x="132002" y="324218"/>
                </a:lnTo>
                <a:lnTo>
                  <a:pt x="177398" y="328113"/>
                </a:lnTo>
                <a:lnTo>
                  <a:pt x="197446" y="326583"/>
                </a:lnTo>
                <a:lnTo>
                  <a:pt x="241830" y="328580"/>
                </a:lnTo>
                <a:lnTo>
                  <a:pt x="285758" y="324467"/>
                </a:lnTo>
                <a:lnTo>
                  <a:pt x="312544" y="3234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63"/>
          <p:cNvGrpSpPr/>
          <p:nvPr/>
        </p:nvGrpSpPr>
        <p:grpSpPr>
          <a:xfrm>
            <a:off x="7572375" y="2917298"/>
            <a:ext cx="404056" cy="416453"/>
            <a:chOff x="7572375" y="2917298"/>
            <a:chExt cx="404056" cy="416453"/>
          </a:xfrm>
        </p:grpSpPr>
        <p:sp>
          <p:nvSpPr>
            <p:cNvPr id="91" name="SMARTInkShape-286"/>
            <p:cNvSpPr/>
            <p:nvPr>
              <p:custDataLst>
                <p:tags r:id="rId60"/>
              </p:custDataLst>
            </p:nvPr>
          </p:nvSpPr>
          <p:spPr>
            <a:xfrm>
              <a:off x="7915275" y="3060704"/>
              <a:ext cx="61156" cy="39866"/>
            </a:xfrm>
            <a:custGeom>
              <a:avLst/>
              <a:gdLst/>
              <a:ahLst/>
              <a:cxnLst/>
              <a:rect l="0" t="0" r="0" b="0"/>
              <a:pathLst>
                <a:path w="61156" h="39866">
                  <a:moveTo>
                    <a:pt x="38100" y="15871"/>
                  </a:moveTo>
                  <a:lnTo>
                    <a:pt x="38100" y="15871"/>
                  </a:lnTo>
                  <a:lnTo>
                    <a:pt x="33044" y="10815"/>
                  </a:lnTo>
                  <a:lnTo>
                    <a:pt x="27739" y="8332"/>
                  </a:lnTo>
                  <a:lnTo>
                    <a:pt x="24843" y="7670"/>
                  </a:lnTo>
                  <a:lnTo>
                    <a:pt x="22912" y="8287"/>
                  </a:lnTo>
                  <a:lnTo>
                    <a:pt x="21625" y="9757"/>
                  </a:lnTo>
                  <a:lnTo>
                    <a:pt x="19558" y="14663"/>
                  </a:lnTo>
                  <a:lnTo>
                    <a:pt x="19200" y="25626"/>
                  </a:lnTo>
                  <a:lnTo>
                    <a:pt x="20209" y="28724"/>
                  </a:lnTo>
                  <a:lnTo>
                    <a:pt x="21939" y="30790"/>
                  </a:lnTo>
                  <a:lnTo>
                    <a:pt x="37378" y="39161"/>
                  </a:lnTo>
                  <a:lnTo>
                    <a:pt x="41852" y="39865"/>
                  </a:lnTo>
                  <a:lnTo>
                    <a:pt x="45893" y="39275"/>
                  </a:lnTo>
                  <a:lnTo>
                    <a:pt x="53205" y="35798"/>
                  </a:lnTo>
                  <a:lnTo>
                    <a:pt x="59983" y="30725"/>
                  </a:lnTo>
                  <a:lnTo>
                    <a:pt x="61155" y="27890"/>
                  </a:lnTo>
                  <a:lnTo>
                    <a:pt x="60878" y="24942"/>
                  </a:lnTo>
                  <a:lnTo>
                    <a:pt x="52830" y="7550"/>
                  </a:lnTo>
                  <a:lnTo>
                    <a:pt x="48978" y="3973"/>
                  </a:lnTo>
                  <a:lnTo>
                    <a:pt x="39054" y="0"/>
                  </a:lnTo>
                  <a:lnTo>
                    <a:pt x="27587" y="1056"/>
                  </a:lnTo>
                  <a:lnTo>
                    <a:pt x="16494" y="5053"/>
                  </a:lnTo>
                  <a:lnTo>
                    <a:pt x="0" y="1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7"/>
            <p:cNvSpPr/>
            <p:nvPr>
              <p:custDataLst>
                <p:tags r:id="rId61"/>
              </p:custDataLst>
            </p:nvPr>
          </p:nvSpPr>
          <p:spPr>
            <a:xfrm>
              <a:off x="7924800" y="32194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7" y="13183"/>
                  </a:lnTo>
                  <a:lnTo>
                    <a:pt x="116" y="54189"/>
                  </a:lnTo>
                  <a:lnTo>
                    <a:pt x="8" y="9947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8"/>
            <p:cNvSpPr/>
            <p:nvPr>
              <p:custDataLst>
                <p:tags r:id="rId62"/>
              </p:custDataLst>
            </p:nvPr>
          </p:nvSpPr>
          <p:spPr>
            <a:xfrm>
              <a:off x="7572375" y="2917298"/>
              <a:ext cx="276226" cy="378353"/>
            </a:xfrm>
            <a:custGeom>
              <a:avLst/>
              <a:gdLst/>
              <a:ahLst/>
              <a:cxnLst/>
              <a:rect l="0" t="0" r="0" b="0"/>
              <a:pathLst>
                <a:path w="276226" h="378353">
                  <a:moveTo>
                    <a:pt x="276225" y="16402"/>
                  </a:moveTo>
                  <a:lnTo>
                    <a:pt x="276225" y="16402"/>
                  </a:lnTo>
                  <a:lnTo>
                    <a:pt x="276225" y="6289"/>
                  </a:lnTo>
                  <a:lnTo>
                    <a:pt x="275167" y="3310"/>
                  </a:lnTo>
                  <a:lnTo>
                    <a:pt x="273403" y="1324"/>
                  </a:lnTo>
                  <a:lnTo>
                    <a:pt x="271169" y="0"/>
                  </a:lnTo>
                  <a:lnTo>
                    <a:pt x="268621" y="176"/>
                  </a:lnTo>
                  <a:lnTo>
                    <a:pt x="262968" y="3193"/>
                  </a:lnTo>
                  <a:lnTo>
                    <a:pt x="245228" y="26846"/>
                  </a:lnTo>
                  <a:lnTo>
                    <a:pt x="228947" y="62606"/>
                  </a:lnTo>
                  <a:lnTo>
                    <a:pt x="206831" y="102294"/>
                  </a:lnTo>
                  <a:lnTo>
                    <a:pt x="185063" y="146845"/>
                  </a:lnTo>
                  <a:lnTo>
                    <a:pt x="155277" y="188933"/>
                  </a:lnTo>
                  <a:lnTo>
                    <a:pt x="123785" y="232797"/>
                  </a:lnTo>
                  <a:lnTo>
                    <a:pt x="91011" y="275537"/>
                  </a:lnTo>
                  <a:lnTo>
                    <a:pt x="56313" y="322216"/>
                  </a:lnTo>
                  <a:lnTo>
                    <a:pt x="23565" y="362023"/>
                  </a:lnTo>
                  <a:lnTo>
                    <a:pt x="0" y="37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9"/>
            <p:cNvSpPr/>
            <p:nvPr>
              <p:custDataLst>
                <p:tags r:id="rId63"/>
              </p:custDataLst>
            </p:nvPr>
          </p:nvSpPr>
          <p:spPr>
            <a:xfrm>
              <a:off x="7572491" y="2937737"/>
              <a:ext cx="238010" cy="329339"/>
            </a:xfrm>
            <a:custGeom>
              <a:avLst/>
              <a:gdLst/>
              <a:ahLst/>
              <a:cxnLst/>
              <a:rect l="0" t="0" r="0" b="0"/>
              <a:pathLst>
                <a:path w="238010" h="329339">
                  <a:moveTo>
                    <a:pt x="9409" y="5488"/>
                  </a:moveTo>
                  <a:lnTo>
                    <a:pt x="9409" y="5488"/>
                  </a:lnTo>
                  <a:lnTo>
                    <a:pt x="1209" y="5488"/>
                  </a:lnTo>
                  <a:lnTo>
                    <a:pt x="767" y="4430"/>
                  </a:lnTo>
                  <a:lnTo>
                    <a:pt x="145" y="0"/>
                  </a:lnTo>
                  <a:lnTo>
                    <a:pt x="0" y="2343"/>
                  </a:lnTo>
                  <a:lnTo>
                    <a:pt x="8570" y="21134"/>
                  </a:lnTo>
                  <a:lnTo>
                    <a:pt x="35535" y="63444"/>
                  </a:lnTo>
                  <a:lnTo>
                    <a:pt x="69477" y="105652"/>
                  </a:lnTo>
                  <a:lnTo>
                    <a:pt x="105235" y="152509"/>
                  </a:lnTo>
                  <a:lnTo>
                    <a:pt x="141999" y="197266"/>
                  </a:lnTo>
                  <a:lnTo>
                    <a:pt x="173253" y="242889"/>
                  </a:lnTo>
                  <a:lnTo>
                    <a:pt x="209882" y="288360"/>
                  </a:lnTo>
                  <a:lnTo>
                    <a:pt x="228734" y="311670"/>
                  </a:lnTo>
                  <a:lnTo>
                    <a:pt x="238009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4"/>
          <p:cNvGrpSpPr/>
          <p:nvPr/>
        </p:nvGrpSpPr>
        <p:grpSpPr>
          <a:xfrm>
            <a:off x="6968568" y="3352800"/>
            <a:ext cx="1028115" cy="619126"/>
            <a:chOff x="6968568" y="3352800"/>
            <a:chExt cx="1028115" cy="619126"/>
          </a:xfrm>
        </p:grpSpPr>
        <p:sp>
          <p:nvSpPr>
            <p:cNvPr id="96" name="SMARTInkShape-290"/>
            <p:cNvSpPr/>
            <p:nvPr>
              <p:custDataLst>
                <p:tags r:id="rId53"/>
              </p:custDataLst>
            </p:nvPr>
          </p:nvSpPr>
          <p:spPr>
            <a:xfrm>
              <a:off x="7383201" y="3834835"/>
              <a:ext cx="179650" cy="137091"/>
            </a:xfrm>
            <a:custGeom>
              <a:avLst/>
              <a:gdLst/>
              <a:ahLst/>
              <a:cxnLst/>
              <a:rect l="0" t="0" r="0" b="0"/>
              <a:pathLst>
                <a:path w="179650" h="137091">
                  <a:moveTo>
                    <a:pt x="36774" y="3740"/>
                  </a:moveTo>
                  <a:lnTo>
                    <a:pt x="36774" y="3740"/>
                  </a:lnTo>
                  <a:lnTo>
                    <a:pt x="18874" y="11279"/>
                  </a:lnTo>
                  <a:lnTo>
                    <a:pt x="10307" y="12872"/>
                  </a:lnTo>
                  <a:lnTo>
                    <a:pt x="9604" y="14061"/>
                  </a:lnTo>
                  <a:lnTo>
                    <a:pt x="8615" y="22909"/>
                  </a:lnTo>
                  <a:lnTo>
                    <a:pt x="8254" y="62160"/>
                  </a:lnTo>
                  <a:lnTo>
                    <a:pt x="7152" y="97124"/>
                  </a:lnTo>
                  <a:lnTo>
                    <a:pt x="0" y="120133"/>
                  </a:lnTo>
                  <a:lnTo>
                    <a:pt x="1675" y="119436"/>
                  </a:lnTo>
                  <a:lnTo>
                    <a:pt x="20249" y="92197"/>
                  </a:lnTo>
                  <a:lnTo>
                    <a:pt x="39510" y="50470"/>
                  </a:lnTo>
                  <a:lnTo>
                    <a:pt x="57658" y="23201"/>
                  </a:lnTo>
                  <a:lnTo>
                    <a:pt x="73183" y="11152"/>
                  </a:lnTo>
                  <a:lnTo>
                    <a:pt x="96246" y="880"/>
                  </a:lnTo>
                  <a:lnTo>
                    <a:pt x="114006" y="0"/>
                  </a:lnTo>
                  <a:lnTo>
                    <a:pt x="123187" y="1247"/>
                  </a:lnTo>
                  <a:lnTo>
                    <a:pt x="139032" y="11098"/>
                  </a:lnTo>
                  <a:lnTo>
                    <a:pt x="152072" y="26060"/>
                  </a:lnTo>
                  <a:lnTo>
                    <a:pt x="166244" y="55891"/>
                  </a:lnTo>
                  <a:lnTo>
                    <a:pt x="172605" y="100224"/>
                  </a:lnTo>
                  <a:lnTo>
                    <a:pt x="179649" y="13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1"/>
            <p:cNvSpPr/>
            <p:nvPr>
              <p:custDataLst>
                <p:tags r:id="rId54"/>
              </p:custDataLst>
            </p:nvPr>
          </p:nvSpPr>
          <p:spPr>
            <a:xfrm>
              <a:off x="6968568" y="3695700"/>
              <a:ext cx="1028115" cy="28576"/>
            </a:xfrm>
            <a:custGeom>
              <a:avLst/>
              <a:gdLst/>
              <a:ahLst/>
              <a:cxnLst/>
              <a:rect l="0" t="0" r="0" b="0"/>
              <a:pathLst>
                <a:path w="1028115" h="28576">
                  <a:moveTo>
                    <a:pt x="13257" y="9525"/>
                  </a:moveTo>
                  <a:lnTo>
                    <a:pt x="13257" y="9525"/>
                  </a:lnTo>
                  <a:lnTo>
                    <a:pt x="0" y="9525"/>
                  </a:lnTo>
                  <a:lnTo>
                    <a:pt x="26054" y="6703"/>
                  </a:lnTo>
                  <a:lnTo>
                    <a:pt x="63615" y="1986"/>
                  </a:lnTo>
                  <a:lnTo>
                    <a:pt x="99139" y="883"/>
                  </a:lnTo>
                  <a:lnTo>
                    <a:pt x="132565" y="393"/>
                  </a:lnTo>
                  <a:lnTo>
                    <a:pt x="167882" y="175"/>
                  </a:lnTo>
                  <a:lnTo>
                    <a:pt x="204747" y="78"/>
                  </a:lnTo>
                  <a:lnTo>
                    <a:pt x="242297" y="34"/>
                  </a:lnTo>
                  <a:lnTo>
                    <a:pt x="285797" y="15"/>
                  </a:lnTo>
                  <a:lnTo>
                    <a:pt x="333353" y="7"/>
                  </a:lnTo>
                  <a:lnTo>
                    <a:pt x="357887" y="5"/>
                  </a:lnTo>
                  <a:lnTo>
                    <a:pt x="382710" y="3"/>
                  </a:lnTo>
                  <a:lnTo>
                    <a:pt x="407726" y="2"/>
                  </a:lnTo>
                  <a:lnTo>
                    <a:pt x="432869" y="1"/>
                  </a:lnTo>
                  <a:lnTo>
                    <a:pt x="458099" y="0"/>
                  </a:lnTo>
                  <a:lnTo>
                    <a:pt x="484443" y="0"/>
                  </a:lnTo>
                  <a:lnTo>
                    <a:pt x="511531" y="0"/>
                  </a:lnTo>
                  <a:lnTo>
                    <a:pt x="539115" y="0"/>
                  </a:lnTo>
                  <a:lnTo>
                    <a:pt x="565971" y="0"/>
                  </a:lnTo>
                  <a:lnTo>
                    <a:pt x="592341" y="0"/>
                  </a:lnTo>
                  <a:lnTo>
                    <a:pt x="618388" y="0"/>
                  </a:lnTo>
                  <a:lnTo>
                    <a:pt x="644219" y="1058"/>
                  </a:lnTo>
                  <a:lnTo>
                    <a:pt x="669907" y="2822"/>
                  </a:lnTo>
                  <a:lnTo>
                    <a:pt x="695499" y="5057"/>
                  </a:lnTo>
                  <a:lnTo>
                    <a:pt x="719968" y="6546"/>
                  </a:lnTo>
                  <a:lnTo>
                    <a:pt x="766912" y="8201"/>
                  </a:lnTo>
                  <a:lnTo>
                    <a:pt x="812470" y="8936"/>
                  </a:lnTo>
                  <a:lnTo>
                    <a:pt x="855296" y="10321"/>
                  </a:lnTo>
                  <a:lnTo>
                    <a:pt x="891968" y="14465"/>
                  </a:lnTo>
                  <a:lnTo>
                    <a:pt x="925907" y="17013"/>
                  </a:lnTo>
                  <a:lnTo>
                    <a:pt x="958629" y="18144"/>
                  </a:lnTo>
                  <a:lnTo>
                    <a:pt x="1003626" y="18782"/>
                  </a:lnTo>
                  <a:lnTo>
                    <a:pt x="1023511" y="18931"/>
                  </a:lnTo>
                  <a:lnTo>
                    <a:pt x="1027543" y="20029"/>
                  </a:lnTo>
                  <a:lnTo>
                    <a:pt x="1028114" y="21819"/>
                  </a:lnTo>
                  <a:lnTo>
                    <a:pt x="1026378" y="24071"/>
                  </a:lnTo>
                  <a:lnTo>
                    <a:pt x="98480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2"/>
            <p:cNvSpPr/>
            <p:nvPr>
              <p:custDataLst>
                <p:tags r:id="rId55"/>
              </p:custDataLst>
            </p:nvPr>
          </p:nvSpPr>
          <p:spPr>
            <a:xfrm>
              <a:off x="7281569" y="3476625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5056" y="0"/>
                  </a:moveTo>
                  <a:lnTo>
                    <a:pt x="5056" y="0"/>
                  </a:lnTo>
                  <a:lnTo>
                    <a:pt x="3998" y="15208"/>
                  </a:lnTo>
                  <a:lnTo>
                    <a:pt x="0" y="26515"/>
                  </a:lnTo>
                  <a:lnTo>
                    <a:pt x="339" y="41418"/>
                  </a:lnTo>
                  <a:lnTo>
                    <a:pt x="505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3"/>
            <p:cNvSpPr/>
            <p:nvPr>
              <p:custDataLst>
                <p:tags r:id="rId56"/>
              </p:custDataLst>
            </p:nvPr>
          </p:nvSpPr>
          <p:spPr>
            <a:xfrm>
              <a:off x="7116500" y="3552825"/>
              <a:ext cx="74876" cy="19051"/>
            </a:xfrm>
            <a:custGeom>
              <a:avLst/>
              <a:gdLst/>
              <a:ahLst/>
              <a:cxnLst/>
              <a:rect l="0" t="0" r="0" b="0"/>
              <a:pathLst>
                <a:path w="74876" h="19051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9701"/>
                  </a:lnTo>
                  <a:lnTo>
                    <a:pt x="4124" y="14189"/>
                  </a:lnTo>
                  <a:lnTo>
                    <a:pt x="9211" y="16890"/>
                  </a:lnTo>
                  <a:lnTo>
                    <a:pt x="31213" y="18624"/>
                  </a:lnTo>
                  <a:lnTo>
                    <a:pt x="74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4"/>
            <p:cNvSpPr/>
            <p:nvPr>
              <p:custDataLst>
                <p:tags r:id="rId57"/>
              </p:custDataLst>
            </p:nvPr>
          </p:nvSpPr>
          <p:spPr>
            <a:xfrm>
              <a:off x="7106975" y="3505200"/>
              <a:ext cx="74876" cy="1"/>
            </a:xfrm>
            <a:custGeom>
              <a:avLst/>
              <a:gdLst/>
              <a:ahLst/>
              <a:cxnLst/>
              <a:rect l="0" t="0" r="0" b="0"/>
              <a:pathLst>
                <a:path w="74876" h="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3490" y="0"/>
                  </a:lnTo>
                  <a:lnTo>
                    <a:pt x="74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5"/>
            <p:cNvSpPr/>
            <p:nvPr>
              <p:custDataLst>
                <p:tags r:id="rId58"/>
              </p:custDataLst>
            </p:nvPr>
          </p:nvSpPr>
          <p:spPr>
            <a:xfrm>
              <a:off x="6991350" y="3352800"/>
              <a:ext cx="46681" cy="19051"/>
            </a:xfrm>
            <a:custGeom>
              <a:avLst/>
              <a:gdLst/>
              <a:ahLst/>
              <a:cxnLst/>
              <a:rect l="0" t="0" r="0" b="0"/>
              <a:pathLst>
                <a:path w="46681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5056" y="14616"/>
                  </a:lnTo>
                  <a:lnTo>
                    <a:pt x="10361" y="17079"/>
                  </a:lnTo>
                  <a:lnTo>
                    <a:pt x="22390" y="18661"/>
                  </a:lnTo>
                  <a:lnTo>
                    <a:pt x="44434" y="10815"/>
                  </a:lnTo>
                  <a:lnTo>
                    <a:pt x="45498" y="9327"/>
                  </a:lnTo>
                  <a:lnTo>
                    <a:pt x="46680" y="4850"/>
                  </a:lnTo>
                  <a:lnTo>
                    <a:pt x="44878" y="3234"/>
                  </a:lnTo>
                  <a:lnTo>
                    <a:pt x="33288" y="95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6"/>
            <p:cNvSpPr/>
            <p:nvPr>
              <p:custDataLst>
                <p:tags r:id="rId59"/>
              </p:custDataLst>
            </p:nvPr>
          </p:nvSpPr>
          <p:spPr>
            <a:xfrm>
              <a:off x="7019925" y="3505200"/>
              <a:ext cx="5488" cy="95251"/>
            </a:xfrm>
            <a:custGeom>
              <a:avLst/>
              <a:gdLst/>
              <a:ahLst/>
              <a:cxnLst/>
              <a:rect l="0" t="0" r="0" b="0"/>
              <a:pathLst>
                <a:path w="5488" h="952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5487" y="7605"/>
                  </a:lnTo>
                  <a:lnTo>
                    <a:pt x="4717" y="10361"/>
                  </a:lnTo>
                  <a:lnTo>
                    <a:pt x="3145" y="13257"/>
                  </a:lnTo>
                  <a:lnTo>
                    <a:pt x="414" y="390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297"/>
          <p:cNvSpPr/>
          <p:nvPr>
            <p:custDataLst>
              <p:tags r:id="rId6"/>
            </p:custDataLst>
          </p:nvPr>
        </p:nvSpPr>
        <p:spPr>
          <a:xfrm>
            <a:off x="7010827" y="2720117"/>
            <a:ext cx="123399" cy="118334"/>
          </a:xfrm>
          <a:custGeom>
            <a:avLst/>
            <a:gdLst/>
            <a:ahLst/>
            <a:cxnLst/>
            <a:rect l="0" t="0" r="0" b="0"/>
            <a:pathLst>
              <a:path w="123399" h="118334">
                <a:moveTo>
                  <a:pt x="18623" y="32608"/>
                </a:moveTo>
                <a:lnTo>
                  <a:pt x="18623" y="32608"/>
                </a:lnTo>
                <a:lnTo>
                  <a:pt x="18623" y="37664"/>
                </a:lnTo>
                <a:lnTo>
                  <a:pt x="2814" y="83375"/>
                </a:lnTo>
                <a:lnTo>
                  <a:pt x="0" y="96979"/>
                </a:lnTo>
                <a:lnTo>
                  <a:pt x="916" y="96689"/>
                </a:lnTo>
                <a:lnTo>
                  <a:pt x="4756" y="93544"/>
                </a:lnTo>
                <a:lnTo>
                  <a:pt x="7168" y="88618"/>
                </a:lnTo>
                <a:lnTo>
                  <a:pt x="19289" y="49885"/>
                </a:lnTo>
                <a:lnTo>
                  <a:pt x="28346" y="28203"/>
                </a:lnTo>
                <a:lnTo>
                  <a:pt x="50384" y="1158"/>
                </a:lnTo>
                <a:lnTo>
                  <a:pt x="54614" y="0"/>
                </a:lnTo>
                <a:lnTo>
                  <a:pt x="64958" y="1535"/>
                </a:lnTo>
                <a:lnTo>
                  <a:pt x="82681" y="13405"/>
                </a:lnTo>
                <a:lnTo>
                  <a:pt x="112072" y="53805"/>
                </a:lnTo>
                <a:lnTo>
                  <a:pt x="120042" y="70756"/>
                </a:lnTo>
                <a:lnTo>
                  <a:pt x="123398" y="1183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Shape-298"/>
          <p:cNvSpPr/>
          <p:nvPr>
            <p:custDataLst>
              <p:tags r:id="rId7"/>
            </p:custDataLst>
          </p:nvPr>
        </p:nvSpPr>
        <p:spPr>
          <a:xfrm>
            <a:off x="8515350" y="3686175"/>
            <a:ext cx="28576" cy="9526"/>
          </a:xfrm>
          <a:custGeom>
            <a:avLst/>
            <a:gdLst/>
            <a:ahLst/>
            <a:cxnLst/>
            <a:rect l="0" t="0" r="0" b="0"/>
            <a:pathLst>
              <a:path w="28576" h="9526">
                <a:moveTo>
                  <a:pt x="28575" y="9525"/>
                </a:moveTo>
                <a:lnTo>
                  <a:pt x="28575" y="9525"/>
                </a:lnTo>
                <a:lnTo>
                  <a:pt x="23519" y="4468"/>
                </a:lnTo>
                <a:lnTo>
                  <a:pt x="18214" y="1986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67"/>
          <p:cNvGrpSpPr/>
          <p:nvPr/>
        </p:nvGrpSpPr>
        <p:grpSpPr>
          <a:xfrm>
            <a:off x="1914963" y="3982824"/>
            <a:ext cx="1188697" cy="543858"/>
            <a:chOff x="1914963" y="3982824"/>
            <a:chExt cx="1188697" cy="543858"/>
          </a:xfrm>
        </p:grpSpPr>
        <p:sp>
          <p:nvSpPr>
            <p:cNvPr id="106" name="SMARTInkShape-299"/>
            <p:cNvSpPr/>
            <p:nvPr>
              <p:custDataLst>
                <p:tags r:id="rId47"/>
              </p:custDataLst>
            </p:nvPr>
          </p:nvSpPr>
          <p:spPr>
            <a:xfrm>
              <a:off x="2915974" y="3982824"/>
              <a:ext cx="187686" cy="543858"/>
            </a:xfrm>
            <a:custGeom>
              <a:avLst/>
              <a:gdLst/>
              <a:ahLst/>
              <a:cxnLst/>
              <a:rect l="0" t="0" r="0" b="0"/>
              <a:pathLst>
                <a:path w="187686" h="543858">
                  <a:moveTo>
                    <a:pt x="8201" y="46251"/>
                  </a:moveTo>
                  <a:lnTo>
                    <a:pt x="8201" y="46251"/>
                  </a:lnTo>
                  <a:lnTo>
                    <a:pt x="8201" y="41195"/>
                  </a:lnTo>
                  <a:lnTo>
                    <a:pt x="5379" y="35890"/>
                  </a:lnTo>
                  <a:lnTo>
                    <a:pt x="3145" y="32994"/>
                  </a:lnTo>
                  <a:lnTo>
                    <a:pt x="662" y="24131"/>
                  </a:lnTo>
                  <a:lnTo>
                    <a:pt x="0" y="18804"/>
                  </a:lnTo>
                  <a:lnTo>
                    <a:pt x="617" y="15253"/>
                  </a:lnTo>
                  <a:lnTo>
                    <a:pt x="2087" y="12886"/>
                  </a:lnTo>
                  <a:lnTo>
                    <a:pt x="8659" y="9197"/>
                  </a:lnTo>
                  <a:lnTo>
                    <a:pt x="37503" y="227"/>
                  </a:lnTo>
                  <a:lnTo>
                    <a:pt x="74980" y="0"/>
                  </a:lnTo>
                  <a:lnTo>
                    <a:pt x="117504" y="9050"/>
                  </a:lnTo>
                  <a:lnTo>
                    <a:pt x="151971" y="21029"/>
                  </a:lnTo>
                  <a:lnTo>
                    <a:pt x="164879" y="32925"/>
                  </a:lnTo>
                  <a:lnTo>
                    <a:pt x="181790" y="56319"/>
                  </a:lnTo>
                  <a:lnTo>
                    <a:pt x="186988" y="82865"/>
                  </a:lnTo>
                  <a:lnTo>
                    <a:pt x="187685" y="115611"/>
                  </a:lnTo>
                  <a:lnTo>
                    <a:pt x="180918" y="155848"/>
                  </a:lnTo>
                  <a:lnTo>
                    <a:pt x="172279" y="199286"/>
                  </a:lnTo>
                  <a:lnTo>
                    <a:pt x="165495" y="236876"/>
                  </a:lnTo>
                  <a:lnTo>
                    <a:pt x="162051" y="280532"/>
                  </a:lnTo>
                  <a:lnTo>
                    <a:pt x="155974" y="318515"/>
                  </a:lnTo>
                  <a:lnTo>
                    <a:pt x="153102" y="359793"/>
                  </a:lnTo>
                  <a:lnTo>
                    <a:pt x="158806" y="406988"/>
                  </a:lnTo>
                  <a:lnTo>
                    <a:pt x="165714" y="452644"/>
                  </a:lnTo>
                  <a:lnTo>
                    <a:pt x="177816" y="498211"/>
                  </a:lnTo>
                  <a:lnTo>
                    <a:pt x="178049" y="521654"/>
                  </a:lnTo>
                  <a:lnTo>
                    <a:pt x="174353" y="532002"/>
                  </a:lnTo>
                  <a:lnTo>
                    <a:pt x="163538" y="540129"/>
                  </a:lnTo>
                  <a:lnTo>
                    <a:pt x="156209" y="543778"/>
                  </a:lnTo>
                  <a:lnTo>
                    <a:pt x="120612" y="543857"/>
                  </a:lnTo>
                  <a:lnTo>
                    <a:pt x="55826" y="5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0"/>
            <p:cNvSpPr/>
            <p:nvPr>
              <p:custDataLst>
                <p:tags r:id="rId48"/>
              </p:custDataLst>
            </p:nvPr>
          </p:nvSpPr>
          <p:spPr>
            <a:xfrm>
              <a:off x="2697442" y="4032328"/>
              <a:ext cx="121959" cy="95695"/>
            </a:xfrm>
            <a:custGeom>
              <a:avLst/>
              <a:gdLst/>
              <a:ahLst/>
              <a:cxnLst/>
              <a:rect l="0" t="0" r="0" b="0"/>
              <a:pathLst>
                <a:path w="121959" h="95695">
                  <a:moveTo>
                    <a:pt x="36233" y="25322"/>
                  </a:moveTo>
                  <a:lnTo>
                    <a:pt x="36233" y="25322"/>
                  </a:lnTo>
                  <a:lnTo>
                    <a:pt x="13843" y="66958"/>
                  </a:lnTo>
                  <a:lnTo>
                    <a:pt x="0" y="94367"/>
                  </a:lnTo>
                  <a:lnTo>
                    <a:pt x="436" y="95694"/>
                  </a:lnTo>
                  <a:lnTo>
                    <a:pt x="1785" y="95520"/>
                  </a:lnTo>
                  <a:lnTo>
                    <a:pt x="3743" y="94345"/>
                  </a:lnTo>
                  <a:lnTo>
                    <a:pt x="20572" y="52431"/>
                  </a:lnTo>
                  <a:lnTo>
                    <a:pt x="33100" y="30716"/>
                  </a:lnTo>
                  <a:lnTo>
                    <a:pt x="53403" y="39"/>
                  </a:lnTo>
                  <a:lnTo>
                    <a:pt x="55088" y="0"/>
                  </a:lnTo>
                  <a:lnTo>
                    <a:pt x="59783" y="2779"/>
                  </a:lnTo>
                  <a:lnTo>
                    <a:pt x="121958" y="8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1"/>
            <p:cNvSpPr/>
            <p:nvPr>
              <p:custDataLst>
                <p:tags r:id="rId49"/>
              </p:custDataLst>
            </p:nvPr>
          </p:nvSpPr>
          <p:spPr>
            <a:xfrm>
              <a:off x="2562225" y="4207158"/>
              <a:ext cx="295276" cy="250543"/>
            </a:xfrm>
            <a:custGeom>
              <a:avLst/>
              <a:gdLst/>
              <a:ahLst/>
              <a:cxnLst/>
              <a:rect l="0" t="0" r="0" b="0"/>
              <a:pathLst>
                <a:path w="295276" h="250543">
                  <a:moveTo>
                    <a:pt x="0" y="250542"/>
                  </a:moveTo>
                  <a:lnTo>
                    <a:pt x="0" y="250542"/>
                  </a:lnTo>
                  <a:lnTo>
                    <a:pt x="7604" y="241880"/>
                  </a:lnTo>
                  <a:lnTo>
                    <a:pt x="36188" y="199773"/>
                  </a:lnTo>
                  <a:lnTo>
                    <a:pt x="54781" y="160366"/>
                  </a:lnTo>
                  <a:lnTo>
                    <a:pt x="76987" y="115686"/>
                  </a:lnTo>
                  <a:lnTo>
                    <a:pt x="96699" y="76207"/>
                  </a:lnTo>
                  <a:lnTo>
                    <a:pt x="111251" y="29193"/>
                  </a:lnTo>
                  <a:lnTo>
                    <a:pt x="114003" y="18815"/>
                  </a:lnTo>
                  <a:lnTo>
                    <a:pt x="121571" y="3529"/>
                  </a:lnTo>
                  <a:lnTo>
                    <a:pt x="122323" y="141"/>
                  </a:lnTo>
                  <a:lnTo>
                    <a:pt x="122823" y="0"/>
                  </a:lnTo>
                  <a:lnTo>
                    <a:pt x="123379" y="5487"/>
                  </a:lnTo>
                  <a:lnTo>
                    <a:pt x="108688" y="45410"/>
                  </a:lnTo>
                  <a:lnTo>
                    <a:pt x="97686" y="91982"/>
                  </a:lnTo>
                  <a:lnTo>
                    <a:pt x="88401" y="137534"/>
                  </a:lnTo>
                  <a:lnTo>
                    <a:pt x="87136" y="179216"/>
                  </a:lnTo>
                  <a:lnTo>
                    <a:pt x="93434" y="202245"/>
                  </a:lnTo>
                  <a:lnTo>
                    <a:pt x="99029" y="212496"/>
                  </a:lnTo>
                  <a:lnTo>
                    <a:pt x="104119" y="214594"/>
                  </a:lnTo>
                  <a:lnTo>
                    <a:pt x="118242" y="214104"/>
                  </a:lnTo>
                  <a:lnTo>
                    <a:pt x="144043" y="202822"/>
                  </a:lnTo>
                  <a:lnTo>
                    <a:pt x="179089" y="173500"/>
                  </a:lnTo>
                  <a:lnTo>
                    <a:pt x="213257" y="126726"/>
                  </a:lnTo>
                  <a:lnTo>
                    <a:pt x="244545" y="82098"/>
                  </a:lnTo>
                  <a:lnTo>
                    <a:pt x="265873" y="34685"/>
                  </a:lnTo>
                  <a:lnTo>
                    <a:pt x="274180" y="16816"/>
                  </a:lnTo>
                  <a:lnTo>
                    <a:pt x="270563" y="23833"/>
                  </a:lnTo>
                  <a:lnTo>
                    <a:pt x="267844" y="44375"/>
                  </a:lnTo>
                  <a:lnTo>
                    <a:pt x="275002" y="88326"/>
                  </a:lnTo>
                  <a:lnTo>
                    <a:pt x="284318" y="135141"/>
                  </a:lnTo>
                  <a:lnTo>
                    <a:pt x="295275" y="174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2"/>
            <p:cNvSpPr/>
            <p:nvPr>
              <p:custDataLst>
                <p:tags r:id="rId50"/>
              </p:custDataLst>
            </p:nvPr>
          </p:nvSpPr>
          <p:spPr>
            <a:xfrm>
              <a:off x="2200535" y="4002459"/>
              <a:ext cx="350842" cy="478731"/>
            </a:xfrm>
            <a:custGeom>
              <a:avLst/>
              <a:gdLst/>
              <a:ahLst/>
              <a:cxnLst/>
              <a:rect l="0" t="0" r="0" b="0"/>
              <a:pathLst>
                <a:path w="350842" h="478731">
                  <a:moveTo>
                    <a:pt x="342640" y="45666"/>
                  </a:moveTo>
                  <a:lnTo>
                    <a:pt x="342640" y="45666"/>
                  </a:lnTo>
                  <a:lnTo>
                    <a:pt x="350841" y="37465"/>
                  </a:lnTo>
                  <a:lnTo>
                    <a:pt x="330590" y="14799"/>
                  </a:lnTo>
                  <a:lnTo>
                    <a:pt x="305438" y="4653"/>
                  </a:lnTo>
                  <a:lnTo>
                    <a:pt x="271175" y="0"/>
                  </a:lnTo>
                  <a:lnTo>
                    <a:pt x="234212" y="3678"/>
                  </a:lnTo>
                  <a:lnTo>
                    <a:pt x="187133" y="14593"/>
                  </a:lnTo>
                  <a:lnTo>
                    <a:pt x="181818" y="15426"/>
                  </a:lnTo>
                  <a:lnTo>
                    <a:pt x="164226" y="26711"/>
                  </a:lnTo>
                  <a:lnTo>
                    <a:pt x="141435" y="48429"/>
                  </a:lnTo>
                  <a:lnTo>
                    <a:pt x="115678" y="91931"/>
                  </a:lnTo>
                  <a:lnTo>
                    <a:pt x="98381" y="137954"/>
                  </a:lnTo>
                  <a:lnTo>
                    <a:pt x="85508" y="176746"/>
                  </a:lnTo>
                  <a:lnTo>
                    <a:pt x="73130" y="219266"/>
                  </a:lnTo>
                  <a:lnTo>
                    <a:pt x="60098" y="265872"/>
                  </a:lnTo>
                  <a:lnTo>
                    <a:pt x="47728" y="303764"/>
                  </a:lnTo>
                  <a:lnTo>
                    <a:pt x="30657" y="343449"/>
                  </a:lnTo>
                  <a:lnTo>
                    <a:pt x="14708" y="386806"/>
                  </a:lnTo>
                  <a:lnTo>
                    <a:pt x="6393" y="401542"/>
                  </a:lnTo>
                  <a:lnTo>
                    <a:pt x="324" y="446881"/>
                  </a:lnTo>
                  <a:lnTo>
                    <a:pt x="0" y="456112"/>
                  </a:lnTo>
                  <a:lnTo>
                    <a:pt x="4147" y="460055"/>
                  </a:lnTo>
                  <a:lnTo>
                    <a:pt x="20043" y="467258"/>
                  </a:lnTo>
                  <a:lnTo>
                    <a:pt x="57849" y="472207"/>
                  </a:lnTo>
                  <a:lnTo>
                    <a:pt x="102565" y="478730"/>
                  </a:lnTo>
                  <a:lnTo>
                    <a:pt x="180715" y="47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3"/>
            <p:cNvSpPr/>
            <p:nvPr>
              <p:custDataLst>
                <p:tags r:id="rId51"/>
              </p:custDataLst>
            </p:nvPr>
          </p:nvSpPr>
          <p:spPr>
            <a:xfrm>
              <a:off x="1943100" y="42481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50381" y="16816"/>
                  </a:lnTo>
                  <a:lnTo>
                    <a:pt x="88857" y="109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4"/>
            <p:cNvSpPr/>
            <p:nvPr>
              <p:custDataLst>
                <p:tags r:id="rId52"/>
              </p:custDataLst>
            </p:nvPr>
          </p:nvSpPr>
          <p:spPr>
            <a:xfrm>
              <a:off x="1914963" y="4057912"/>
              <a:ext cx="255414" cy="358932"/>
            </a:xfrm>
            <a:custGeom>
              <a:avLst/>
              <a:gdLst/>
              <a:ahLst/>
              <a:cxnLst/>
              <a:rect l="0" t="0" r="0" b="0"/>
              <a:pathLst>
                <a:path w="255414" h="358932">
                  <a:moveTo>
                    <a:pt x="247212" y="9263"/>
                  </a:moveTo>
                  <a:lnTo>
                    <a:pt x="247212" y="9263"/>
                  </a:lnTo>
                  <a:lnTo>
                    <a:pt x="255413" y="9263"/>
                  </a:lnTo>
                  <a:lnTo>
                    <a:pt x="251288" y="4207"/>
                  </a:lnTo>
                  <a:lnTo>
                    <a:pt x="243379" y="1724"/>
                  </a:lnTo>
                  <a:lnTo>
                    <a:pt x="198690" y="0"/>
                  </a:lnTo>
                  <a:lnTo>
                    <a:pt x="158281" y="874"/>
                  </a:lnTo>
                  <a:lnTo>
                    <a:pt x="115110" y="10114"/>
                  </a:lnTo>
                  <a:lnTo>
                    <a:pt x="80551" y="19763"/>
                  </a:lnTo>
                  <a:lnTo>
                    <a:pt x="55213" y="40096"/>
                  </a:lnTo>
                  <a:lnTo>
                    <a:pt x="44509" y="60379"/>
                  </a:lnTo>
                  <a:lnTo>
                    <a:pt x="39691" y="76384"/>
                  </a:lnTo>
                  <a:lnTo>
                    <a:pt x="37004" y="119575"/>
                  </a:lnTo>
                  <a:lnTo>
                    <a:pt x="30202" y="163697"/>
                  </a:lnTo>
                  <a:lnTo>
                    <a:pt x="25927" y="194721"/>
                  </a:lnTo>
                  <a:lnTo>
                    <a:pt x="15000" y="234280"/>
                  </a:lnTo>
                  <a:lnTo>
                    <a:pt x="9197" y="279685"/>
                  </a:lnTo>
                  <a:lnTo>
                    <a:pt x="1040" y="316225"/>
                  </a:lnTo>
                  <a:lnTo>
                    <a:pt x="0" y="338222"/>
                  </a:lnTo>
                  <a:lnTo>
                    <a:pt x="1971" y="343927"/>
                  </a:lnTo>
                  <a:lnTo>
                    <a:pt x="9805" y="353089"/>
                  </a:lnTo>
                  <a:lnTo>
                    <a:pt x="23164" y="357866"/>
                  </a:lnTo>
                  <a:lnTo>
                    <a:pt x="39685" y="358931"/>
                  </a:lnTo>
                  <a:lnTo>
                    <a:pt x="85553" y="348207"/>
                  </a:lnTo>
                  <a:lnTo>
                    <a:pt x="125408" y="333010"/>
                  </a:lnTo>
                  <a:lnTo>
                    <a:pt x="180537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305"/>
          <p:cNvSpPr/>
          <p:nvPr>
            <p:custDataLst>
              <p:tags r:id="rId8"/>
            </p:custDataLst>
          </p:nvPr>
        </p:nvSpPr>
        <p:spPr>
          <a:xfrm>
            <a:off x="4947944" y="3457575"/>
            <a:ext cx="528932" cy="66676"/>
          </a:xfrm>
          <a:custGeom>
            <a:avLst/>
            <a:gdLst/>
            <a:ahLst/>
            <a:cxnLst/>
            <a:rect l="0" t="0" r="0" b="0"/>
            <a:pathLst>
              <a:path w="528932" h="66676">
                <a:moveTo>
                  <a:pt x="5056" y="0"/>
                </a:moveTo>
                <a:lnTo>
                  <a:pt x="5056" y="0"/>
                </a:lnTo>
                <a:lnTo>
                  <a:pt x="0" y="5057"/>
                </a:lnTo>
                <a:lnTo>
                  <a:pt x="627" y="7605"/>
                </a:lnTo>
                <a:lnTo>
                  <a:pt x="6968" y="13257"/>
                </a:lnTo>
                <a:lnTo>
                  <a:pt x="32552" y="17333"/>
                </a:lnTo>
                <a:lnTo>
                  <a:pt x="79122" y="17653"/>
                </a:lnTo>
                <a:lnTo>
                  <a:pt x="116490" y="13462"/>
                </a:lnTo>
                <a:lnTo>
                  <a:pt x="155430" y="16924"/>
                </a:lnTo>
                <a:lnTo>
                  <a:pt x="200013" y="18420"/>
                </a:lnTo>
                <a:lnTo>
                  <a:pt x="246735" y="18864"/>
                </a:lnTo>
                <a:lnTo>
                  <a:pt x="293035" y="18995"/>
                </a:lnTo>
                <a:lnTo>
                  <a:pt x="334036" y="20092"/>
                </a:lnTo>
                <a:lnTo>
                  <a:pt x="375111" y="25591"/>
                </a:lnTo>
                <a:lnTo>
                  <a:pt x="421266" y="27691"/>
                </a:lnTo>
                <a:lnTo>
                  <a:pt x="458688" y="28497"/>
                </a:lnTo>
                <a:lnTo>
                  <a:pt x="422942" y="28560"/>
                </a:lnTo>
                <a:lnTo>
                  <a:pt x="376170" y="28570"/>
                </a:lnTo>
                <a:lnTo>
                  <a:pt x="328799" y="31396"/>
                </a:lnTo>
                <a:lnTo>
                  <a:pt x="281249" y="36114"/>
                </a:lnTo>
                <a:lnTo>
                  <a:pt x="248459" y="37217"/>
                </a:lnTo>
                <a:lnTo>
                  <a:pt x="212718" y="37707"/>
                </a:lnTo>
                <a:lnTo>
                  <a:pt x="178489" y="37925"/>
                </a:lnTo>
                <a:lnTo>
                  <a:pt x="132291" y="38048"/>
                </a:lnTo>
                <a:lnTo>
                  <a:pt x="91792" y="40907"/>
                </a:lnTo>
                <a:lnTo>
                  <a:pt x="45238" y="46298"/>
                </a:lnTo>
                <a:lnTo>
                  <a:pt x="39142" y="47035"/>
                </a:lnTo>
                <a:lnTo>
                  <a:pt x="72702" y="47508"/>
                </a:lnTo>
                <a:lnTo>
                  <a:pt x="117410" y="47591"/>
                </a:lnTo>
                <a:lnTo>
                  <a:pt x="151299" y="50432"/>
                </a:lnTo>
                <a:lnTo>
                  <a:pt x="187528" y="55223"/>
                </a:lnTo>
                <a:lnTo>
                  <a:pt x="224796" y="60880"/>
                </a:lnTo>
                <a:lnTo>
                  <a:pt x="265349" y="64099"/>
                </a:lnTo>
                <a:lnTo>
                  <a:pt x="308067" y="65530"/>
                </a:lnTo>
                <a:lnTo>
                  <a:pt x="351746" y="66167"/>
                </a:lnTo>
                <a:lnTo>
                  <a:pt x="395855" y="66449"/>
                </a:lnTo>
                <a:lnTo>
                  <a:pt x="440153" y="66575"/>
                </a:lnTo>
                <a:lnTo>
                  <a:pt x="528931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306"/>
          <p:cNvSpPr/>
          <p:nvPr>
            <p:custDataLst>
              <p:tags r:id="rId9"/>
            </p:custDataLst>
          </p:nvPr>
        </p:nvSpPr>
        <p:spPr>
          <a:xfrm>
            <a:off x="1876425" y="4648205"/>
            <a:ext cx="744564" cy="47616"/>
          </a:xfrm>
          <a:custGeom>
            <a:avLst/>
            <a:gdLst/>
            <a:ahLst/>
            <a:cxnLst/>
            <a:rect l="0" t="0" r="0" b="0"/>
            <a:pathLst>
              <a:path w="744564" h="47616">
                <a:moveTo>
                  <a:pt x="0" y="9520"/>
                </a:moveTo>
                <a:lnTo>
                  <a:pt x="0" y="9520"/>
                </a:lnTo>
                <a:lnTo>
                  <a:pt x="40704" y="9520"/>
                </a:lnTo>
                <a:lnTo>
                  <a:pt x="77559" y="9520"/>
                </a:lnTo>
                <a:lnTo>
                  <a:pt x="124329" y="9520"/>
                </a:lnTo>
                <a:lnTo>
                  <a:pt x="166072" y="9520"/>
                </a:lnTo>
                <a:lnTo>
                  <a:pt x="206781" y="9520"/>
                </a:lnTo>
                <a:lnTo>
                  <a:pt x="251886" y="9520"/>
                </a:lnTo>
                <a:lnTo>
                  <a:pt x="283046" y="9520"/>
                </a:lnTo>
                <a:lnTo>
                  <a:pt x="317357" y="9520"/>
                </a:lnTo>
                <a:lnTo>
                  <a:pt x="353772" y="9520"/>
                </a:lnTo>
                <a:lnTo>
                  <a:pt x="391124" y="9520"/>
                </a:lnTo>
                <a:lnTo>
                  <a:pt x="428891" y="9520"/>
                </a:lnTo>
                <a:lnTo>
                  <a:pt x="466843" y="9520"/>
                </a:lnTo>
                <a:lnTo>
                  <a:pt x="504878" y="9520"/>
                </a:lnTo>
                <a:lnTo>
                  <a:pt x="540126" y="9520"/>
                </a:lnTo>
                <a:lnTo>
                  <a:pt x="586898" y="9520"/>
                </a:lnTo>
                <a:lnTo>
                  <a:pt x="627568" y="9520"/>
                </a:lnTo>
                <a:lnTo>
                  <a:pt x="674180" y="4464"/>
                </a:lnTo>
                <a:lnTo>
                  <a:pt x="718391" y="878"/>
                </a:lnTo>
                <a:lnTo>
                  <a:pt x="744563" y="111"/>
                </a:lnTo>
                <a:lnTo>
                  <a:pt x="711883" y="11"/>
                </a:lnTo>
                <a:lnTo>
                  <a:pt x="668834" y="0"/>
                </a:lnTo>
                <a:lnTo>
                  <a:pt x="629268" y="2818"/>
                </a:lnTo>
                <a:lnTo>
                  <a:pt x="587911" y="7534"/>
                </a:lnTo>
                <a:lnTo>
                  <a:pt x="556569" y="9696"/>
                </a:lnTo>
                <a:lnTo>
                  <a:pt x="521472" y="14184"/>
                </a:lnTo>
                <a:lnTo>
                  <a:pt x="487529" y="16885"/>
                </a:lnTo>
                <a:lnTo>
                  <a:pt x="454805" y="19143"/>
                </a:lnTo>
                <a:lnTo>
                  <a:pt x="422621" y="23675"/>
                </a:lnTo>
                <a:lnTo>
                  <a:pt x="390679" y="26395"/>
                </a:lnTo>
                <a:lnTo>
                  <a:pt x="345768" y="30748"/>
                </a:lnTo>
                <a:lnTo>
                  <a:pt x="302827" y="35918"/>
                </a:lnTo>
                <a:lnTo>
                  <a:pt x="256080" y="42721"/>
                </a:lnTo>
                <a:lnTo>
                  <a:pt x="237242" y="46653"/>
                </a:lnTo>
                <a:lnTo>
                  <a:pt x="248917" y="47333"/>
                </a:lnTo>
                <a:lnTo>
                  <a:pt x="293017" y="47563"/>
                </a:lnTo>
                <a:lnTo>
                  <a:pt x="328825" y="47603"/>
                </a:lnTo>
                <a:lnTo>
                  <a:pt x="370127" y="47615"/>
                </a:lnTo>
                <a:lnTo>
                  <a:pt x="414820" y="44797"/>
                </a:lnTo>
                <a:lnTo>
                  <a:pt x="450006" y="40015"/>
                </a:lnTo>
                <a:lnTo>
                  <a:pt x="486811" y="34362"/>
                </a:lnTo>
                <a:lnTo>
                  <a:pt x="521513" y="31145"/>
                </a:lnTo>
                <a:lnTo>
                  <a:pt x="555634" y="29714"/>
                </a:lnTo>
                <a:lnTo>
                  <a:pt x="591965" y="29078"/>
                </a:lnTo>
                <a:lnTo>
                  <a:pt x="626457" y="25974"/>
                </a:lnTo>
                <a:lnTo>
                  <a:pt x="676275" y="190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70"/>
          <p:cNvGrpSpPr/>
          <p:nvPr/>
        </p:nvGrpSpPr>
        <p:grpSpPr>
          <a:xfrm>
            <a:off x="3531994" y="4305300"/>
            <a:ext cx="182757" cy="104384"/>
            <a:chOff x="3531994" y="4305300"/>
            <a:chExt cx="182757" cy="104384"/>
          </a:xfrm>
        </p:grpSpPr>
        <p:sp>
          <p:nvSpPr>
            <p:cNvPr id="115" name="SMARTInkShape-307"/>
            <p:cNvSpPr/>
            <p:nvPr>
              <p:custDataLst>
                <p:tags r:id="rId45"/>
              </p:custDataLst>
            </p:nvPr>
          </p:nvSpPr>
          <p:spPr>
            <a:xfrm>
              <a:off x="3531994" y="4391025"/>
              <a:ext cx="182757" cy="18659"/>
            </a:xfrm>
            <a:custGeom>
              <a:avLst/>
              <a:gdLst/>
              <a:ahLst/>
              <a:cxnLst/>
              <a:rect l="0" t="0" r="0" b="0"/>
              <a:pathLst>
                <a:path w="182757" h="18659">
                  <a:moveTo>
                    <a:pt x="30356" y="9525"/>
                  </a:moveTo>
                  <a:lnTo>
                    <a:pt x="30356" y="9525"/>
                  </a:lnTo>
                  <a:lnTo>
                    <a:pt x="697" y="17726"/>
                  </a:lnTo>
                  <a:lnTo>
                    <a:pt x="0" y="18167"/>
                  </a:lnTo>
                  <a:lnTo>
                    <a:pt x="4870" y="18658"/>
                  </a:lnTo>
                  <a:lnTo>
                    <a:pt x="45457" y="10814"/>
                  </a:lnTo>
                  <a:lnTo>
                    <a:pt x="92174" y="8722"/>
                  </a:lnTo>
                  <a:lnTo>
                    <a:pt x="126283" y="3054"/>
                  </a:lnTo>
                  <a:lnTo>
                    <a:pt x="182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8"/>
            <p:cNvSpPr/>
            <p:nvPr>
              <p:custDataLst>
                <p:tags r:id="rId46"/>
              </p:custDataLst>
            </p:nvPr>
          </p:nvSpPr>
          <p:spPr>
            <a:xfrm>
              <a:off x="3533775" y="4305300"/>
              <a:ext cx="171451" cy="23656"/>
            </a:xfrm>
            <a:custGeom>
              <a:avLst/>
              <a:gdLst/>
              <a:ahLst/>
              <a:cxnLst/>
              <a:rect l="0" t="0" r="0" b="0"/>
              <a:pathLst>
                <a:path w="171451" h="23656">
                  <a:moveTo>
                    <a:pt x="0" y="9525"/>
                  </a:moveTo>
                  <a:lnTo>
                    <a:pt x="0" y="9525"/>
                  </a:lnTo>
                  <a:lnTo>
                    <a:pt x="0" y="22782"/>
                  </a:lnTo>
                  <a:lnTo>
                    <a:pt x="2117" y="23655"/>
                  </a:lnTo>
                  <a:lnTo>
                    <a:pt x="44240" y="16590"/>
                  </a:lnTo>
                  <a:lnTo>
                    <a:pt x="89317" y="93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1"/>
          <p:cNvGrpSpPr/>
          <p:nvPr/>
        </p:nvGrpSpPr>
        <p:grpSpPr>
          <a:xfrm>
            <a:off x="4315256" y="4116527"/>
            <a:ext cx="1159300" cy="473528"/>
            <a:chOff x="4315256" y="4116527"/>
            <a:chExt cx="1159300" cy="473528"/>
          </a:xfrm>
        </p:grpSpPr>
        <p:sp>
          <p:nvSpPr>
            <p:cNvPr id="118" name="SMARTInkShape-309"/>
            <p:cNvSpPr/>
            <p:nvPr>
              <p:custDataLst>
                <p:tags r:id="rId38"/>
              </p:custDataLst>
            </p:nvPr>
          </p:nvSpPr>
          <p:spPr>
            <a:xfrm>
              <a:off x="5286375" y="4157015"/>
              <a:ext cx="188181" cy="433040"/>
            </a:xfrm>
            <a:custGeom>
              <a:avLst/>
              <a:gdLst/>
              <a:ahLst/>
              <a:cxnLst/>
              <a:rect l="0" t="0" r="0" b="0"/>
              <a:pathLst>
                <a:path w="188181" h="433040">
                  <a:moveTo>
                    <a:pt x="0" y="14935"/>
                  </a:moveTo>
                  <a:lnTo>
                    <a:pt x="0" y="14935"/>
                  </a:lnTo>
                  <a:lnTo>
                    <a:pt x="21755" y="13877"/>
                  </a:lnTo>
                  <a:lnTo>
                    <a:pt x="64026" y="6734"/>
                  </a:lnTo>
                  <a:lnTo>
                    <a:pt x="106412" y="2762"/>
                  </a:lnTo>
                  <a:lnTo>
                    <a:pt x="125611" y="0"/>
                  </a:lnTo>
                  <a:lnTo>
                    <a:pt x="169634" y="4489"/>
                  </a:lnTo>
                  <a:lnTo>
                    <a:pt x="174473" y="6912"/>
                  </a:lnTo>
                  <a:lnTo>
                    <a:pt x="182671" y="15250"/>
                  </a:lnTo>
                  <a:lnTo>
                    <a:pt x="187021" y="26011"/>
                  </a:lnTo>
                  <a:lnTo>
                    <a:pt x="188180" y="31844"/>
                  </a:lnTo>
                  <a:lnTo>
                    <a:pt x="182437" y="70565"/>
                  </a:lnTo>
                  <a:lnTo>
                    <a:pt x="168289" y="112707"/>
                  </a:lnTo>
                  <a:lnTo>
                    <a:pt x="157108" y="143388"/>
                  </a:lnTo>
                  <a:lnTo>
                    <a:pt x="148274" y="187887"/>
                  </a:lnTo>
                  <a:lnTo>
                    <a:pt x="145000" y="226938"/>
                  </a:lnTo>
                  <a:lnTo>
                    <a:pt x="153446" y="273222"/>
                  </a:lnTo>
                  <a:lnTo>
                    <a:pt x="165307" y="318073"/>
                  </a:lnTo>
                  <a:lnTo>
                    <a:pt x="179112" y="363482"/>
                  </a:lnTo>
                  <a:lnTo>
                    <a:pt x="186095" y="388388"/>
                  </a:lnTo>
                  <a:lnTo>
                    <a:pt x="183956" y="397167"/>
                  </a:lnTo>
                  <a:lnTo>
                    <a:pt x="176655" y="404596"/>
                  </a:lnTo>
                  <a:lnTo>
                    <a:pt x="164238" y="411426"/>
                  </a:lnTo>
                  <a:lnTo>
                    <a:pt x="124595" y="421612"/>
                  </a:lnTo>
                  <a:lnTo>
                    <a:pt x="89834" y="426474"/>
                  </a:lnTo>
                  <a:lnTo>
                    <a:pt x="44520" y="433039"/>
                  </a:lnTo>
                  <a:lnTo>
                    <a:pt x="19050" y="424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0"/>
            <p:cNvSpPr/>
            <p:nvPr>
              <p:custDataLst>
                <p:tags r:id="rId39"/>
              </p:custDataLst>
            </p:nvPr>
          </p:nvSpPr>
          <p:spPr>
            <a:xfrm>
              <a:off x="5105400" y="4391025"/>
              <a:ext cx="27252" cy="104776"/>
            </a:xfrm>
            <a:custGeom>
              <a:avLst/>
              <a:gdLst/>
              <a:ahLst/>
              <a:cxnLst/>
              <a:rect l="0" t="0" r="0" b="0"/>
              <a:pathLst>
                <a:path w="27252" h="10477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2117"/>
                  </a:lnTo>
                  <a:lnTo>
                    <a:pt x="27251" y="10113"/>
                  </a:lnTo>
                  <a:lnTo>
                    <a:pt x="20258" y="52981"/>
                  </a:lnTo>
                  <a:lnTo>
                    <a:pt x="11684" y="8466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1"/>
            <p:cNvSpPr/>
            <p:nvPr>
              <p:custDataLst>
                <p:tags r:id="rId40"/>
              </p:custDataLst>
            </p:nvPr>
          </p:nvSpPr>
          <p:spPr>
            <a:xfrm>
              <a:off x="4867275" y="4223612"/>
              <a:ext cx="228601" cy="243614"/>
            </a:xfrm>
            <a:custGeom>
              <a:avLst/>
              <a:gdLst/>
              <a:ahLst/>
              <a:cxnLst/>
              <a:rect l="0" t="0" r="0" b="0"/>
              <a:pathLst>
                <a:path w="228601" h="243614">
                  <a:moveTo>
                    <a:pt x="228600" y="5488"/>
                  </a:moveTo>
                  <a:lnTo>
                    <a:pt x="228600" y="5488"/>
                  </a:lnTo>
                  <a:lnTo>
                    <a:pt x="223544" y="432"/>
                  </a:lnTo>
                  <a:lnTo>
                    <a:pt x="220996" y="0"/>
                  </a:lnTo>
                  <a:lnTo>
                    <a:pt x="218239" y="772"/>
                  </a:lnTo>
                  <a:lnTo>
                    <a:pt x="206480" y="9735"/>
                  </a:lnTo>
                  <a:lnTo>
                    <a:pt x="164921" y="53331"/>
                  </a:lnTo>
                  <a:lnTo>
                    <a:pt x="119010" y="93332"/>
                  </a:lnTo>
                  <a:lnTo>
                    <a:pt x="93823" y="116535"/>
                  </a:lnTo>
                  <a:lnTo>
                    <a:pt x="56100" y="159380"/>
                  </a:lnTo>
                  <a:lnTo>
                    <a:pt x="20182" y="204503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2"/>
            <p:cNvSpPr/>
            <p:nvPr>
              <p:custDataLst>
                <p:tags r:id="rId41"/>
              </p:custDataLst>
            </p:nvPr>
          </p:nvSpPr>
          <p:spPr>
            <a:xfrm>
              <a:off x="4838700" y="4257675"/>
              <a:ext cx="209551" cy="171451"/>
            </a:xfrm>
            <a:custGeom>
              <a:avLst/>
              <a:gdLst/>
              <a:ahLst/>
              <a:cxnLst/>
              <a:rect l="0" t="0" r="0" b="0"/>
              <a:pathLst>
                <a:path w="209551" h="1714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23370" y="10113"/>
                  </a:lnTo>
                  <a:lnTo>
                    <a:pt x="67244" y="48957"/>
                  </a:lnTo>
                  <a:lnTo>
                    <a:pt x="108887" y="88879"/>
                  </a:lnTo>
                  <a:lnTo>
                    <a:pt x="151017" y="124448"/>
                  </a:lnTo>
                  <a:lnTo>
                    <a:pt x="2095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3"/>
            <p:cNvSpPr/>
            <p:nvPr>
              <p:custDataLst>
                <p:tags r:id="rId42"/>
              </p:custDataLst>
            </p:nvPr>
          </p:nvSpPr>
          <p:spPr>
            <a:xfrm>
              <a:off x="4568136" y="4134369"/>
              <a:ext cx="299140" cy="328807"/>
            </a:xfrm>
            <a:custGeom>
              <a:avLst/>
              <a:gdLst/>
              <a:ahLst/>
              <a:cxnLst/>
              <a:rect l="0" t="0" r="0" b="0"/>
              <a:pathLst>
                <a:path w="299140" h="328807">
                  <a:moveTo>
                    <a:pt x="299139" y="28056"/>
                  </a:moveTo>
                  <a:lnTo>
                    <a:pt x="299139" y="28056"/>
                  </a:lnTo>
                  <a:lnTo>
                    <a:pt x="299139" y="19855"/>
                  </a:lnTo>
                  <a:lnTo>
                    <a:pt x="282872" y="11188"/>
                  </a:lnTo>
                  <a:lnTo>
                    <a:pt x="253004" y="2107"/>
                  </a:lnTo>
                  <a:lnTo>
                    <a:pt x="221352" y="0"/>
                  </a:lnTo>
                  <a:lnTo>
                    <a:pt x="198950" y="4692"/>
                  </a:lnTo>
                  <a:lnTo>
                    <a:pt x="172418" y="16817"/>
                  </a:lnTo>
                  <a:lnTo>
                    <a:pt x="145482" y="39485"/>
                  </a:lnTo>
                  <a:lnTo>
                    <a:pt x="119626" y="86209"/>
                  </a:lnTo>
                  <a:lnTo>
                    <a:pt x="99725" y="128246"/>
                  </a:lnTo>
                  <a:lnTo>
                    <a:pt x="91978" y="148785"/>
                  </a:lnTo>
                  <a:lnTo>
                    <a:pt x="63667" y="196093"/>
                  </a:lnTo>
                  <a:lnTo>
                    <a:pt x="38686" y="242419"/>
                  </a:lnTo>
                  <a:lnTo>
                    <a:pt x="8284" y="287713"/>
                  </a:lnTo>
                  <a:lnTo>
                    <a:pt x="1242" y="300798"/>
                  </a:lnTo>
                  <a:lnTo>
                    <a:pt x="0" y="306192"/>
                  </a:lnTo>
                  <a:lnTo>
                    <a:pt x="230" y="310847"/>
                  </a:lnTo>
                  <a:lnTo>
                    <a:pt x="1441" y="315008"/>
                  </a:lnTo>
                  <a:lnTo>
                    <a:pt x="4366" y="317783"/>
                  </a:lnTo>
                  <a:lnTo>
                    <a:pt x="13259" y="320865"/>
                  </a:lnTo>
                  <a:lnTo>
                    <a:pt x="51424" y="322844"/>
                  </a:lnTo>
                  <a:lnTo>
                    <a:pt x="94084" y="323235"/>
                  </a:lnTo>
                  <a:lnTo>
                    <a:pt x="119496" y="326125"/>
                  </a:lnTo>
                  <a:lnTo>
                    <a:pt x="137806" y="328806"/>
                  </a:lnTo>
                  <a:lnTo>
                    <a:pt x="184839" y="323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4"/>
            <p:cNvSpPr/>
            <p:nvPr>
              <p:custDataLst>
                <p:tags r:id="rId43"/>
              </p:custDataLst>
            </p:nvPr>
          </p:nvSpPr>
          <p:spPr>
            <a:xfrm>
              <a:off x="4333875" y="43338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1289" y="21036"/>
                  </a:lnTo>
                  <a:lnTo>
                    <a:pt x="53030" y="14386"/>
                  </a:lnTo>
                  <a:lnTo>
                    <a:pt x="97807" y="39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15"/>
            <p:cNvSpPr/>
            <p:nvPr>
              <p:custDataLst>
                <p:tags r:id="rId44"/>
              </p:custDataLst>
            </p:nvPr>
          </p:nvSpPr>
          <p:spPr>
            <a:xfrm>
              <a:off x="4315256" y="4116527"/>
              <a:ext cx="255421" cy="343862"/>
            </a:xfrm>
            <a:custGeom>
              <a:avLst/>
              <a:gdLst/>
              <a:ahLst/>
              <a:cxnLst/>
              <a:rect l="0" t="0" r="0" b="0"/>
              <a:pathLst>
                <a:path w="255421" h="343862">
                  <a:moveTo>
                    <a:pt x="247219" y="26848"/>
                  </a:moveTo>
                  <a:lnTo>
                    <a:pt x="247219" y="26848"/>
                  </a:lnTo>
                  <a:lnTo>
                    <a:pt x="255420" y="18647"/>
                  </a:lnTo>
                  <a:lnTo>
                    <a:pt x="254803" y="18206"/>
                  </a:lnTo>
                  <a:lnTo>
                    <a:pt x="207804" y="4100"/>
                  </a:lnTo>
                  <a:lnTo>
                    <a:pt x="175098" y="0"/>
                  </a:lnTo>
                  <a:lnTo>
                    <a:pt x="129575" y="6040"/>
                  </a:lnTo>
                  <a:lnTo>
                    <a:pt x="112878" y="10099"/>
                  </a:lnTo>
                  <a:lnTo>
                    <a:pt x="100729" y="16229"/>
                  </a:lnTo>
                  <a:lnTo>
                    <a:pt x="74418" y="38359"/>
                  </a:lnTo>
                  <a:lnTo>
                    <a:pt x="63610" y="53777"/>
                  </a:lnTo>
                  <a:lnTo>
                    <a:pt x="44067" y="98683"/>
                  </a:lnTo>
                  <a:lnTo>
                    <a:pt x="24973" y="146070"/>
                  </a:lnTo>
                  <a:lnTo>
                    <a:pt x="16633" y="187527"/>
                  </a:lnTo>
                  <a:lnTo>
                    <a:pt x="10583" y="229214"/>
                  </a:lnTo>
                  <a:lnTo>
                    <a:pt x="1751" y="271984"/>
                  </a:lnTo>
                  <a:lnTo>
                    <a:pt x="0" y="304458"/>
                  </a:lnTo>
                  <a:lnTo>
                    <a:pt x="5405" y="319917"/>
                  </a:lnTo>
                  <a:lnTo>
                    <a:pt x="14863" y="332784"/>
                  </a:lnTo>
                  <a:lnTo>
                    <a:pt x="26122" y="342030"/>
                  </a:lnTo>
                  <a:lnTo>
                    <a:pt x="33146" y="343861"/>
                  </a:lnTo>
                  <a:lnTo>
                    <a:pt x="79187" y="340490"/>
                  </a:lnTo>
                  <a:lnTo>
                    <a:pt x="113731" y="333022"/>
                  </a:lnTo>
                  <a:lnTo>
                    <a:pt x="151969" y="312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2"/>
          <p:cNvGrpSpPr/>
          <p:nvPr/>
        </p:nvGrpSpPr>
        <p:grpSpPr>
          <a:xfrm>
            <a:off x="5800725" y="4429125"/>
            <a:ext cx="228601" cy="95175"/>
            <a:chOff x="5800725" y="4429125"/>
            <a:chExt cx="228601" cy="95175"/>
          </a:xfrm>
        </p:grpSpPr>
        <p:sp>
          <p:nvSpPr>
            <p:cNvPr id="126" name="SMARTInkShape-316"/>
            <p:cNvSpPr/>
            <p:nvPr>
              <p:custDataLst>
                <p:tags r:id="rId36"/>
              </p:custDataLst>
            </p:nvPr>
          </p:nvSpPr>
          <p:spPr>
            <a:xfrm>
              <a:off x="5837986" y="4486275"/>
              <a:ext cx="191340" cy="38025"/>
            </a:xfrm>
            <a:custGeom>
              <a:avLst/>
              <a:gdLst/>
              <a:ahLst/>
              <a:cxnLst/>
              <a:rect l="0" t="0" r="0" b="0"/>
              <a:pathLst>
                <a:path w="191340" h="38025">
                  <a:moveTo>
                    <a:pt x="57989" y="0"/>
                  </a:moveTo>
                  <a:lnTo>
                    <a:pt x="57989" y="0"/>
                  </a:lnTo>
                  <a:lnTo>
                    <a:pt x="15072" y="21459"/>
                  </a:lnTo>
                  <a:lnTo>
                    <a:pt x="0" y="31523"/>
                  </a:lnTo>
                  <a:lnTo>
                    <a:pt x="280" y="33715"/>
                  </a:lnTo>
                  <a:lnTo>
                    <a:pt x="3641" y="35177"/>
                  </a:lnTo>
                  <a:lnTo>
                    <a:pt x="46050" y="37715"/>
                  </a:lnTo>
                  <a:lnTo>
                    <a:pt x="84401" y="38024"/>
                  </a:lnTo>
                  <a:lnTo>
                    <a:pt x="19133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7"/>
            <p:cNvSpPr/>
            <p:nvPr>
              <p:custDataLst>
                <p:tags r:id="rId37"/>
              </p:custDataLst>
            </p:nvPr>
          </p:nvSpPr>
          <p:spPr>
            <a:xfrm>
              <a:off x="5800725" y="44291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61963" y="10408"/>
                  </a:lnTo>
                  <a:lnTo>
                    <a:pt x="109175" y="970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18"/>
          <p:cNvSpPr/>
          <p:nvPr>
            <p:custDataLst>
              <p:tags r:id="rId10"/>
            </p:custDataLst>
          </p:nvPr>
        </p:nvSpPr>
        <p:spPr>
          <a:xfrm>
            <a:off x="6391275" y="4291467"/>
            <a:ext cx="428626" cy="318634"/>
          </a:xfrm>
          <a:custGeom>
            <a:avLst/>
            <a:gdLst/>
            <a:ahLst/>
            <a:cxnLst/>
            <a:rect l="0" t="0" r="0" b="0"/>
            <a:pathLst>
              <a:path w="428626" h="318634">
                <a:moveTo>
                  <a:pt x="0" y="318633"/>
                </a:moveTo>
                <a:lnTo>
                  <a:pt x="0" y="318633"/>
                </a:lnTo>
                <a:lnTo>
                  <a:pt x="5056" y="313577"/>
                </a:lnTo>
                <a:lnTo>
                  <a:pt x="10361" y="311094"/>
                </a:lnTo>
                <a:lnTo>
                  <a:pt x="13257" y="310432"/>
                </a:lnTo>
                <a:lnTo>
                  <a:pt x="45057" y="282709"/>
                </a:lnTo>
                <a:lnTo>
                  <a:pt x="63679" y="259305"/>
                </a:lnTo>
                <a:lnTo>
                  <a:pt x="81331" y="216407"/>
                </a:lnTo>
                <a:lnTo>
                  <a:pt x="97832" y="170617"/>
                </a:lnTo>
                <a:lnTo>
                  <a:pt x="112243" y="132254"/>
                </a:lnTo>
                <a:lnTo>
                  <a:pt x="126593" y="85791"/>
                </a:lnTo>
                <a:lnTo>
                  <a:pt x="139998" y="39223"/>
                </a:lnTo>
                <a:lnTo>
                  <a:pt x="142707" y="7885"/>
                </a:lnTo>
                <a:lnTo>
                  <a:pt x="141705" y="7751"/>
                </a:lnTo>
                <a:lnTo>
                  <a:pt x="137769" y="10424"/>
                </a:lnTo>
                <a:lnTo>
                  <a:pt x="135313" y="20785"/>
                </a:lnTo>
                <a:lnTo>
                  <a:pt x="127063" y="67861"/>
                </a:lnTo>
                <a:lnTo>
                  <a:pt x="124464" y="106781"/>
                </a:lnTo>
                <a:lnTo>
                  <a:pt x="124014" y="149323"/>
                </a:lnTo>
                <a:lnTo>
                  <a:pt x="123862" y="195936"/>
                </a:lnTo>
                <a:lnTo>
                  <a:pt x="131436" y="237560"/>
                </a:lnTo>
                <a:lnTo>
                  <a:pt x="137085" y="250145"/>
                </a:lnTo>
                <a:lnTo>
                  <a:pt x="142191" y="253925"/>
                </a:lnTo>
                <a:lnTo>
                  <a:pt x="156329" y="258124"/>
                </a:lnTo>
                <a:lnTo>
                  <a:pt x="173196" y="254345"/>
                </a:lnTo>
                <a:lnTo>
                  <a:pt x="191276" y="244553"/>
                </a:lnTo>
                <a:lnTo>
                  <a:pt x="223109" y="215218"/>
                </a:lnTo>
                <a:lnTo>
                  <a:pt x="254707" y="168339"/>
                </a:lnTo>
                <a:lnTo>
                  <a:pt x="273783" y="127156"/>
                </a:lnTo>
                <a:lnTo>
                  <a:pt x="297083" y="85436"/>
                </a:lnTo>
                <a:lnTo>
                  <a:pt x="309822" y="52083"/>
                </a:lnTo>
                <a:lnTo>
                  <a:pt x="320476" y="6521"/>
                </a:lnTo>
                <a:lnTo>
                  <a:pt x="322351" y="0"/>
                </a:lnTo>
                <a:lnTo>
                  <a:pt x="317008" y="19685"/>
                </a:lnTo>
                <a:lnTo>
                  <a:pt x="314854" y="63241"/>
                </a:lnTo>
                <a:lnTo>
                  <a:pt x="314430" y="107554"/>
                </a:lnTo>
                <a:lnTo>
                  <a:pt x="319412" y="142261"/>
                </a:lnTo>
                <a:lnTo>
                  <a:pt x="343670" y="189799"/>
                </a:lnTo>
                <a:lnTo>
                  <a:pt x="369446" y="228655"/>
                </a:lnTo>
                <a:lnTo>
                  <a:pt x="428625" y="271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74"/>
          <p:cNvGrpSpPr/>
          <p:nvPr/>
        </p:nvGrpSpPr>
        <p:grpSpPr>
          <a:xfrm>
            <a:off x="7527398" y="4419600"/>
            <a:ext cx="421751" cy="247651"/>
            <a:chOff x="7527398" y="4419600"/>
            <a:chExt cx="421751" cy="247651"/>
          </a:xfrm>
        </p:grpSpPr>
        <p:sp>
          <p:nvSpPr>
            <p:cNvPr id="130" name="SMARTInkShape-319"/>
            <p:cNvSpPr/>
            <p:nvPr>
              <p:custDataLst>
                <p:tags r:id="rId33"/>
              </p:custDataLst>
            </p:nvPr>
          </p:nvSpPr>
          <p:spPr>
            <a:xfrm>
              <a:off x="7817662" y="4419600"/>
              <a:ext cx="131487" cy="247651"/>
            </a:xfrm>
            <a:custGeom>
              <a:avLst/>
              <a:gdLst/>
              <a:ahLst/>
              <a:cxnLst/>
              <a:rect l="0" t="0" r="0" b="0"/>
              <a:pathLst>
                <a:path w="131487" h="247651">
                  <a:moveTo>
                    <a:pt x="40463" y="0"/>
                  </a:moveTo>
                  <a:lnTo>
                    <a:pt x="40463" y="0"/>
                  </a:lnTo>
                  <a:lnTo>
                    <a:pt x="2603" y="0"/>
                  </a:lnTo>
                  <a:lnTo>
                    <a:pt x="406" y="2117"/>
                  </a:lnTo>
                  <a:lnTo>
                    <a:pt x="0" y="5645"/>
                  </a:lnTo>
                  <a:lnTo>
                    <a:pt x="788" y="10113"/>
                  </a:lnTo>
                  <a:lnTo>
                    <a:pt x="4488" y="14151"/>
                  </a:lnTo>
                  <a:lnTo>
                    <a:pt x="47053" y="41636"/>
                  </a:lnTo>
                  <a:lnTo>
                    <a:pt x="89688" y="73935"/>
                  </a:lnTo>
                  <a:lnTo>
                    <a:pt x="121448" y="118909"/>
                  </a:lnTo>
                  <a:lnTo>
                    <a:pt x="131486" y="145887"/>
                  </a:lnTo>
                  <a:lnTo>
                    <a:pt x="129404" y="177399"/>
                  </a:lnTo>
                  <a:lnTo>
                    <a:pt x="112673" y="217310"/>
                  </a:lnTo>
                  <a:lnTo>
                    <a:pt x="9761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0"/>
            <p:cNvSpPr/>
            <p:nvPr>
              <p:custDataLst>
                <p:tags r:id="rId34"/>
              </p:custDataLst>
            </p:nvPr>
          </p:nvSpPr>
          <p:spPr>
            <a:xfrm>
              <a:off x="7555826" y="4581525"/>
              <a:ext cx="302300" cy="28489"/>
            </a:xfrm>
            <a:custGeom>
              <a:avLst/>
              <a:gdLst/>
              <a:ahLst/>
              <a:cxnLst/>
              <a:rect l="0" t="0" r="0" b="0"/>
              <a:pathLst>
                <a:path w="302300" h="28489">
                  <a:moveTo>
                    <a:pt x="35599" y="0"/>
                  </a:moveTo>
                  <a:lnTo>
                    <a:pt x="35599" y="0"/>
                  </a:lnTo>
                  <a:lnTo>
                    <a:pt x="10159" y="10361"/>
                  </a:lnTo>
                  <a:lnTo>
                    <a:pt x="0" y="17334"/>
                  </a:lnTo>
                  <a:lnTo>
                    <a:pt x="18466" y="23598"/>
                  </a:lnTo>
                  <a:lnTo>
                    <a:pt x="60862" y="27100"/>
                  </a:lnTo>
                  <a:lnTo>
                    <a:pt x="98332" y="27920"/>
                  </a:lnTo>
                  <a:lnTo>
                    <a:pt x="136505" y="28284"/>
                  </a:lnTo>
                  <a:lnTo>
                    <a:pt x="181796" y="28488"/>
                  </a:lnTo>
                  <a:lnTo>
                    <a:pt x="222027" y="27491"/>
                  </a:lnTo>
                  <a:lnTo>
                    <a:pt x="259701" y="20963"/>
                  </a:lnTo>
                  <a:lnTo>
                    <a:pt x="3022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1"/>
            <p:cNvSpPr/>
            <p:nvPr>
              <p:custDataLst>
                <p:tags r:id="rId35"/>
              </p:custDataLst>
            </p:nvPr>
          </p:nvSpPr>
          <p:spPr>
            <a:xfrm>
              <a:off x="7527398" y="4533900"/>
              <a:ext cx="273578" cy="5057"/>
            </a:xfrm>
            <a:custGeom>
              <a:avLst/>
              <a:gdLst/>
              <a:ahLst/>
              <a:cxnLst/>
              <a:rect l="0" t="0" r="0" b="0"/>
              <a:pathLst>
                <a:path w="273578" h="5057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176" y="1058"/>
                  </a:lnTo>
                  <a:lnTo>
                    <a:pt x="3194" y="5056"/>
                  </a:lnTo>
                  <a:lnTo>
                    <a:pt x="16528" y="4716"/>
                  </a:lnTo>
                  <a:lnTo>
                    <a:pt x="50659" y="1397"/>
                  </a:lnTo>
                  <a:lnTo>
                    <a:pt x="88641" y="414"/>
                  </a:lnTo>
                  <a:lnTo>
                    <a:pt x="128470" y="122"/>
                  </a:lnTo>
                  <a:lnTo>
                    <a:pt x="162518" y="54"/>
                  </a:lnTo>
                  <a:lnTo>
                    <a:pt x="198817" y="24"/>
                  </a:lnTo>
                  <a:lnTo>
                    <a:pt x="243444" y="5"/>
                  </a:lnTo>
                  <a:lnTo>
                    <a:pt x="27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75"/>
          <p:cNvGrpSpPr/>
          <p:nvPr/>
        </p:nvGrpSpPr>
        <p:grpSpPr>
          <a:xfrm>
            <a:off x="8574622" y="4307320"/>
            <a:ext cx="3436404" cy="588531"/>
            <a:chOff x="8574622" y="4307320"/>
            <a:chExt cx="3436404" cy="588531"/>
          </a:xfrm>
        </p:grpSpPr>
        <p:sp>
          <p:nvSpPr>
            <p:cNvPr id="134" name="SMARTInkShape-322"/>
            <p:cNvSpPr/>
            <p:nvPr>
              <p:custDataLst>
                <p:tags r:id="rId11"/>
              </p:custDataLst>
            </p:nvPr>
          </p:nvSpPr>
          <p:spPr>
            <a:xfrm>
              <a:off x="11991975" y="48577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3"/>
            <p:cNvSpPr/>
            <p:nvPr>
              <p:custDataLst>
                <p:tags r:id="rId12"/>
              </p:custDataLst>
            </p:nvPr>
          </p:nvSpPr>
          <p:spPr>
            <a:xfrm>
              <a:off x="11756355" y="4638675"/>
              <a:ext cx="100832" cy="176677"/>
            </a:xfrm>
            <a:custGeom>
              <a:avLst/>
              <a:gdLst/>
              <a:ahLst/>
              <a:cxnLst/>
              <a:rect l="0" t="0" r="0" b="0"/>
              <a:pathLst>
                <a:path w="100832" h="176677">
                  <a:moveTo>
                    <a:pt x="83220" y="76200"/>
                  </a:moveTo>
                  <a:lnTo>
                    <a:pt x="83220" y="76200"/>
                  </a:lnTo>
                  <a:lnTo>
                    <a:pt x="78162" y="66087"/>
                  </a:lnTo>
                  <a:lnTo>
                    <a:pt x="75614" y="63108"/>
                  </a:lnTo>
                  <a:lnTo>
                    <a:pt x="60830" y="52879"/>
                  </a:lnTo>
                  <a:lnTo>
                    <a:pt x="48928" y="52782"/>
                  </a:lnTo>
                  <a:lnTo>
                    <a:pt x="34113" y="57326"/>
                  </a:lnTo>
                  <a:lnTo>
                    <a:pt x="20473" y="66400"/>
                  </a:lnTo>
                  <a:lnTo>
                    <a:pt x="10176" y="80311"/>
                  </a:lnTo>
                  <a:lnTo>
                    <a:pt x="3131" y="97077"/>
                  </a:lnTo>
                  <a:lnTo>
                    <a:pt x="0" y="115112"/>
                  </a:lnTo>
                  <a:lnTo>
                    <a:pt x="3293" y="143116"/>
                  </a:lnTo>
                  <a:lnTo>
                    <a:pt x="10972" y="166465"/>
                  </a:lnTo>
                  <a:lnTo>
                    <a:pt x="14946" y="171301"/>
                  </a:lnTo>
                  <a:lnTo>
                    <a:pt x="25006" y="176676"/>
                  </a:lnTo>
                  <a:lnTo>
                    <a:pt x="36534" y="176242"/>
                  </a:lnTo>
                  <a:lnTo>
                    <a:pt x="42571" y="174645"/>
                  </a:lnTo>
                  <a:lnTo>
                    <a:pt x="54923" y="164403"/>
                  </a:lnTo>
                  <a:lnTo>
                    <a:pt x="75043" y="137015"/>
                  </a:lnTo>
                  <a:lnTo>
                    <a:pt x="89210" y="97072"/>
                  </a:lnTo>
                  <a:lnTo>
                    <a:pt x="100341" y="52922"/>
                  </a:lnTo>
                  <a:lnTo>
                    <a:pt x="100831" y="20332"/>
                  </a:lnTo>
                  <a:lnTo>
                    <a:pt x="92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4"/>
            <p:cNvSpPr/>
            <p:nvPr>
              <p:custDataLst>
                <p:tags r:id="rId13"/>
              </p:custDataLst>
            </p:nvPr>
          </p:nvSpPr>
          <p:spPr>
            <a:xfrm>
              <a:off x="11572875" y="47625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86416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5"/>
            <p:cNvSpPr/>
            <p:nvPr>
              <p:custDataLst>
                <p:tags r:id="rId14"/>
              </p:custDataLst>
            </p:nvPr>
          </p:nvSpPr>
          <p:spPr>
            <a:xfrm>
              <a:off x="11582400" y="46672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5058" y="5056"/>
                  </a:lnTo>
                  <a:lnTo>
                    <a:pt x="23372" y="8201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26"/>
            <p:cNvSpPr/>
            <p:nvPr>
              <p:custDataLst>
                <p:tags r:id="rId15"/>
              </p:custDataLst>
            </p:nvPr>
          </p:nvSpPr>
          <p:spPr>
            <a:xfrm>
              <a:off x="11220450" y="4616740"/>
              <a:ext cx="285751" cy="250536"/>
            </a:xfrm>
            <a:custGeom>
              <a:avLst/>
              <a:gdLst/>
              <a:ahLst/>
              <a:cxnLst/>
              <a:rect l="0" t="0" r="0" b="0"/>
              <a:pathLst>
                <a:path w="285751" h="250536">
                  <a:moveTo>
                    <a:pt x="0" y="250535"/>
                  </a:moveTo>
                  <a:lnTo>
                    <a:pt x="0" y="250535"/>
                  </a:lnTo>
                  <a:lnTo>
                    <a:pt x="0" y="245479"/>
                  </a:lnTo>
                  <a:lnTo>
                    <a:pt x="2824" y="240174"/>
                  </a:lnTo>
                  <a:lnTo>
                    <a:pt x="40698" y="192785"/>
                  </a:lnTo>
                  <a:lnTo>
                    <a:pt x="56409" y="159674"/>
                  </a:lnTo>
                  <a:lnTo>
                    <a:pt x="69279" y="122366"/>
                  </a:lnTo>
                  <a:lnTo>
                    <a:pt x="83675" y="80620"/>
                  </a:lnTo>
                  <a:lnTo>
                    <a:pt x="98020" y="38701"/>
                  </a:lnTo>
                  <a:lnTo>
                    <a:pt x="113020" y="144"/>
                  </a:lnTo>
                  <a:lnTo>
                    <a:pt x="113447" y="0"/>
                  </a:lnTo>
                  <a:lnTo>
                    <a:pt x="113732" y="961"/>
                  </a:lnTo>
                  <a:lnTo>
                    <a:pt x="92792" y="42488"/>
                  </a:lnTo>
                  <a:lnTo>
                    <a:pt x="81289" y="90066"/>
                  </a:lnTo>
                  <a:lnTo>
                    <a:pt x="82765" y="122673"/>
                  </a:lnTo>
                  <a:lnTo>
                    <a:pt x="89905" y="143976"/>
                  </a:lnTo>
                  <a:lnTo>
                    <a:pt x="98518" y="153081"/>
                  </a:lnTo>
                  <a:lnTo>
                    <a:pt x="103779" y="156991"/>
                  </a:lnTo>
                  <a:lnTo>
                    <a:pt x="110461" y="158539"/>
                  </a:lnTo>
                  <a:lnTo>
                    <a:pt x="126352" y="157437"/>
                  </a:lnTo>
                  <a:lnTo>
                    <a:pt x="141176" y="150597"/>
                  </a:lnTo>
                  <a:lnTo>
                    <a:pt x="172996" y="123902"/>
                  </a:lnTo>
                  <a:lnTo>
                    <a:pt x="207278" y="77515"/>
                  </a:lnTo>
                  <a:lnTo>
                    <a:pt x="223096" y="35055"/>
                  </a:lnTo>
                  <a:lnTo>
                    <a:pt x="226969" y="20766"/>
                  </a:lnTo>
                  <a:lnTo>
                    <a:pt x="226454" y="20098"/>
                  </a:lnTo>
                  <a:lnTo>
                    <a:pt x="223060" y="24999"/>
                  </a:lnTo>
                  <a:lnTo>
                    <a:pt x="216777" y="64515"/>
                  </a:lnTo>
                  <a:lnTo>
                    <a:pt x="210185" y="111189"/>
                  </a:lnTo>
                  <a:lnTo>
                    <a:pt x="209974" y="119538"/>
                  </a:lnTo>
                  <a:lnTo>
                    <a:pt x="215383" y="134458"/>
                  </a:lnTo>
                  <a:lnTo>
                    <a:pt x="241158" y="166340"/>
                  </a:lnTo>
                  <a:lnTo>
                    <a:pt x="285750" y="18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7"/>
            <p:cNvSpPr/>
            <p:nvPr>
              <p:custDataLst>
                <p:tags r:id="rId16"/>
              </p:custDataLst>
            </p:nvPr>
          </p:nvSpPr>
          <p:spPr>
            <a:xfrm>
              <a:off x="10972800" y="47148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4239" y="6703"/>
                  </a:lnTo>
                  <a:lnTo>
                    <a:pt x="85056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8"/>
            <p:cNvSpPr/>
            <p:nvPr>
              <p:custDataLst>
                <p:tags r:id="rId17"/>
              </p:custDataLst>
            </p:nvPr>
          </p:nvSpPr>
          <p:spPr>
            <a:xfrm>
              <a:off x="10782300" y="4419771"/>
              <a:ext cx="141822" cy="436673"/>
            </a:xfrm>
            <a:custGeom>
              <a:avLst/>
              <a:gdLst/>
              <a:ahLst/>
              <a:cxnLst/>
              <a:rect l="0" t="0" r="0" b="0"/>
              <a:pathLst>
                <a:path w="141822" h="436673">
                  <a:moveTo>
                    <a:pt x="47625" y="37929"/>
                  </a:moveTo>
                  <a:lnTo>
                    <a:pt x="47625" y="37929"/>
                  </a:lnTo>
                  <a:lnTo>
                    <a:pt x="42568" y="27816"/>
                  </a:lnTo>
                  <a:lnTo>
                    <a:pt x="42137" y="23778"/>
                  </a:lnTo>
                  <a:lnTo>
                    <a:pt x="44480" y="16470"/>
                  </a:lnTo>
                  <a:lnTo>
                    <a:pt x="51870" y="9695"/>
                  </a:lnTo>
                  <a:lnTo>
                    <a:pt x="61153" y="4214"/>
                  </a:lnTo>
                  <a:lnTo>
                    <a:pt x="68807" y="1778"/>
                  </a:lnTo>
                  <a:lnTo>
                    <a:pt x="113411" y="0"/>
                  </a:lnTo>
                  <a:lnTo>
                    <a:pt x="130853" y="4936"/>
                  </a:lnTo>
                  <a:lnTo>
                    <a:pt x="134860" y="7467"/>
                  </a:lnTo>
                  <a:lnTo>
                    <a:pt x="139312" y="13101"/>
                  </a:lnTo>
                  <a:lnTo>
                    <a:pt x="141821" y="32337"/>
                  </a:lnTo>
                  <a:lnTo>
                    <a:pt x="134581" y="75787"/>
                  </a:lnTo>
                  <a:lnTo>
                    <a:pt x="125990" y="115100"/>
                  </a:lnTo>
                  <a:lnTo>
                    <a:pt x="118234" y="154398"/>
                  </a:lnTo>
                  <a:lnTo>
                    <a:pt x="112254" y="196716"/>
                  </a:lnTo>
                  <a:lnTo>
                    <a:pt x="104168" y="237024"/>
                  </a:lnTo>
                  <a:lnTo>
                    <a:pt x="97011" y="278457"/>
                  </a:lnTo>
                  <a:lnTo>
                    <a:pt x="96655" y="320116"/>
                  </a:lnTo>
                  <a:lnTo>
                    <a:pt x="102858" y="356568"/>
                  </a:lnTo>
                  <a:lnTo>
                    <a:pt x="101805" y="378513"/>
                  </a:lnTo>
                  <a:lnTo>
                    <a:pt x="83204" y="423092"/>
                  </a:lnTo>
                  <a:lnTo>
                    <a:pt x="76636" y="428054"/>
                  </a:lnTo>
                  <a:lnTo>
                    <a:pt x="49281" y="435038"/>
                  </a:lnTo>
                  <a:lnTo>
                    <a:pt x="33898" y="436672"/>
                  </a:lnTo>
                  <a:lnTo>
                    <a:pt x="20003" y="431754"/>
                  </a:lnTo>
                  <a:lnTo>
                    <a:pt x="0" y="41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9"/>
            <p:cNvSpPr/>
            <p:nvPr>
              <p:custDataLst>
                <p:tags r:id="rId18"/>
              </p:custDataLst>
            </p:nvPr>
          </p:nvSpPr>
          <p:spPr>
            <a:xfrm>
              <a:off x="10668198" y="4451553"/>
              <a:ext cx="95053" cy="95953"/>
            </a:xfrm>
            <a:custGeom>
              <a:avLst/>
              <a:gdLst/>
              <a:ahLst/>
              <a:cxnLst/>
              <a:rect l="0" t="0" r="0" b="0"/>
              <a:pathLst>
                <a:path w="95053" h="95953">
                  <a:moveTo>
                    <a:pt x="47427" y="25197"/>
                  </a:moveTo>
                  <a:lnTo>
                    <a:pt x="47427" y="25197"/>
                  </a:lnTo>
                  <a:lnTo>
                    <a:pt x="42370" y="25197"/>
                  </a:lnTo>
                  <a:lnTo>
                    <a:pt x="37066" y="28019"/>
                  </a:lnTo>
                  <a:lnTo>
                    <a:pt x="15371" y="43560"/>
                  </a:lnTo>
                  <a:lnTo>
                    <a:pt x="4887" y="63799"/>
                  </a:lnTo>
                  <a:lnTo>
                    <a:pt x="807" y="81192"/>
                  </a:lnTo>
                  <a:lnTo>
                    <a:pt x="0" y="94819"/>
                  </a:lnTo>
                  <a:lnTo>
                    <a:pt x="993" y="95952"/>
                  </a:lnTo>
                  <a:lnTo>
                    <a:pt x="2713" y="95650"/>
                  </a:lnTo>
                  <a:lnTo>
                    <a:pt x="13011" y="87347"/>
                  </a:lnTo>
                  <a:lnTo>
                    <a:pt x="40504" y="58468"/>
                  </a:lnTo>
                  <a:lnTo>
                    <a:pt x="69081" y="14240"/>
                  </a:lnTo>
                  <a:lnTo>
                    <a:pt x="82278" y="102"/>
                  </a:lnTo>
                  <a:lnTo>
                    <a:pt x="83360" y="0"/>
                  </a:lnTo>
                  <a:lnTo>
                    <a:pt x="84083" y="991"/>
                  </a:lnTo>
                  <a:lnTo>
                    <a:pt x="85099" y="10263"/>
                  </a:lnTo>
                  <a:lnTo>
                    <a:pt x="88221" y="29239"/>
                  </a:lnTo>
                  <a:lnTo>
                    <a:pt x="95052" y="7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0"/>
            <p:cNvSpPr/>
            <p:nvPr>
              <p:custDataLst>
                <p:tags r:id="rId19"/>
              </p:custDataLst>
            </p:nvPr>
          </p:nvSpPr>
          <p:spPr>
            <a:xfrm>
              <a:off x="10477500" y="4623327"/>
              <a:ext cx="285751" cy="243949"/>
            </a:xfrm>
            <a:custGeom>
              <a:avLst/>
              <a:gdLst/>
              <a:ahLst/>
              <a:cxnLst/>
              <a:rect l="0" t="0" r="0" b="0"/>
              <a:pathLst>
                <a:path w="285751" h="243949">
                  <a:moveTo>
                    <a:pt x="0" y="243948"/>
                  </a:moveTo>
                  <a:lnTo>
                    <a:pt x="0" y="243948"/>
                  </a:lnTo>
                  <a:lnTo>
                    <a:pt x="26836" y="214289"/>
                  </a:lnTo>
                  <a:lnTo>
                    <a:pt x="58900" y="170859"/>
                  </a:lnTo>
                  <a:lnTo>
                    <a:pt x="87451" y="124616"/>
                  </a:lnTo>
                  <a:lnTo>
                    <a:pt x="108917" y="84009"/>
                  </a:lnTo>
                  <a:lnTo>
                    <a:pt x="131985" y="39197"/>
                  </a:lnTo>
                  <a:lnTo>
                    <a:pt x="150588" y="0"/>
                  </a:lnTo>
                  <a:lnTo>
                    <a:pt x="145497" y="12238"/>
                  </a:lnTo>
                  <a:lnTo>
                    <a:pt x="135490" y="58355"/>
                  </a:lnTo>
                  <a:lnTo>
                    <a:pt x="133774" y="84874"/>
                  </a:lnTo>
                  <a:lnTo>
                    <a:pt x="138532" y="106386"/>
                  </a:lnTo>
                  <a:lnTo>
                    <a:pt x="146645" y="121109"/>
                  </a:lnTo>
                  <a:lnTo>
                    <a:pt x="151739" y="123956"/>
                  </a:lnTo>
                  <a:lnTo>
                    <a:pt x="165865" y="127118"/>
                  </a:lnTo>
                  <a:lnTo>
                    <a:pt x="179903" y="125702"/>
                  </a:lnTo>
                  <a:lnTo>
                    <a:pt x="186611" y="123842"/>
                  </a:lnTo>
                  <a:lnTo>
                    <a:pt x="199708" y="113309"/>
                  </a:lnTo>
                  <a:lnTo>
                    <a:pt x="236255" y="69451"/>
                  </a:lnTo>
                  <a:lnTo>
                    <a:pt x="247517" y="49005"/>
                  </a:lnTo>
                  <a:lnTo>
                    <a:pt x="260075" y="38138"/>
                  </a:lnTo>
                  <a:lnTo>
                    <a:pt x="265828" y="26828"/>
                  </a:lnTo>
                  <a:lnTo>
                    <a:pt x="266119" y="27235"/>
                  </a:lnTo>
                  <a:lnTo>
                    <a:pt x="271733" y="68773"/>
                  </a:lnTo>
                  <a:lnTo>
                    <a:pt x="284605" y="104020"/>
                  </a:lnTo>
                  <a:lnTo>
                    <a:pt x="285750" y="10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1"/>
            <p:cNvSpPr/>
            <p:nvPr>
              <p:custDataLst>
                <p:tags r:id="rId20"/>
              </p:custDataLst>
            </p:nvPr>
          </p:nvSpPr>
          <p:spPr>
            <a:xfrm>
              <a:off x="10346185" y="4440562"/>
              <a:ext cx="244293" cy="302671"/>
            </a:xfrm>
            <a:custGeom>
              <a:avLst/>
              <a:gdLst/>
              <a:ahLst/>
              <a:cxnLst/>
              <a:rect l="0" t="0" r="0" b="0"/>
              <a:pathLst>
                <a:path w="244293" h="302671">
                  <a:moveTo>
                    <a:pt x="236090" y="55238"/>
                  </a:moveTo>
                  <a:lnTo>
                    <a:pt x="236090" y="55238"/>
                  </a:lnTo>
                  <a:lnTo>
                    <a:pt x="241147" y="50181"/>
                  </a:lnTo>
                  <a:lnTo>
                    <a:pt x="243628" y="42055"/>
                  </a:lnTo>
                  <a:lnTo>
                    <a:pt x="244292" y="36924"/>
                  </a:lnTo>
                  <a:lnTo>
                    <a:pt x="242617" y="32445"/>
                  </a:lnTo>
                  <a:lnTo>
                    <a:pt x="224039" y="14307"/>
                  </a:lnTo>
                  <a:lnTo>
                    <a:pt x="209001" y="4540"/>
                  </a:lnTo>
                  <a:lnTo>
                    <a:pt x="191140" y="0"/>
                  </a:lnTo>
                  <a:lnTo>
                    <a:pt x="167385" y="3711"/>
                  </a:lnTo>
                  <a:lnTo>
                    <a:pt x="145296" y="16569"/>
                  </a:lnTo>
                  <a:lnTo>
                    <a:pt x="130401" y="33785"/>
                  </a:lnTo>
                  <a:lnTo>
                    <a:pt x="114828" y="73775"/>
                  </a:lnTo>
                  <a:lnTo>
                    <a:pt x="95289" y="119617"/>
                  </a:lnTo>
                  <a:lnTo>
                    <a:pt x="75868" y="159559"/>
                  </a:lnTo>
                  <a:lnTo>
                    <a:pt x="52935" y="200039"/>
                  </a:lnTo>
                  <a:lnTo>
                    <a:pt x="24136" y="244933"/>
                  </a:lnTo>
                  <a:lnTo>
                    <a:pt x="1017" y="290308"/>
                  </a:lnTo>
                  <a:lnTo>
                    <a:pt x="0" y="294501"/>
                  </a:lnTo>
                  <a:lnTo>
                    <a:pt x="380" y="297297"/>
                  </a:lnTo>
                  <a:lnTo>
                    <a:pt x="1690" y="299160"/>
                  </a:lnTo>
                  <a:lnTo>
                    <a:pt x="3624" y="300403"/>
                  </a:lnTo>
                  <a:lnTo>
                    <a:pt x="28609" y="302670"/>
                  </a:lnTo>
                  <a:lnTo>
                    <a:pt x="71278" y="294233"/>
                  </a:lnTo>
                  <a:lnTo>
                    <a:pt x="102740" y="29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2"/>
            <p:cNvSpPr/>
            <p:nvPr>
              <p:custDataLst>
                <p:tags r:id="rId21"/>
              </p:custDataLst>
            </p:nvPr>
          </p:nvSpPr>
          <p:spPr>
            <a:xfrm>
              <a:off x="10164498" y="4600575"/>
              <a:ext cx="103453" cy="9526"/>
            </a:xfrm>
            <a:custGeom>
              <a:avLst/>
              <a:gdLst/>
              <a:ahLst/>
              <a:cxnLst/>
              <a:rect l="0" t="0" r="0" b="0"/>
              <a:pathLst>
                <a:path w="103453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1324"/>
                  </a:lnTo>
                  <a:lnTo>
                    <a:pt x="618" y="883"/>
                  </a:lnTo>
                  <a:lnTo>
                    <a:pt x="47617" y="34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3"/>
            <p:cNvSpPr/>
            <p:nvPr>
              <p:custDataLst>
                <p:tags r:id="rId22"/>
              </p:custDataLst>
            </p:nvPr>
          </p:nvSpPr>
          <p:spPr>
            <a:xfrm>
              <a:off x="10158681" y="4467362"/>
              <a:ext cx="175250" cy="247336"/>
            </a:xfrm>
            <a:custGeom>
              <a:avLst/>
              <a:gdLst/>
              <a:ahLst/>
              <a:cxnLst/>
              <a:rect l="0" t="0" r="0" b="0"/>
              <a:pathLst>
                <a:path w="175250" h="247336">
                  <a:moveTo>
                    <a:pt x="128319" y="28438"/>
                  </a:moveTo>
                  <a:lnTo>
                    <a:pt x="128319" y="28438"/>
                  </a:lnTo>
                  <a:lnTo>
                    <a:pt x="138431" y="28438"/>
                  </a:lnTo>
                  <a:lnTo>
                    <a:pt x="149041" y="22793"/>
                  </a:lnTo>
                  <a:lnTo>
                    <a:pt x="159755" y="15346"/>
                  </a:lnTo>
                  <a:lnTo>
                    <a:pt x="170676" y="10095"/>
                  </a:lnTo>
                  <a:lnTo>
                    <a:pt x="175249" y="1419"/>
                  </a:lnTo>
                  <a:lnTo>
                    <a:pt x="165625" y="325"/>
                  </a:lnTo>
                  <a:lnTo>
                    <a:pt x="154424" y="0"/>
                  </a:lnTo>
                  <a:lnTo>
                    <a:pt x="116417" y="13132"/>
                  </a:lnTo>
                  <a:lnTo>
                    <a:pt x="107154" y="19166"/>
                  </a:lnTo>
                  <a:lnTo>
                    <a:pt x="68350" y="64856"/>
                  </a:lnTo>
                  <a:lnTo>
                    <a:pt x="45790" y="111055"/>
                  </a:lnTo>
                  <a:lnTo>
                    <a:pt x="29897" y="153108"/>
                  </a:lnTo>
                  <a:lnTo>
                    <a:pt x="15900" y="199374"/>
                  </a:lnTo>
                  <a:lnTo>
                    <a:pt x="6786" y="221580"/>
                  </a:lnTo>
                  <a:lnTo>
                    <a:pt x="926" y="229990"/>
                  </a:lnTo>
                  <a:lnTo>
                    <a:pt x="0" y="233714"/>
                  </a:lnTo>
                  <a:lnTo>
                    <a:pt x="439" y="237255"/>
                  </a:lnTo>
                  <a:lnTo>
                    <a:pt x="1790" y="240675"/>
                  </a:lnTo>
                  <a:lnTo>
                    <a:pt x="3750" y="242955"/>
                  </a:lnTo>
                  <a:lnTo>
                    <a:pt x="8750" y="245487"/>
                  </a:lnTo>
                  <a:lnTo>
                    <a:pt x="45128" y="247335"/>
                  </a:lnTo>
                  <a:lnTo>
                    <a:pt x="118794" y="218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4"/>
            <p:cNvSpPr/>
            <p:nvPr>
              <p:custDataLst>
                <p:tags r:id="rId23"/>
              </p:custDataLst>
            </p:nvPr>
          </p:nvSpPr>
          <p:spPr>
            <a:xfrm>
              <a:off x="9926373" y="4667250"/>
              <a:ext cx="122503" cy="18543"/>
            </a:xfrm>
            <a:custGeom>
              <a:avLst/>
              <a:gdLst/>
              <a:ahLst/>
              <a:cxnLst/>
              <a:rect l="0" t="0" r="0" b="0"/>
              <a:pathLst>
                <a:path w="122503" h="18543">
                  <a:moveTo>
                    <a:pt x="8202" y="0"/>
                  </a:moveTo>
                  <a:lnTo>
                    <a:pt x="8202" y="0"/>
                  </a:lnTo>
                  <a:lnTo>
                    <a:pt x="3145" y="5056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9182" y="17334"/>
                  </a:lnTo>
                  <a:lnTo>
                    <a:pt x="20251" y="18542"/>
                  </a:lnTo>
                  <a:lnTo>
                    <a:pt x="62130" y="11443"/>
                  </a:lnTo>
                  <a:lnTo>
                    <a:pt x="107653" y="3232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5"/>
            <p:cNvSpPr/>
            <p:nvPr>
              <p:custDataLst>
                <p:tags r:id="rId24"/>
              </p:custDataLst>
            </p:nvPr>
          </p:nvSpPr>
          <p:spPr>
            <a:xfrm>
              <a:off x="9925050" y="45815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49371" y="12173"/>
                  </a:lnTo>
                  <a:lnTo>
                    <a:pt x="88933" y="18144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6"/>
            <p:cNvSpPr/>
            <p:nvPr>
              <p:custDataLst>
                <p:tags r:id="rId25"/>
              </p:custDataLst>
            </p:nvPr>
          </p:nvSpPr>
          <p:spPr>
            <a:xfrm>
              <a:off x="9677791" y="4364167"/>
              <a:ext cx="102491" cy="341184"/>
            </a:xfrm>
            <a:custGeom>
              <a:avLst/>
              <a:gdLst/>
              <a:ahLst/>
              <a:cxnLst/>
              <a:rect l="0" t="0" r="0" b="0"/>
              <a:pathLst>
                <a:path w="102491" h="341184">
                  <a:moveTo>
                    <a:pt x="9134" y="17333"/>
                  </a:moveTo>
                  <a:lnTo>
                    <a:pt x="9134" y="17333"/>
                  </a:lnTo>
                  <a:lnTo>
                    <a:pt x="4077" y="12276"/>
                  </a:lnTo>
                  <a:lnTo>
                    <a:pt x="1594" y="6972"/>
                  </a:lnTo>
                  <a:lnTo>
                    <a:pt x="0" y="0"/>
                  </a:lnTo>
                  <a:lnTo>
                    <a:pt x="26159" y="24949"/>
                  </a:lnTo>
                  <a:lnTo>
                    <a:pt x="49371" y="68783"/>
                  </a:lnTo>
                  <a:lnTo>
                    <a:pt x="67999" y="111457"/>
                  </a:lnTo>
                  <a:lnTo>
                    <a:pt x="81871" y="150461"/>
                  </a:lnTo>
                  <a:lnTo>
                    <a:pt x="94802" y="188738"/>
                  </a:lnTo>
                  <a:lnTo>
                    <a:pt x="102490" y="226874"/>
                  </a:lnTo>
                  <a:lnTo>
                    <a:pt x="96406" y="272586"/>
                  </a:lnTo>
                  <a:lnTo>
                    <a:pt x="75809" y="34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7"/>
            <p:cNvSpPr/>
            <p:nvPr>
              <p:custDataLst>
                <p:tags r:id="rId26"/>
              </p:custDataLst>
            </p:nvPr>
          </p:nvSpPr>
          <p:spPr>
            <a:xfrm>
              <a:off x="9450274" y="4307320"/>
              <a:ext cx="122352" cy="121806"/>
            </a:xfrm>
            <a:custGeom>
              <a:avLst/>
              <a:gdLst/>
              <a:ahLst/>
              <a:cxnLst/>
              <a:rect l="0" t="0" r="0" b="0"/>
              <a:pathLst>
                <a:path w="122352" h="121806">
                  <a:moveTo>
                    <a:pt x="27101" y="55130"/>
                  </a:moveTo>
                  <a:lnTo>
                    <a:pt x="27101" y="55130"/>
                  </a:lnTo>
                  <a:lnTo>
                    <a:pt x="27101" y="45997"/>
                  </a:lnTo>
                  <a:lnTo>
                    <a:pt x="11914" y="71576"/>
                  </a:lnTo>
                  <a:lnTo>
                    <a:pt x="5992" y="91148"/>
                  </a:lnTo>
                  <a:lnTo>
                    <a:pt x="0" y="100463"/>
                  </a:lnTo>
                  <a:lnTo>
                    <a:pt x="567" y="100168"/>
                  </a:lnTo>
                  <a:lnTo>
                    <a:pt x="4019" y="97019"/>
                  </a:lnTo>
                  <a:lnTo>
                    <a:pt x="14859" y="77712"/>
                  </a:lnTo>
                  <a:lnTo>
                    <a:pt x="30337" y="45404"/>
                  </a:lnTo>
                  <a:lnTo>
                    <a:pt x="60088" y="11737"/>
                  </a:lnTo>
                  <a:lnTo>
                    <a:pt x="62928" y="4800"/>
                  </a:lnTo>
                  <a:lnTo>
                    <a:pt x="64744" y="2527"/>
                  </a:lnTo>
                  <a:lnTo>
                    <a:pt x="69584" y="0"/>
                  </a:lnTo>
                  <a:lnTo>
                    <a:pt x="72356" y="1443"/>
                  </a:lnTo>
                  <a:lnTo>
                    <a:pt x="78258" y="8691"/>
                  </a:lnTo>
                  <a:lnTo>
                    <a:pt x="88782" y="56070"/>
                  </a:lnTo>
                  <a:lnTo>
                    <a:pt x="94907" y="80324"/>
                  </a:lnTo>
                  <a:lnTo>
                    <a:pt x="122351" y="12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8"/>
            <p:cNvSpPr/>
            <p:nvPr>
              <p:custDataLst>
                <p:tags r:id="rId27"/>
              </p:custDataLst>
            </p:nvPr>
          </p:nvSpPr>
          <p:spPr>
            <a:xfrm>
              <a:off x="9353550" y="4558669"/>
              <a:ext cx="304801" cy="299082"/>
            </a:xfrm>
            <a:custGeom>
              <a:avLst/>
              <a:gdLst/>
              <a:ahLst/>
              <a:cxnLst/>
              <a:rect l="0" t="0" r="0" b="0"/>
              <a:pathLst>
                <a:path w="304801" h="299082">
                  <a:moveTo>
                    <a:pt x="0" y="299081"/>
                  </a:moveTo>
                  <a:lnTo>
                    <a:pt x="0" y="299081"/>
                  </a:lnTo>
                  <a:lnTo>
                    <a:pt x="17900" y="278358"/>
                  </a:lnTo>
                  <a:lnTo>
                    <a:pt x="40822" y="237067"/>
                  </a:lnTo>
                  <a:lnTo>
                    <a:pt x="52009" y="224952"/>
                  </a:lnTo>
                  <a:lnTo>
                    <a:pt x="76439" y="179859"/>
                  </a:lnTo>
                  <a:lnTo>
                    <a:pt x="92499" y="135698"/>
                  </a:lnTo>
                  <a:lnTo>
                    <a:pt x="102350" y="88537"/>
                  </a:lnTo>
                  <a:lnTo>
                    <a:pt x="110842" y="44689"/>
                  </a:lnTo>
                  <a:lnTo>
                    <a:pt x="113845" y="4760"/>
                  </a:lnTo>
                  <a:lnTo>
                    <a:pt x="112939" y="3384"/>
                  </a:lnTo>
                  <a:lnTo>
                    <a:pt x="111276" y="4583"/>
                  </a:lnTo>
                  <a:lnTo>
                    <a:pt x="106605" y="12618"/>
                  </a:lnTo>
                  <a:lnTo>
                    <a:pt x="99085" y="34992"/>
                  </a:lnTo>
                  <a:lnTo>
                    <a:pt x="96007" y="73819"/>
                  </a:lnTo>
                  <a:lnTo>
                    <a:pt x="95349" y="113724"/>
                  </a:lnTo>
                  <a:lnTo>
                    <a:pt x="96338" y="136564"/>
                  </a:lnTo>
                  <a:lnTo>
                    <a:pt x="100320" y="146771"/>
                  </a:lnTo>
                  <a:lnTo>
                    <a:pt x="104980" y="149916"/>
                  </a:lnTo>
                  <a:lnTo>
                    <a:pt x="118625" y="153410"/>
                  </a:lnTo>
                  <a:lnTo>
                    <a:pt x="135272" y="149319"/>
                  </a:lnTo>
                  <a:lnTo>
                    <a:pt x="152196" y="139387"/>
                  </a:lnTo>
                  <a:lnTo>
                    <a:pt x="193378" y="94378"/>
                  </a:lnTo>
                  <a:lnTo>
                    <a:pt x="216194" y="52702"/>
                  </a:lnTo>
                  <a:lnTo>
                    <a:pt x="233512" y="7148"/>
                  </a:lnTo>
                  <a:lnTo>
                    <a:pt x="236076" y="0"/>
                  </a:lnTo>
                  <a:lnTo>
                    <a:pt x="236758" y="210"/>
                  </a:lnTo>
                  <a:lnTo>
                    <a:pt x="239064" y="41260"/>
                  </a:lnTo>
                  <a:lnTo>
                    <a:pt x="246753" y="70290"/>
                  </a:lnTo>
                  <a:lnTo>
                    <a:pt x="267777" y="108543"/>
                  </a:lnTo>
                  <a:lnTo>
                    <a:pt x="279878" y="124439"/>
                  </a:lnTo>
                  <a:lnTo>
                    <a:pt x="304800" y="13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9"/>
            <p:cNvSpPr/>
            <p:nvPr>
              <p:custDataLst>
                <p:tags r:id="rId28"/>
              </p:custDataLst>
            </p:nvPr>
          </p:nvSpPr>
          <p:spPr>
            <a:xfrm>
              <a:off x="9241223" y="4429750"/>
              <a:ext cx="64588" cy="342276"/>
            </a:xfrm>
            <a:custGeom>
              <a:avLst/>
              <a:gdLst/>
              <a:ahLst/>
              <a:cxnLst/>
              <a:rect l="0" t="0" r="0" b="0"/>
              <a:pathLst>
                <a:path w="64588" h="342276">
                  <a:moveTo>
                    <a:pt x="55177" y="27950"/>
                  </a:moveTo>
                  <a:lnTo>
                    <a:pt x="55177" y="27950"/>
                  </a:lnTo>
                  <a:lnTo>
                    <a:pt x="62717" y="10050"/>
                  </a:lnTo>
                  <a:lnTo>
                    <a:pt x="64587" y="0"/>
                  </a:lnTo>
                  <a:lnTo>
                    <a:pt x="46378" y="36058"/>
                  </a:lnTo>
                  <a:lnTo>
                    <a:pt x="29051" y="75743"/>
                  </a:lnTo>
                  <a:lnTo>
                    <a:pt x="17326" y="116922"/>
                  </a:lnTo>
                  <a:lnTo>
                    <a:pt x="4686" y="157794"/>
                  </a:lnTo>
                  <a:lnTo>
                    <a:pt x="0" y="200242"/>
                  </a:lnTo>
                  <a:lnTo>
                    <a:pt x="1239" y="243625"/>
                  </a:lnTo>
                  <a:lnTo>
                    <a:pt x="11326" y="284117"/>
                  </a:lnTo>
                  <a:lnTo>
                    <a:pt x="36127" y="34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0"/>
            <p:cNvSpPr/>
            <p:nvPr>
              <p:custDataLst>
                <p:tags r:id="rId29"/>
              </p:custDataLst>
            </p:nvPr>
          </p:nvSpPr>
          <p:spPr>
            <a:xfrm>
              <a:off x="8832716" y="4525449"/>
              <a:ext cx="261229" cy="218002"/>
            </a:xfrm>
            <a:custGeom>
              <a:avLst/>
              <a:gdLst/>
              <a:ahLst/>
              <a:cxnLst/>
              <a:rect l="0" t="0" r="0" b="0"/>
              <a:pathLst>
                <a:path w="261229" h="218002">
                  <a:moveTo>
                    <a:pt x="101734" y="65601"/>
                  </a:moveTo>
                  <a:lnTo>
                    <a:pt x="101734" y="65601"/>
                  </a:lnTo>
                  <a:lnTo>
                    <a:pt x="70263" y="36953"/>
                  </a:lnTo>
                  <a:lnTo>
                    <a:pt x="64878" y="33803"/>
                  </a:lnTo>
                  <a:lnTo>
                    <a:pt x="59172" y="32760"/>
                  </a:lnTo>
                  <a:lnTo>
                    <a:pt x="47188" y="34425"/>
                  </a:lnTo>
                  <a:lnTo>
                    <a:pt x="28539" y="46368"/>
                  </a:lnTo>
                  <a:lnTo>
                    <a:pt x="21578" y="54583"/>
                  </a:lnTo>
                  <a:lnTo>
                    <a:pt x="1420" y="95718"/>
                  </a:lnTo>
                  <a:lnTo>
                    <a:pt x="0" y="111795"/>
                  </a:lnTo>
                  <a:lnTo>
                    <a:pt x="2897" y="122467"/>
                  </a:lnTo>
                  <a:lnTo>
                    <a:pt x="13356" y="130739"/>
                  </a:lnTo>
                  <a:lnTo>
                    <a:pt x="20589" y="134426"/>
                  </a:lnTo>
                  <a:lnTo>
                    <a:pt x="26471" y="135826"/>
                  </a:lnTo>
                  <a:lnTo>
                    <a:pt x="31450" y="135701"/>
                  </a:lnTo>
                  <a:lnTo>
                    <a:pt x="52103" y="127896"/>
                  </a:lnTo>
                  <a:lnTo>
                    <a:pt x="61331" y="116571"/>
                  </a:lnTo>
                  <a:lnTo>
                    <a:pt x="80668" y="79084"/>
                  </a:lnTo>
                  <a:lnTo>
                    <a:pt x="74880" y="93548"/>
                  </a:lnTo>
                  <a:lnTo>
                    <a:pt x="74306" y="96932"/>
                  </a:lnTo>
                  <a:lnTo>
                    <a:pt x="78555" y="116865"/>
                  </a:lnTo>
                  <a:lnTo>
                    <a:pt x="86517" y="132766"/>
                  </a:lnTo>
                  <a:lnTo>
                    <a:pt x="100968" y="137786"/>
                  </a:lnTo>
                  <a:lnTo>
                    <a:pt x="110748" y="139124"/>
                  </a:lnTo>
                  <a:lnTo>
                    <a:pt x="130083" y="134966"/>
                  </a:lnTo>
                  <a:lnTo>
                    <a:pt x="155994" y="120726"/>
                  </a:lnTo>
                  <a:lnTo>
                    <a:pt x="189195" y="96222"/>
                  </a:lnTo>
                  <a:lnTo>
                    <a:pt x="201967" y="71852"/>
                  </a:lnTo>
                  <a:lnTo>
                    <a:pt x="213972" y="29121"/>
                  </a:lnTo>
                  <a:lnTo>
                    <a:pt x="215423" y="11166"/>
                  </a:lnTo>
                  <a:lnTo>
                    <a:pt x="213509" y="7086"/>
                  </a:lnTo>
                  <a:lnTo>
                    <a:pt x="210118" y="4366"/>
                  </a:lnTo>
                  <a:lnTo>
                    <a:pt x="198054" y="537"/>
                  </a:lnTo>
                  <a:lnTo>
                    <a:pt x="194522" y="0"/>
                  </a:lnTo>
                  <a:lnTo>
                    <a:pt x="184954" y="5048"/>
                  </a:lnTo>
                  <a:lnTo>
                    <a:pt x="179439" y="9358"/>
                  </a:lnTo>
                  <a:lnTo>
                    <a:pt x="176821" y="15405"/>
                  </a:lnTo>
                  <a:lnTo>
                    <a:pt x="176733" y="30592"/>
                  </a:lnTo>
                  <a:lnTo>
                    <a:pt x="183045" y="45102"/>
                  </a:lnTo>
                  <a:lnTo>
                    <a:pt x="210357" y="83598"/>
                  </a:lnTo>
                  <a:lnTo>
                    <a:pt x="228933" y="101507"/>
                  </a:lnTo>
                  <a:lnTo>
                    <a:pt x="251350" y="141055"/>
                  </a:lnTo>
                  <a:lnTo>
                    <a:pt x="260013" y="170155"/>
                  </a:lnTo>
                  <a:lnTo>
                    <a:pt x="261228" y="179753"/>
                  </a:lnTo>
                  <a:lnTo>
                    <a:pt x="256934" y="196063"/>
                  </a:lnTo>
                  <a:lnTo>
                    <a:pt x="249028" y="208251"/>
                  </a:lnTo>
                  <a:lnTo>
                    <a:pt x="241987" y="213668"/>
                  </a:lnTo>
                  <a:lnTo>
                    <a:pt x="216034" y="218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1"/>
            <p:cNvSpPr/>
            <p:nvPr>
              <p:custDataLst>
                <p:tags r:id="rId30"/>
              </p:custDataLst>
            </p:nvPr>
          </p:nvSpPr>
          <p:spPr>
            <a:xfrm>
              <a:off x="8772525" y="4491620"/>
              <a:ext cx="9526" cy="51806"/>
            </a:xfrm>
            <a:custGeom>
              <a:avLst/>
              <a:gdLst/>
              <a:ahLst/>
              <a:cxnLst/>
              <a:rect l="0" t="0" r="0" b="0"/>
              <a:pathLst>
                <a:path w="9526" h="51806">
                  <a:moveTo>
                    <a:pt x="0" y="51805"/>
                  </a:moveTo>
                  <a:lnTo>
                    <a:pt x="0" y="51805"/>
                  </a:lnTo>
                  <a:lnTo>
                    <a:pt x="0" y="4300"/>
                  </a:lnTo>
                  <a:lnTo>
                    <a:pt x="0" y="1084"/>
                  </a:lnTo>
                  <a:lnTo>
                    <a:pt x="1058" y="0"/>
                  </a:lnTo>
                  <a:lnTo>
                    <a:pt x="9525" y="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2"/>
            <p:cNvSpPr/>
            <p:nvPr>
              <p:custDataLst>
                <p:tags r:id="rId31"/>
              </p:custDataLst>
            </p:nvPr>
          </p:nvSpPr>
          <p:spPr>
            <a:xfrm>
              <a:off x="8753475" y="4600575"/>
              <a:ext cx="26743" cy="76201"/>
            </a:xfrm>
            <a:custGeom>
              <a:avLst/>
              <a:gdLst/>
              <a:ahLst/>
              <a:cxnLst/>
              <a:rect l="0" t="0" r="0" b="0"/>
              <a:pathLst>
                <a:path w="26743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9297" y="14581"/>
                  </a:lnTo>
                  <a:lnTo>
                    <a:pt x="24452" y="24473"/>
                  </a:lnTo>
                  <a:lnTo>
                    <a:pt x="26742" y="35924"/>
                  </a:lnTo>
                  <a:lnTo>
                    <a:pt x="24938" y="48070"/>
                  </a:lnTo>
                  <a:lnTo>
                    <a:pt x="18767" y="7077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3"/>
            <p:cNvSpPr/>
            <p:nvPr>
              <p:custDataLst>
                <p:tags r:id="rId32"/>
              </p:custDataLst>
            </p:nvPr>
          </p:nvSpPr>
          <p:spPr>
            <a:xfrm>
              <a:off x="8574622" y="4423637"/>
              <a:ext cx="136887" cy="289790"/>
            </a:xfrm>
            <a:custGeom>
              <a:avLst/>
              <a:gdLst/>
              <a:ahLst/>
              <a:cxnLst/>
              <a:rect l="0" t="0" r="0" b="0"/>
              <a:pathLst>
                <a:path w="136887" h="289790">
                  <a:moveTo>
                    <a:pt x="35978" y="5488"/>
                  </a:moveTo>
                  <a:lnTo>
                    <a:pt x="35978" y="5488"/>
                  </a:lnTo>
                  <a:lnTo>
                    <a:pt x="35978" y="0"/>
                  </a:lnTo>
                  <a:lnTo>
                    <a:pt x="35978" y="38980"/>
                  </a:lnTo>
                  <a:lnTo>
                    <a:pt x="35978" y="80778"/>
                  </a:lnTo>
                  <a:lnTo>
                    <a:pt x="35978" y="120106"/>
                  </a:lnTo>
                  <a:lnTo>
                    <a:pt x="30922" y="165273"/>
                  </a:lnTo>
                  <a:lnTo>
                    <a:pt x="26277" y="206188"/>
                  </a:lnTo>
                  <a:lnTo>
                    <a:pt x="13312" y="253227"/>
                  </a:lnTo>
                  <a:lnTo>
                    <a:pt x="9154" y="266570"/>
                  </a:lnTo>
                  <a:lnTo>
                    <a:pt x="8570" y="267384"/>
                  </a:lnTo>
                  <a:lnTo>
                    <a:pt x="8180" y="266869"/>
                  </a:lnTo>
                  <a:lnTo>
                    <a:pt x="7921" y="265467"/>
                  </a:lnTo>
                  <a:lnTo>
                    <a:pt x="20707" y="228193"/>
                  </a:lnTo>
                  <a:lnTo>
                    <a:pt x="47408" y="186533"/>
                  </a:lnTo>
                  <a:lnTo>
                    <a:pt x="62883" y="169668"/>
                  </a:lnTo>
                  <a:lnTo>
                    <a:pt x="85931" y="156322"/>
                  </a:lnTo>
                  <a:lnTo>
                    <a:pt x="100865" y="154722"/>
                  </a:lnTo>
                  <a:lnTo>
                    <a:pt x="107810" y="155778"/>
                  </a:lnTo>
                  <a:lnTo>
                    <a:pt x="121173" y="165417"/>
                  </a:lnTo>
                  <a:lnTo>
                    <a:pt x="132050" y="179226"/>
                  </a:lnTo>
                  <a:lnTo>
                    <a:pt x="136886" y="192418"/>
                  </a:lnTo>
                  <a:lnTo>
                    <a:pt x="134551" y="216802"/>
                  </a:lnTo>
                  <a:lnTo>
                    <a:pt x="117044" y="244136"/>
                  </a:lnTo>
                  <a:lnTo>
                    <a:pt x="101860" y="262230"/>
                  </a:lnTo>
                  <a:lnTo>
                    <a:pt x="64234" y="284571"/>
                  </a:lnTo>
                  <a:lnTo>
                    <a:pt x="42586" y="289263"/>
                  </a:lnTo>
                  <a:lnTo>
                    <a:pt x="10002" y="289789"/>
                  </a:lnTo>
                  <a:lnTo>
                    <a:pt x="5960" y="288156"/>
                  </a:lnTo>
                  <a:lnTo>
                    <a:pt x="3266" y="286008"/>
                  </a:lnTo>
                  <a:lnTo>
                    <a:pt x="272" y="275155"/>
                  </a:lnTo>
                  <a:lnTo>
                    <a:pt x="0" y="261865"/>
                  </a:lnTo>
                  <a:lnTo>
                    <a:pt x="7403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599"/>
          <p:cNvGrpSpPr/>
          <p:nvPr/>
        </p:nvGrpSpPr>
        <p:grpSpPr>
          <a:xfrm>
            <a:off x="714375" y="378427"/>
            <a:ext cx="803329" cy="784773"/>
            <a:chOff x="714375" y="378427"/>
            <a:chExt cx="803329" cy="784773"/>
          </a:xfrm>
        </p:grpSpPr>
        <p:sp>
          <p:nvSpPr>
            <p:cNvPr id="2" name="SMARTInkShape-2838"/>
            <p:cNvSpPr/>
            <p:nvPr>
              <p:custDataLst>
                <p:tags r:id="rId102"/>
              </p:custDataLst>
            </p:nvPr>
          </p:nvSpPr>
          <p:spPr>
            <a:xfrm>
              <a:off x="714375" y="672716"/>
              <a:ext cx="155753" cy="490484"/>
            </a:xfrm>
            <a:custGeom>
              <a:avLst/>
              <a:gdLst/>
              <a:ahLst/>
              <a:cxnLst/>
              <a:rect l="0" t="0" r="0" b="0"/>
              <a:pathLst>
                <a:path w="155753" h="490484">
                  <a:moveTo>
                    <a:pt x="38100" y="60709"/>
                  </a:moveTo>
                  <a:lnTo>
                    <a:pt x="38100" y="60709"/>
                  </a:lnTo>
                  <a:lnTo>
                    <a:pt x="38100" y="55653"/>
                  </a:lnTo>
                  <a:lnTo>
                    <a:pt x="39158" y="55221"/>
                  </a:lnTo>
                  <a:lnTo>
                    <a:pt x="43157" y="57564"/>
                  </a:lnTo>
                  <a:lnTo>
                    <a:pt x="44646" y="59671"/>
                  </a:lnTo>
                  <a:lnTo>
                    <a:pt x="46301" y="64834"/>
                  </a:lnTo>
                  <a:lnTo>
                    <a:pt x="47451" y="103429"/>
                  </a:lnTo>
                  <a:lnTo>
                    <a:pt x="47591" y="140409"/>
                  </a:lnTo>
                  <a:lnTo>
                    <a:pt x="47615" y="181690"/>
                  </a:lnTo>
                  <a:lnTo>
                    <a:pt x="47622" y="218969"/>
                  </a:lnTo>
                  <a:lnTo>
                    <a:pt x="54170" y="260010"/>
                  </a:lnTo>
                  <a:lnTo>
                    <a:pt x="59384" y="298691"/>
                  </a:lnTo>
                  <a:lnTo>
                    <a:pt x="65235" y="341962"/>
                  </a:lnTo>
                  <a:lnTo>
                    <a:pt x="73995" y="379241"/>
                  </a:lnTo>
                  <a:lnTo>
                    <a:pt x="82837" y="418379"/>
                  </a:lnTo>
                  <a:lnTo>
                    <a:pt x="92485" y="464421"/>
                  </a:lnTo>
                  <a:lnTo>
                    <a:pt x="95079" y="479320"/>
                  </a:lnTo>
                  <a:lnTo>
                    <a:pt x="100374" y="490483"/>
                  </a:lnTo>
                  <a:lnTo>
                    <a:pt x="98233" y="485964"/>
                  </a:lnTo>
                  <a:lnTo>
                    <a:pt x="92821" y="441997"/>
                  </a:lnTo>
                  <a:lnTo>
                    <a:pt x="82070" y="398609"/>
                  </a:lnTo>
                  <a:lnTo>
                    <a:pt x="77939" y="361793"/>
                  </a:lnTo>
                  <a:lnTo>
                    <a:pt x="71659" y="324074"/>
                  </a:lnTo>
                  <a:lnTo>
                    <a:pt x="63095" y="286087"/>
                  </a:lnTo>
                  <a:lnTo>
                    <a:pt x="53855" y="242963"/>
                  </a:lnTo>
                  <a:lnTo>
                    <a:pt x="49471" y="201729"/>
                  </a:lnTo>
                  <a:lnTo>
                    <a:pt x="43115" y="162700"/>
                  </a:lnTo>
                  <a:lnTo>
                    <a:pt x="40329" y="131438"/>
                  </a:lnTo>
                  <a:lnTo>
                    <a:pt x="38760" y="89427"/>
                  </a:lnTo>
                  <a:lnTo>
                    <a:pt x="41118" y="60751"/>
                  </a:lnTo>
                  <a:lnTo>
                    <a:pt x="47054" y="16746"/>
                  </a:lnTo>
                  <a:lnTo>
                    <a:pt x="47244" y="12351"/>
                  </a:lnTo>
                  <a:lnTo>
                    <a:pt x="50546" y="8362"/>
                  </a:lnTo>
                  <a:lnTo>
                    <a:pt x="62682" y="1107"/>
                  </a:lnTo>
                  <a:lnTo>
                    <a:pt x="81481" y="0"/>
                  </a:lnTo>
                  <a:lnTo>
                    <a:pt x="92421" y="1186"/>
                  </a:lnTo>
                  <a:lnTo>
                    <a:pt x="113042" y="10971"/>
                  </a:lnTo>
                  <a:lnTo>
                    <a:pt x="122987" y="18026"/>
                  </a:lnTo>
                  <a:lnTo>
                    <a:pt x="136858" y="37152"/>
                  </a:lnTo>
                  <a:lnTo>
                    <a:pt x="154386" y="73812"/>
                  </a:lnTo>
                  <a:lnTo>
                    <a:pt x="155752" y="93697"/>
                  </a:lnTo>
                  <a:lnTo>
                    <a:pt x="148006" y="140956"/>
                  </a:lnTo>
                  <a:lnTo>
                    <a:pt x="139339" y="168329"/>
                  </a:lnTo>
                  <a:lnTo>
                    <a:pt x="125011" y="189846"/>
                  </a:lnTo>
                  <a:lnTo>
                    <a:pt x="80524" y="228893"/>
                  </a:lnTo>
                  <a:lnTo>
                    <a:pt x="70008" y="235999"/>
                  </a:lnTo>
                  <a:lnTo>
                    <a:pt x="65722" y="237894"/>
                  </a:lnTo>
                  <a:lnTo>
                    <a:pt x="39464" y="240561"/>
                  </a:lnTo>
                  <a:lnTo>
                    <a:pt x="25301" y="238363"/>
                  </a:lnTo>
                  <a:lnTo>
                    <a:pt x="0" y="22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39"/>
            <p:cNvSpPr/>
            <p:nvPr>
              <p:custDataLst>
                <p:tags r:id="rId103"/>
              </p:custDataLst>
            </p:nvPr>
          </p:nvSpPr>
          <p:spPr>
            <a:xfrm>
              <a:off x="752629" y="378427"/>
              <a:ext cx="123672" cy="126399"/>
            </a:xfrm>
            <a:custGeom>
              <a:avLst/>
              <a:gdLst/>
              <a:ahLst/>
              <a:cxnLst/>
              <a:rect l="0" t="0" r="0" b="0"/>
              <a:pathLst>
                <a:path w="123672" h="126399">
                  <a:moveTo>
                    <a:pt x="28421" y="21623"/>
                  </a:moveTo>
                  <a:lnTo>
                    <a:pt x="28421" y="21623"/>
                  </a:lnTo>
                  <a:lnTo>
                    <a:pt x="28421" y="12490"/>
                  </a:lnTo>
                  <a:lnTo>
                    <a:pt x="23364" y="12214"/>
                  </a:lnTo>
                  <a:lnTo>
                    <a:pt x="21875" y="14292"/>
                  </a:lnTo>
                  <a:lnTo>
                    <a:pt x="8709" y="56343"/>
                  </a:lnTo>
                  <a:lnTo>
                    <a:pt x="1597" y="97155"/>
                  </a:lnTo>
                  <a:lnTo>
                    <a:pt x="192" y="117407"/>
                  </a:lnTo>
                  <a:lnTo>
                    <a:pt x="0" y="113230"/>
                  </a:lnTo>
                  <a:lnTo>
                    <a:pt x="13117" y="71237"/>
                  </a:lnTo>
                  <a:lnTo>
                    <a:pt x="28496" y="24707"/>
                  </a:lnTo>
                  <a:lnTo>
                    <a:pt x="41136" y="1889"/>
                  </a:lnTo>
                  <a:lnTo>
                    <a:pt x="45364" y="0"/>
                  </a:lnTo>
                  <a:lnTo>
                    <a:pt x="55707" y="724"/>
                  </a:lnTo>
                  <a:lnTo>
                    <a:pt x="60370" y="3457"/>
                  </a:lnTo>
                  <a:lnTo>
                    <a:pt x="68373" y="12138"/>
                  </a:lnTo>
                  <a:lnTo>
                    <a:pt x="85397" y="51458"/>
                  </a:lnTo>
                  <a:lnTo>
                    <a:pt x="101423" y="95872"/>
                  </a:lnTo>
                  <a:lnTo>
                    <a:pt x="123671" y="126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40"/>
            <p:cNvSpPr/>
            <p:nvPr>
              <p:custDataLst>
                <p:tags r:id="rId104"/>
              </p:custDataLst>
            </p:nvPr>
          </p:nvSpPr>
          <p:spPr>
            <a:xfrm>
              <a:off x="1030626" y="590676"/>
              <a:ext cx="102850" cy="278947"/>
            </a:xfrm>
            <a:custGeom>
              <a:avLst/>
              <a:gdLst/>
              <a:ahLst/>
              <a:cxnLst/>
              <a:rect l="0" t="0" r="0" b="0"/>
              <a:pathLst>
                <a:path w="102850" h="278947">
                  <a:moveTo>
                    <a:pt x="93324" y="18924"/>
                  </a:moveTo>
                  <a:lnTo>
                    <a:pt x="93324" y="18924"/>
                  </a:lnTo>
                  <a:lnTo>
                    <a:pt x="93324" y="10723"/>
                  </a:lnTo>
                  <a:lnTo>
                    <a:pt x="85123" y="1314"/>
                  </a:lnTo>
                  <a:lnTo>
                    <a:pt x="79135" y="301"/>
                  </a:lnTo>
                  <a:lnTo>
                    <a:pt x="70658" y="0"/>
                  </a:lnTo>
                  <a:lnTo>
                    <a:pt x="61731" y="8397"/>
                  </a:lnTo>
                  <a:lnTo>
                    <a:pt x="33660" y="54109"/>
                  </a:lnTo>
                  <a:lnTo>
                    <a:pt x="17882" y="92863"/>
                  </a:lnTo>
                  <a:lnTo>
                    <a:pt x="7824" y="135376"/>
                  </a:lnTo>
                  <a:lnTo>
                    <a:pt x="0" y="181980"/>
                  </a:lnTo>
                  <a:lnTo>
                    <a:pt x="4574" y="200402"/>
                  </a:lnTo>
                  <a:lnTo>
                    <a:pt x="23076" y="245473"/>
                  </a:lnTo>
                  <a:lnTo>
                    <a:pt x="29647" y="256490"/>
                  </a:lnTo>
                  <a:lnTo>
                    <a:pt x="41740" y="264915"/>
                  </a:lnTo>
                  <a:lnTo>
                    <a:pt x="70317" y="278946"/>
                  </a:lnTo>
                  <a:lnTo>
                    <a:pt x="102849" y="27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41"/>
            <p:cNvSpPr/>
            <p:nvPr>
              <p:custDataLst>
                <p:tags r:id="rId105"/>
              </p:custDataLst>
            </p:nvPr>
          </p:nvSpPr>
          <p:spPr>
            <a:xfrm>
              <a:off x="1248900" y="601399"/>
              <a:ext cx="151276" cy="179652"/>
            </a:xfrm>
            <a:custGeom>
              <a:avLst/>
              <a:gdLst/>
              <a:ahLst/>
              <a:cxnLst/>
              <a:rect l="0" t="0" r="0" b="0"/>
              <a:pathLst>
                <a:path w="151276" h="179652">
                  <a:moveTo>
                    <a:pt x="132225" y="8201"/>
                  </a:moveTo>
                  <a:lnTo>
                    <a:pt x="132225" y="8201"/>
                  </a:lnTo>
                  <a:lnTo>
                    <a:pt x="137282" y="8201"/>
                  </a:lnTo>
                  <a:lnTo>
                    <a:pt x="138771" y="7143"/>
                  </a:lnTo>
                  <a:lnTo>
                    <a:pt x="139764" y="5379"/>
                  </a:lnTo>
                  <a:lnTo>
                    <a:pt x="141358" y="0"/>
                  </a:lnTo>
                  <a:lnTo>
                    <a:pt x="141740" y="42559"/>
                  </a:lnTo>
                  <a:lnTo>
                    <a:pt x="134144" y="73902"/>
                  </a:lnTo>
                  <a:lnTo>
                    <a:pt x="124444" y="89639"/>
                  </a:lnTo>
                  <a:lnTo>
                    <a:pt x="108635" y="106179"/>
                  </a:lnTo>
                  <a:lnTo>
                    <a:pt x="81508" y="121786"/>
                  </a:lnTo>
                  <a:lnTo>
                    <a:pt x="73014" y="125199"/>
                  </a:lnTo>
                  <a:lnTo>
                    <a:pt x="57931" y="126170"/>
                  </a:lnTo>
                  <a:lnTo>
                    <a:pt x="24526" y="120867"/>
                  </a:lnTo>
                  <a:lnTo>
                    <a:pt x="0" y="104254"/>
                  </a:lnTo>
                  <a:lnTo>
                    <a:pt x="39038" y="120803"/>
                  </a:lnTo>
                  <a:lnTo>
                    <a:pt x="79815" y="143457"/>
                  </a:lnTo>
                  <a:lnTo>
                    <a:pt x="123324" y="167973"/>
                  </a:lnTo>
                  <a:lnTo>
                    <a:pt x="15127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42"/>
            <p:cNvSpPr/>
            <p:nvPr>
              <p:custDataLst>
                <p:tags r:id="rId106"/>
              </p:custDataLst>
            </p:nvPr>
          </p:nvSpPr>
          <p:spPr>
            <a:xfrm>
              <a:off x="1419225" y="543317"/>
              <a:ext cx="98479" cy="304409"/>
            </a:xfrm>
            <a:custGeom>
              <a:avLst/>
              <a:gdLst/>
              <a:ahLst/>
              <a:cxnLst/>
              <a:rect l="0" t="0" r="0" b="0"/>
              <a:pathLst>
                <a:path w="98479" h="304409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32503" y="9837"/>
                  </a:lnTo>
                  <a:lnTo>
                    <a:pt x="53257" y="31214"/>
                  </a:lnTo>
                  <a:lnTo>
                    <a:pt x="78092" y="71490"/>
                  </a:lnTo>
                  <a:lnTo>
                    <a:pt x="92988" y="108748"/>
                  </a:lnTo>
                  <a:lnTo>
                    <a:pt x="98478" y="138073"/>
                  </a:lnTo>
                  <a:lnTo>
                    <a:pt x="96677" y="182216"/>
                  </a:lnTo>
                  <a:lnTo>
                    <a:pt x="95884" y="205651"/>
                  </a:lnTo>
                  <a:lnTo>
                    <a:pt x="87065" y="229471"/>
                  </a:lnTo>
                  <a:lnTo>
                    <a:pt x="65646" y="274201"/>
                  </a:lnTo>
                  <a:lnTo>
                    <a:pt x="54611" y="293811"/>
                  </a:lnTo>
                  <a:lnTo>
                    <a:pt x="38100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00"/>
          <p:cNvGrpSpPr/>
          <p:nvPr/>
        </p:nvGrpSpPr>
        <p:grpSpPr>
          <a:xfrm>
            <a:off x="2707064" y="517868"/>
            <a:ext cx="769562" cy="346229"/>
            <a:chOff x="2707064" y="517868"/>
            <a:chExt cx="769562" cy="346229"/>
          </a:xfrm>
        </p:grpSpPr>
        <p:sp>
          <p:nvSpPr>
            <p:cNvPr id="8" name="SMARTInkShape-2843"/>
            <p:cNvSpPr/>
            <p:nvPr>
              <p:custDataLst>
                <p:tags r:id="rId96"/>
              </p:custDataLst>
            </p:nvPr>
          </p:nvSpPr>
          <p:spPr>
            <a:xfrm>
              <a:off x="2707064" y="559968"/>
              <a:ext cx="119539" cy="304129"/>
            </a:xfrm>
            <a:custGeom>
              <a:avLst/>
              <a:gdLst/>
              <a:ahLst/>
              <a:cxnLst/>
              <a:rect l="0" t="0" r="0" b="0"/>
              <a:pathLst>
                <a:path w="119539" h="304129">
                  <a:moveTo>
                    <a:pt x="7561" y="97257"/>
                  </a:moveTo>
                  <a:lnTo>
                    <a:pt x="7561" y="97257"/>
                  </a:lnTo>
                  <a:lnTo>
                    <a:pt x="7561" y="79923"/>
                  </a:lnTo>
                  <a:lnTo>
                    <a:pt x="7561" y="83772"/>
                  </a:lnTo>
                  <a:lnTo>
                    <a:pt x="15100" y="116400"/>
                  </a:lnTo>
                  <a:lnTo>
                    <a:pt x="16497" y="154434"/>
                  </a:lnTo>
                  <a:lnTo>
                    <a:pt x="16911" y="195337"/>
                  </a:lnTo>
                  <a:lnTo>
                    <a:pt x="17051" y="236340"/>
                  </a:lnTo>
                  <a:lnTo>
                    <a:pt x="17081" y="280881"/>
                  </a:lnTo>
                  <a:lnTo>
                    <a:pt x="17084" y="287876"/>
                  </a:lnTo>
                  <a:lnTo>
                    <a:pt x="14263" y="269475"/>
                  </a:lnTo>
                  <a:lnTo>
                    <a:pt x="9547" y="234715"/>
                  </a:lnTo>
                  <a:lnTo>
                    <a:pt x="8150" y="196547"/>
                  </a:lnTo>
                  <a:lnTo>
                    <a:pt x="2621" y="150148"/>
                  </a:lnTo>
                  <a:lnTo>
                    <a:pt x="0" y="105706"/>
                  </a:lnTo>
                  <a:lnTo>
                    <a:pt x="5909" y="64365"/>
                  </a:lnTo>
                  <a:lnTo>
                    <a:pt x="14564" y="20400"/>
                  </a:lnTo>
                  <a:lnTo>
                    <a:pt x="15405" y="14269"/>
                  </a:lnTo>
                  <a:lnTo>
                    <a:pt x="19140" y="9123"/>
                  </a:lnTo>
                  <a:lnTo>
                    <a:pt x="31757" y="584"/>
                  </a:lnTo>
                  <a:lnTo>
                    <a:pt x="38509" y="0"/>
                  </a:lnTo>
                  <a:lnTo>
                    <a:pt x="51654" y="4995"/>
                  </a:lnTo>
                  <a:lnTo>
                    <a:pt x="70955" y="24765"/>
                  </a:lnTo>
                  <a:lnTo>
                    <a:pt x="95258" y="64453"/>
                  </a:lnTo>
                  <a:lnTo>
                    <a:pt x="114019" y="105947"/>
                  </a:lnTo>
                  <a:lnTo>
                    <a:pt x="119538" y="145222"/>
                  </a:lnTo>
                  <a:lnTo>
                    <a:pt x="113797" y="192809"/>
                  </a:lnTo>
                  <a:lnTo>
                    <a:pt x="104420" y="233636"/>
                  </a:lnTo>
                  <a:lnTo>
                    <a:pt x="82825" y="274127"/>
                  </a:lnTo>
                  <a:lnTo>
                    <a:pt x="69587" y="288049"/>
                  </a:lnTo>
                  <a:lnTo>
                    <a:pt x="45342" y="300779"/>
                  </a:lnTo>
                  <a:lnTo>
                    <a:pt x="31055" y="304128"/>
                  </a:lnTo>
                  <a:lnTo>
                    <a:pt x="20472" y="302794"/>
                  </a:lnTo>
                  <a:lnTo>
                    <a:pt x="16169" y="300957"/>
                  </a:lnTo>
                  <a:lnTo>
                    <a:pt x="13299" y="295498"/>
                  </a:lnTo>
                  <a:lnTo>
                    <a:pt x="7561" y="24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44"/>
            <p:cNvSpPr/>
            <p:nvPr>
              <p:custDataLst>
                <p:tags r:id="rId97"/>
              </p:custDataLst>
            </p:nvPr>
          </p:nvSpPr>
          <p:spPr>
            <a:xfrm>
              <a:off x="2886075" y="647700"/>
              <a:ext cx="22773" cy="169468"/>
            </a:xfrm>
            <a:custGeom>
              <a:avLst/>
              <a:gdLst/>
              <a:ahLst/>
              <a:cxnLst/>
              <a:rect l="0" t="0" r="0" b="0"/>
              <a:pathLst>
                <a:path w="22773" h="169468">
                  <a:moveTo>
                    <a:pt x="0" y="123825"/>
                  </a:moveTo>
                  <a:lnTo>
                    <a:pt x="0" y="123825"/>
                  </a:lnTo>
                  <a:lnTo>
                    <a:pt x="10113" y="128881"/>
                  </a:lnTo>
                  <a:lnTo>
                    <a:pt x="17900" y="137008"/>
                  </a:lnTo>
                  <a:lnTo>
                    <a:pt x="21459" y="142139"/>
                  </a:lnTo>
                  <a:lnTo>
                    <a:pt x="22772" y="146618"/>
                  </a:lnTo>
                  <a:lnTo>
                    <a:pt x="22590" y="150662"/>
                  </a:lnTo>
                  <a:lnTo>
                    <a:pt x="18458" y="166988"/>
                  </a:lnTo>
                  <a:lnTo>
                    <a:pt x="16539" y="168475"/>
                  </a:lnTo>
                  <a:lnTo>
                    <a:pt x="14201" y="169467"/>
                  </a:lnTo>
                  <a:lnTo>
                    <a:pt x="12642" y="168011"/>
                  </a:lnTo>
                  <a:lnTo>
                    <a:pt x="10911" y="160749"/>
                  </a:lnTo>
                  <a:lnTo>
                    <a:pt x="9799" y="122574"/>
                  </a:lnTo>
                  <a:lnTo>
                    <a:pt x="9606" y="81356"/>
                  </a:lnTo>
                  <a:lnTo>
                    <a:pt x="12363" y="34611"/>
                  </a:lnTo>
                  <a:lnTo>
                    <a:pt x="15020" y="196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45"/>
            <p:cNvSpPr/>
            <p:nvPr>
              <p:custDataLst>
                <p:tags r:id="rId98"/>
              </p:custDataLst>
            </p:nvPr>
          </p:nvSpPr>
          <p:spPr>
            <a:xfrm>
              <a:off x="2948627" y="620565"/>
              <a:ext cx="41543" cy="174048"/>
            </a:xfrm>
            <a:custGeom>
              <a:avLst/>
              <a:gdLst/>
              <a:ahLst/>
              <a:cxnLst/>
              <a:rect l="0" t="0" r="0" b="0"/>
              <a:pathLst>
                <a:path w="41543" h="174048">
                  <a:moveTo>
                    <a:pt x="23173" y="17610"/>
                  </a:moveTo>
                  <a:lnTo>
                    <a:pt x="23173" y="17610"/>
                  </a:lnTo>
                  <a:lnTo>
                    <a:pt x="33286" y="17610"/>
                  </a:lnTo>
                  <a:lnTo>
                    <a:pt x="36265" y="16552"/>
                  </a:lnTo>
                  <a:lnTo>
                    <a:pt x="38251" y="14788"/>
                  </a:lnTo>
                  <a:lnTo>
                    <a:pt x="41438" y="9409"/>
                  </a:lnTo>
                  <a:lnTo>
                    <a:pt x="39052" y="5851"/>
                  </a:lnTo>
                  <a:lnTo>
                    <a:pt x="36934" y="3421"/>
                  </a:lnTo>
                  <a:lnTo>
                    <a:pt x="31759" y="720"/>
                  </a:lnTo>
                  <a:lnTo>
                    <a:pt x="28897" y="0"/>
                  </a:lnTo>
                  <a:lnTo>
                    <a:pt x="14756" y="4043"/>
                  </a:lnTo>
                  <a:lnTo>
                    <a:pt x="11212" y="7507"/>
                  </a:lnTo>
                  <a:lnTo>
                    <a:pt x="0" y="34245"/>
                  </a:lnTo>
                  <a:lnTo>
                    <a:pt x="316" y="41400"/>
                  </a:lnTo>
                  <a:lnTo>
                    <a:pt x="10874" y="66639"/>
                  </a:lnTo>
                  <a:lnTo>
                    <a:pt x="34462" y="107988"/>
                  </a:lnTo>
                  <a:lnTo>
                    <a:pt x="40690" y="140237"/>
                  </a:lnTo>
                  <a:lnTo>
                    <a:pt x="41542" y="150781"/>
                  </a:lnTo>
                  <a:lnTo>
                    <a:pt x="39098" y="158994"/>
                  </a:lnTo>
                  <a:lnTo>
                    <a:pt x="36964" y="162666"/>
                  </a:lnTo>
                  <a:lnTo>
                    <a:pt x="23849" y="172891"/>
                  </a:lnTo>
                  <a:lnTo>
                    <a:pt x="19390" y="174047"/>
                  </a:lnTo>
                  <a:lnTo>
                    <a:pt x="15360" y="173760"/>
                  </a:lnTo>
                  <a:lnTo>
                    <a:pt x="11614" y="172510"/>
                  </a:lnTo>
                  <a:lnTo>
                    <a:pt x="9117" y="169560"/>
                  </a:lnTo>
                  <a:lnTo>
                    <a:pt x="4123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46"/>
            <p:cNvSpPr/>
            <p:nvPr>
              <p:custDataLst>
                <p:tags r:id="rId99"/>
              </p:custDataLst>
            </p:nvPr>
          </p:nvSpPr>
          <p:spPr>
            <a:xfrm>
              <a:off x="3051364" y="658941"/>
              <a:ext cx="72837" cy="141160"/>
            </a:xfrm>
            <a:custGeom>
              <a:avLst/>
              <a:gdLst/>
              <a:ahLst/>
              <a:cxnLst/>
              <a:rect l="0" t="0" r="0" b="0"/>
              <a:pathLst>
                <a:path w="72837" h="141160">
                  <a:moveTo>
                    <a:pt x="72836" y="17334"/>
                  </a:moveTo>
                  <a:lnTo>
                    <a:pt x="72836" y="17334"/>
                  </a:lnTo>
                  <a:lnTo>
                    <a:pt x="72836" y="4077"/>
                  </a:lnTo>
                  <a:lnTo>
                    <a:pt x="70719" y="2146"/>
                  </a:lnTo>
                  <a:lnTo>
                    <a:pt x="62723" y="0"/>
                  </a:lnTo>
                  <a:lnTo>
                    <a:pt x="41264" y="3849"/>
                  </a:lnTo>
                  <a:lnTo>
                    <a:pt x="29523" y="11693"/>
                  </a:lnTo>
                  <a:lnTo>
                    <a:pt x="8307" y="33976"/>
                  </a:lnTo>
                  <a:lnTo>
                    <a:pt x="1823" y="51894"/>
                  </a:lnTo>
                  <a:lnTo>
                    <a:pt x="0" y="72911"/>
                  </a:lnTo>
                  <a:lnTo>
                    <a:pt x="2717" y="92835"/>
                  </a:lnTo>
                  <a:lnTo>
                    <a:pt x="10275" y="109451"/>
                  </a:lnTo>
                  <a:lnTo>
                    <a:pt x="15254" y="116845"/>
                  </a:lnTo>
                  <a:lnTo>
                    <a:pt x="29252" y="127883"/>
                  </a:lnTo>
                  <a:lnTo>
                    <a:pt x="63311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47"/>
            <p:cNvSpPr/>
            <p:nvPr>
              <p:custDataLst>
                <p:tags r:id="rId100"/>
              </p:custDataLst>
            </p:nvPr>
          </p:nvSpPr>
          <p:spPr>
            <a:xfrm>
              <a:off x="3153167" y="517868"/>
              <a:ext cx="323459" cy="250374"/>
            </a:xfrm>
            <a:custGeom>
              <a:avLst/>
              <a:gdLst/>
              <a:ahLst/>
              <a:cxnLst/>
              <a:rect l="0" t="0" r="0" b="0"/>
              <a:pathLst>
                <a:path w="323459" h="250374">
                  <a:moveTo>
                    <a:pt x="9133" y="120307"/>
                  </a:moveTo>
                  <a:lnTo>
                    <a:pt x="9133" y="120307"/>
                  </a:lnTo>
                  <a:lnTo>
                    <a:pt x="4077" y="120307"/>
                  </a:lnTo>
                  <a:lnTo>
                    <a:pt x="2587" y="119249"/>
                  </a:lnTo>
                  <a:lnTo>
                    <a:pt x="1594" y="117485"/>
                  </a:lnTo>
                  <a:lnTo>
                    <a:pt x="0" y="112106"/>
                  </a:lnTo>
                  <a:lnTo>
                    <a:pt x="35266" y="146464"/>
                  </a:lnTo>
                  <a:lnTo>
                    <a:pt x="41915" y="158743"/>
                  </a:lnTo>
                  <a:lnTo>
                    <a:pt x="54137" y="198864"/>
                  </a:lnTo>
                  <a:lnTo>
                    <a:pt x="60179" y="221191"/>
                  </a:lnTo>
                  <a:lnTo>
                    <a:pt x="60097" y="229896"/>
                  </a:lnTo>
                  <a:lnTo>
                    <a:pt x="57926" y="236758"/>
                  </a:lnTo>
                  <a:lnTo>
                    <a:pt x="50927" y="246146"/>
                  </a:lnTo>
                  <a:lnTo>
                    <a:pt x="44289" y="250319"/>
                  </a:lnTo>
                  <a:lnTo>
                    <a:pt x="41037" y="250373"/>
                  </a:lnTo>
                  <a:lnTo>
                    <a:pt x="34601" y="247611"/>
                  </a:lnTo>
                  <a:lnTo>
                    <a:pt x="33520" y="243277"/>
                  </a:lnTo>
                  <a:lnTo>
                    <a:pt x="39389" y="213507"/>
                  </a:lnTo>
                  <a:lnTo>
                    <a:pt x="53804" y="170837"/>
                  </a:lnTo>
                  <a:lnTo>
                    <a:pt x="69487" y="154987"/>
                  </a:lnTo>
                  <a:lnTo>
                    <a:pt x="72652" y="154011"/>
                  </a:lnTo>
                  <a:lnTo>
                    <a:pt x="75821" y="154418"/>
                  </a:lnTo>
                  <a:lnTo>
                    <a:pt x="82164" y="157692"/>
                  </a:lnTo>
                  <a:lnTo>
                    <a:pt x="107558" y="180728"/>
                  </a:lnTo>
                  <a:lnTo>
                    <a:pt x="110733" y="181754"/>
                  </a:lnTo>
                  <a:lnTo>
                    <a:pt x="113908" y="181380"/>
                  </a:lnTo>
                  <a:lnTo>
                    <a:pt x="120258" y="178142"/>
                  </a:lnTo>
                  <a:lnTo>
                    <a:pt x="126608" y="173175"/>
                  </a:lnTo>
                  <a:lnTo>
                    <a:pt x="136133" y="159373"/>
                  </a:lnTo>
                  <a:lnTo>
                    <a:pt x="140601" y="141877"/>
                  </a:lnTo>
                  <a:lnTo>
                    <a:pt x="138825" y="132363"/>
                  </a:lnTo>
                  <a:lnTo>
                    <a:pt x="134117" y="122688"/>
                  </a:lnTo>
                  <a:lnTo>
                    <a:pt x="127828" y="127010"/>
                  </a:lnTo>
                  <a:lnTo>
                    <a:pt x="119036" y="135986"/>
                  </a:lnTo>
                  <a:lnTo>
                    <a:pt x="104769" y="161818"/>
                  </a:lnTo>
                  <a:lnTo>
                    <a:pt x="96815" y="187068"/>
                  </a:lnTo>
                  <a:lnTo>
                    <a:pt x="96303" y="221885"/>
                  </a:lnTo>
                  <a:lnTo>
                    <a:pt x="100086" y="233539"/>
                  </a:lnTo>
                  <a:lnTo>
                    <a:pt x="108118" y="242246"/>
                  </a:lnTo>
                  <a:lnTo>
                    <a:pt x="113223" y="246050"/>
                  </a:lnTo>
                  <a:lnTo>
                    <a:pt x="118743" y="247527"/>
                  </a:lnTo>
                  <a:lnTo>
                    <a:pt x="130521" y="246346"/>
                  </a:lnTo>
                  <a:lnTo>
                    <a:pt x="154108" y="229619"/>
                  </a:lnTo>
                  <a:lnTo>
                    <a:pt x="186726" y="189147"/>
                  </a:lnTo>
                  <a:lnTo>
                    <a:pt x="208861" y="141533"/>
                  </a:lnTo>
                  <a:lnTo>
                    <a:pt x="226855" y="99217"/>
                  </a:lnTo>
                  <a:lnTo>
                    <a:pt x="246662" y="52632"/>
                  </a:lnTo>
                  <a:lnTo>
                    <a:pt x="256606" y="30405"/>
                  </a:lnTo>
                  <a:lnTo>
                    <a:pt x="269448" y="8357"/>
                  </a:lnTo>
                  <a:lnTo>
                    <a:pt x="270518" y="4399"/>
                  </a:lnTo>
                  <a:lnTo>
                    <a:pt x="270173" y="1760"/>
                  </a:lnTo>
                  <a:lnTo>
                    <a:pt x="268885" y="0"/>
                  </a:lnTo>
                  <a:lnTo>
                    <a:pt x="266967" y="944"/>
                  </a:lnTo>
                  <a:lnTo>
                    <a:pt x="262015" y="7637"/>
                  </a:lnTo>
                  <a:lnTo>
                    <a:pt x="247111" y="50293"/>
                  </a:lnTo>
                  <a:lnTo>
                    <a:pt x="231364" y="93605"/>
                  </a:lnTo>
                  <a:lnTo>
                    <a:pt x="221501" y="137532"/>
                  </a:lnTo>
                  <a:lnTo>
                    <a:pt x="214183" y="177097"/>
                  </a:lnTo>
                  <a:lnTo>
                    <a:pt x="214214" y="193524"/>
                  </a:lnTo>
                  <a:lnTo>
                    <a:pt x="220211" y="226806"/>
                  </a:lnTo>
                  <a:lnTo>
                    <a:pt x="228535" y="235726"/>
                  </a:lnTo>
                  <a:lnTo>
                    <a:pt x="233717" y="237470"/>
                  </a:lnTo>
                  <a:lnTo>
                    <a:pt x="245121" y="236585"/>
                  </a:lnTo>
                  <a:lnTo>
                    <a:pt x="263440" y="225080"/>
                  </a:lnTo>
                  <a:lnTo>
                    <a:pt x="282274" y="203209"/>
                  </a:lnTo>
                  <a:lnTo>
                    <a:pt x="289279" y="188550"/>
                  </a:lnTo>
                  <a:lnTo>
                    <a:pt x="301930" y="144303"/>
                  </a:lnTo>
                  <a:lnTo>
                    <a:pt x="302756" y="139479"/>
                  </a:lnTo>
                  <a:lnTo>
                    <a:pt x="301190" y="137322"/>
                  </a:lnTo>
                  <a:lnTo>
                    <a:pt x="298029" y="136942"/>
                  </a:lnTo>
                  <a:lnTo>
                    <a:pt x="293806" y="137747"/>
                  </a:lnTo>
                  <a:lnTo>
                    <a:pt x="286290" y="144286"/>
                  </a:lnTo>
                  <a:lnTo>
                    <a:pt x="263060" y="173873"/>
                  </a:lnTo>
                  <a:lnTo>
                    <a:pt x="254986" y="194208"/>
                  </a:lnTo>
                  <a:lnTo>
                    <a:pt x="253515" y="211713"/>
                  </a:lnTo>
                  <a:lnTo>
                    <a:pt x="256389" y="225490"/>
                  </a:lnTo>
                  <a:lnTo>
                    <a:pt x="261194" y="235141"/>
                  </a:lnTo>
                  <a:lnTo>
                    <a:pt x="266074" y="238138"/>
                  </a:lnTo>
                  <a:lnTo>
                    <a:pt x="279963" y="241468"/>
                  </a:lnTo>
                  <a:lnTo>
                    <a:pt x="293896" y="240126"/>
                  </a:lnTo>
                  <a:lnTo>
                    <a:pt x="300575" y="238286"/>
                  </a:lnTo>
                  <a:lnTo>
                    <a:pt x="323458" y="215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48"/>
            <p:cNvSpPr/>
            <p:nvPr>
              <p:custDataLst>
                <p:tags r:id="rId101"/>
              </p:custDataLst>
            </p:nvPr>
          </p:nvSpPr>
          <p:spPr>
            <a:xfrm>
              <a:off x="3282402" y="533400"/>
              <a:ext cx="165649" cy="19051"/>
            </a:xfrm>
            <a:custGeom>
              <a:avLst/>
              <a:gdLst/>
              <a:ahLst/>
              <a:cxnLst/>
              <a:rect l="0" t="0" r="0" b="0"/>
              <a:pathLst>
                <a:path w="165649" h="19051">
                  <a:moveTo>
                    <a:pt x="22773" y="19050"/>
                  </a:moveTo>
                  <a:lnTo>
                    <a:pt x="22773" y="19050"/>
                  </a:lnTo>
                  <a:lnTo>
                    <a:pt x="1314" y="19050"/>
                  </a:lnTo>
                  <a:lnTo>
                    <a:pt x="0" y="17992"/>
                  </a:lnTo>
                  <a:lnTo>
                    <a:pt x="183" y="16228"/>
                  </a:lnTo>
                  <a:lnTo>
                    <a:pt x="1363" y="13993"/>
                  </a:lnTo>
                  <a:lnTo>
                    <a:pt x="18193" y="5793"/>
                  </a:lnTo>
                  <a:lnTo>
                    <a:pt x="64358" y="1144"/>
                  </a:lnTo>
                  <a:lnTo>
                    <a:pt x="165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01"/>
          <p:cNvGrpSpPr/>
          <p:nvPr/>
        </p:nvGrpSpPr>
        <p:grpSpPr>
          <a:xfrm>
            <a:off x="752475" y="1462607"/>
            <a:ext cx="276226" cy="575744"/>
            <a:chOff x="752475" y="1462607"/>
            <a:chExt cx="276226" cy="575744"/>
          </a:xfrm>
        </p:grpSpPr>
        <p:sp>
          <p:nvSpPr>
            <p:cNvPr id="15" name="SMARTInkShape-2849"/>
            <p:cNvSpPr/>
            <p:nvPr>
              <p:custDataLst>
                <p:tags r:id="rId94"/>
              </p:custDataLst>
            </p:nvPr>
          </p:nvSpPr>
          <p:spPr>
            <a:xfrm>
              <a:off x="752475" y="1729218"/>
              <a:ext cx="276226" cy="309133"/>
            </a:xfrm>
            <a:custGeom>
              <a:avLst/>
              <a:gdLst/>
              <a:ahLst/>
              <a:cxnLst/>
              <a:rect l="0" t="0" r="0" b="0"/>
              <a:pathLst>
                <a:path w="276226" h="309133">
                  <a:moveTo>
                    <a:pt x="0" y="309132"/>
                  </a:moveTo>
                  <a:lnTo>
                    <a:pt x="0" y="309132"/>
                  </a:lnTo>
                  <a:lnTo>
                    <a:pt x="5057" y="304076"/>
                  </a:lnTo>
                  <a:lnTo>
                    <a:pt x="7539" y="295949"/>
                  </a:lnTo>
                  <a:lnTo>
                    <a:pt x="10322" y="252167"/>
                  </a:lnTo>
                  <a:lnTo>
                    <a:pt x="17052" y="216171"/>
                  </a:lnTo>
                  <a:lnTo>
                    <a:pt x="28807" y="168904"/>
                  </a:lnTo>
                  <a:lnTo>
                    <a:pt x="41321" y="128680"/>
                  </a:lnTo>
                  <a:lnTo>
                    <a:pt x="49617" y="88140"/>
                  </a:lnTo>
                  <a:lnTo>
                    <a:pt x="57216" y="42179"/>
                  </a:lnTo>
                  <a:lnTo>
                    <a:pt x="65220" y="4887"/>
                  </a:lnTo>
                  <a:lnTo>
                    <a:pt x="64647" y="2585"/>
                  </a:lnTo>
                  <a:lnTo>
                    <a:pt x="63206" y="2109"/>
                  </a:lnTo>
                  <a:lnTo>
                    <a:pt x="61187" y="2850"/>
                  </a:lnTo>
                  <a:lnTo>
                    <a:pt x="56889" y="42061"/>
                  </a:lnTo>
                  <a:lnTo>
                    <a:pt x="50840" y="86537"/>
                  </a:lnTo>
                  <a:lnTo>
                    <a:pt x="49054" y="121301"/>
                  </a:lnTo>
                  <a:lnTo>
                    <a:pt x="48048" y="161403"/>
                  </a:lnTo>
                  <a:lnTo>
                    <a:pt x="52807" y="203507"/>
                  </a:lnTo>
                  <a:lnTo>
                    <a:pt x="57350" y="243387"/>
                  </a:lnTo>
                  <a:lnTo>
                    <a:pt x="65558" y="270249"/>
                  </a:lnTo>
                  <a:lnTo>
                    <a:pt x="79867" y="289968"/>
                  </a:lnTo>
                  <a:lnTo>
                    <a:pt x="87708" y="295323"/>
                  </a:lnTo>
                  <a:lnTo>
                    <a:pt x="91280" y="295692"/>
                  </a:lnTo>
                  <a:lnTo>
                    <a:pt x="98072" y="293281"/>
                  </a:lnTo>
                  <a:lnTo>
                    <a:pt x="130701" y="263848"/>
                  </a:lnTo>
                  <a:lnTo>
                    <a:pt x="154621" y="224967"/>
                  </a:lnTo>
                  <a:lnTo>
                    <a:pt x="174081" y="181044"/>
                  </a:lnTo>
                  <a:lnTo>
                    <a:pt x="187218" y="143190"/>
                  </a:lnTo>
                  <a:lnTo>
                    <a:pt x="195760" y="96628"/>
                  </a:lnTo>
                  <a:lnTo>
                    <a:pt x="198761" y="53081"/>
                  </a:lnTo>
                  <a:lnTo>
                    <a:pt x="199914" y="6491"/>
                  </a:lnTo>
                  <a:lnTo>
                    <a:pt x="199976" y="0"/>
                  </a:lnTo>
                  <a:lnTo>
                    <a:pt x="201051" y="386"/>
                  </a:lnTo>
                  <a:lnTo>
                    <a:pt x="207620" y="12100"/>
                  </a:lnTo>
                  <a:lnTo>
                    <a:pt x="216499" y="41144"/>
                  </a:lnTo>
                  <a:lnTo>
                    <a:pt x="227398" y="88163"/>
                  </a:lnTo>
                  <a:lnTo>
                    <a:pt x="254256" y="133949"/>
                  </a:lnTo>
                  <a:lnTo>
                    <a:pt x="276225" y="166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50"/>
            <p:cNvSpPr/>
            <p:nvPr>
              <p:custDataLst>
                <p:tags r:id="rId95"/>
              </p:custDataLst>
            </p:nvPr>
          </p:nvSpPr>
          <p:spPr>
            <a:xfrm>
              <a:off x="781053" y="1462607"/>
              <a:ext cx="161923" cy="162145"/>
            </a:xfrm>
            <a:custGeom>
              <a:avLst/>
              <a:gdLst/>
              <a:ahLst/>
              <a:cxnLst/>
              <a:rect l="0" t="0" r="0" b="0"/>
              <a:pathLst>
                <a:path w="161923" h="162145">
                  <a:moveTo>
                    <a:pt x="9522" y="32818"/>
                  </a:moveTo>
                  <a:lnTo>
                    <a:pt x="9522" y="32818"/>
                  </a:lnTo>
                  <a:lnTo>
                    <a:pt x="4465" y="37874"/>
                  </a:lnTo>
                  <a:lnTo>
                    <a:pt x="1983" y="46001"/>
                  </a:lnTo>
                  <a:lnTo>
                    <a:pt x="258" y="83237"/>
                  </a:lnTo>
                  <a:lnTo>
                    <a:pt x="49" y="123603"/>
                  </a:lnTo>
                  <a:lnTo>
                    <a:pt x="0" y="162144"/>
                  </a:lnTo>
                  <a:lnTo>
                    <a:pt x="5054" y="149806"/>
                  </a:lnTo>
                  <a:lnTo>
                    <a:pt x="11756" y="105295"/>
                  </a:lnTo>
                  <a:lnTo>
                    <a:pt x="22663" y="62539"/>
                  </a:lnTo>
                  <a:lnTo>
                    <a:pt x="30616" y="21458"/>
                  </a:lnTo>
                  <a:lnTo>
                    <a:pt x="33110" y="12545"/>
                  </a:lnTo>
                  <a:lnTo>
                    <a:pt x="36889" y="6602"/>
                  </a:lnTo>
                  <a:lnTo>
                    <a:pt x="41525" y="2641"/>
                  </a:lnTo>
                  <a:lnTo>
                    <a:pt x="46732" y="0"/>
                  </a:lnTo>
                  <a:lnTo>
                    <a:pt x="52321" y="356"/>
                  </a:lnTo>
                  <a:lnTo>
                    <a:pt x="64174" y="6396"/>
                  </a:lnTo>
                  <a:lnTo>
                    <a:pt x="105697" y="46703"/>
                  </a:lnTo>
                  <a:lnTo>
                    <a:pt x="144103" y="90664"/>
                  </a:lnTo>
                  <a:lnTo>
                    <a:pt x="161922" y="10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02"/>
          <p:cNvGrpSpPr/>
          <p:nvPr/>
        </p:nvGrpSpPr>
        <p:grpSpPr>
          <a:xfrm>
            <a:off x="566444" y="2470272"/>
            <a:ext cx="1071808" cy="853954"/>
            <a:chOff x="566444" y="2470272"/>
            <a:chExt cx="1071808" cy="853954"/>
          </a:xfrm>
        </p:grpSpPr>
        <p:sp>
          <p:nvSpPr>
            <p:cNvPr id="18" name="SMARTInkShape-2851"/>
            <p:cNvSpPr/>
            <p:nvPr>
              <p:custDataLst>
                <p:tags r:id="rId87"/>
              </p:custDataLst>
            </p:nvPr>
          </p:nvSpPr>
          <p:spPr>
            <a:xfrm>
              <a:off x="619125" y="2809875"/>
              <a:ext cx="18932" cy="384743"/>
            </a:xfrm>
            <a:custGeom>
              <a:avLst/>
              <a:gdLst/>
              <a:ahLst/>
              <a:cxnLst/>
              <a:rect l="0" t="0" r="0" b="0"/>
              <a:pathLst>
                <a:path w="18932" h="38474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5993" y="41156"/>
                  </a:lnTo>
                  <a:lnTo>
                    <a:pt x="18446" y="84134"/>
                  </a:lnTo>
                  <a:lnTo>
                    <a:pt x="18931" y="128567"/>
                  </a:lnTo>
                  <a:lnTo>
                    <a:pt x="16175" y="161563"/>
                  </a:lnTo>
                  <a:lnTo>
                    <a:pt x="12480" y="200923"/>
                  </a:lnTo>
                  <a:lnTo>
                    <a:pt x="10838" y="243110"/>
                  </a:lnTo>
                  <a:lnTo>
                    <a:pt x="7287" y="283732"/>
                  </a:lnTo>
                  <a:lnTo>
                    <a:pt x="2159" y="331013"/>
                  </a:lnTo>
                  <a:lnTo>
                    <a:pt x="284" y="377514"/>
                  </a:lnTo>
                  <a:lnTo>
                    <a:pt x="126" y="384742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52"/>
            <p:cNvSpPr/>
            <p:nvPr>
              <p:custDataLst>
                <p:tags r:id="rId88"/>
              </p:custDataLst>
            </p:nvPr>
          </p:nvSpPr>
          <p:spPr>
            <a:xfrm>
              <a:off x="566444" y="2762250"/>
              <a:ext cx="281282" cy="114301"/>
            </a:xfrm>
            <a:custGeom>
              <a:avLst/>
              <a:gdLst/>
              <a:ahLst/>
              <a:cxnLst/>
              <a:rect l="0" t="0" r="0" b="0"/>
              <a:pathLst>
                <a:path w="281282" h="114301">
                  <a:moveTo>
                    <a:pt x="5056" y="114300"/>
                  </a:moveTo>
                  <a:lnTo>
                    <a:pt x="5056" y="114300"/>
                  </a:lnTo>
                  <a:lnTo>
                    <a:pt x="0" y="109244"/>
                  </a:lnTo>
                  <a:lnTo>
                    <a:pt x="339" y="98294"/>
                  </a:lnTo>
                  <a:lnTo>
                    <a:pt x="5076" y="83903"/>
                  </a:lnTo>
                  <a:lnTo>
                    <a:pt x="20702" y="63901"/>
                  </a:lnTo>
                  <a:lnTo>
                    <a:pt x="44970" y="45627"/>
                  </a:lnTo>
                  <a:lnTo>
                    <a:pt x="91020" y="25973"/>
                  </a:lnTo>
                  <a:lnTo>
                    <a:pt x="138437" y="9600"/>
                  </a:lnTo>
                  <a:lnTo>
                    <a:pt x="160645" y="4267"/>
                  </a:lnTo>
                  <a:lnTo>
                    <a:pt x="207790" y="1264"/>
                  </a:lnTo>
                  <a:lnTo>
                    <a:pt x="281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53"/>
            <p:cNvSpPr/>
            <p:nvPr>
              <p:custDataLst>
                <p:tags r:id="rId89"/>
              </p:custDataLst>
            </p:nvPr>
          </p:nvSpPr>
          <p:spPr>
            <a:xfrm>
              <a:off x="616174" y="2886075"/>
              <a:ext cx="212502" cy="79225"/>
            </a:xfrm>
            <a:custGeom>
              <a:avLst/>
              <a:gdLst/>
              <a:ahLst/>
              <a:cxnLst/>
              <a:rect l="0" t="0" r="0" b="0"/>
              <a:pathLst>
                <a:path w="212502" h="79225">
                  <a:moveTo>
                    <a:pt x="31526" y="47625"/>
                  </a:moveTo>
                  <a:lnTo>
                    <a:pt x="31526" y="47625"/>
                  </a:lnTo>
                  <a:lnTo>
                    <a:pt x="1867" y="69084"/>
                  </a:lnTo>
                  <a:lnTo>
                    <a:pt x="111" y="72514"/>
                  </a:lnTo>
                  <a:lnTo>
                    <a:pt x="0" y="75860"/>
                  </a:lnTo>
                  <a:lnTo>
                    <a:pt x="983" y="79148"/>
                  </a:lnTo>
                  <a:lnTo>
                    <a:pt x="5873" y="79224"/>
                  </a:lnTo>
                  <a:lnTo>
                    <a:pt x="46959" y="66959"/>
                  </a:lnTo>
                  <a:lnTo>
                    <a:pt x="72252" y="59392"/>
                  </a:lnTo>
                  <a:lnTo>
                    <a:pt x="117806" y="36265"/>
                  </a:lnTo>
                  <a:lnTo>
                    <a:pt x="164949" y="19227"/>
                  </a:lnTo>
                  <a:lnTo>
                    <a:pt x="21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54"/>
            <p:cNvSpPr/>
            <p:nvPr>
              <p:custDataLst>
                <p:tags r:id="rId90"/>
              </p:custDataLst>
            </p:nvPr>
          </p:nvSpPr>
          <p:spPr>
            <a:xfrm>
              <a:off x="1552575" y="2809875"/>
              <a:ext cx="85677" cy="514351"/>
            </a:xfrm>
            <a:custGeom>
              <a:avLst/>
              <a:gdLst/>
              <a:ahLst/>
              <a:cxnLst/>
              <a:rect l="0" t="0" r="0" b="0"/>
              <a:pathLst>
                <a:path w="85677" h="514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05" y="9721"/>
                  </a:lnTo>
                  <a:lnTo>
                    <a:pt x="43600" y="51457"/>
                  </a:lnTo>
                  <a:lnTo>
                    <a:pt x="56982" y="89304"/>
                  </a:lnTo>
                  <a:lnTo>
                    <a:pt x="69817" y="132176"/>
                  </a:lnTo>
                  <a:lnTo>
                    <a:pt x="79365" y="171690"/>
                  </a:lnTo>
                  <a:lnTo>
                    <a:pt x="83840" y="211855"/>
                  </a:lnTo>
                  <a:lnTo>
                    <a:pt x="85167" y="255624"/>
                  </a:lnTo>
                  <a:lnTo>
                    <a:pt x="85560" y="297050"/>
                  </a:lnTo>
                  <a:lnTo>
                    <a:pt x="85676" y="341192"/>
                  </a:lnTo>
                  <a:lnTo>
                    <a:pt x="80654" y="377672"/>
                  </a:lnTo>
                  <a:lnTo>
                    <a:pt x="69475" y="424988"/>
                  </a:lnTo>
                  <a:lnTo>
                    <a:pt x="54254" y="466007"/>
                  </a:lnTo>
                  <a:lnTo>
                    <a:pt x="28575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55"/>
            <p:cNvSpPr/>
            <p:nvPr>
              <p:custDataLst>
                <p:tags r:id="rId91"/>
              </p:custDataLst>
            </p:nvPr>
          </p:nvSpPr>
          <p:spPr>
            <a:xfrm>
              <a:off x="1238593" y="2887399"/>
              <a:ext cx="227865" cy="255852"/>
            </a:xfrm>
            <a:custGeom>
              <a:avLst/>
              <a:gdLst/>
              <a:ahLst/>
              <a:cxnLst/>
              <a:rect l="0" t="0" r="0" b="0"/>
              <a:pathLst>
                <a:path w="227865" h="255852">
                  <a:moveTo>
                    <a:pt x="218732" y="8201"/>
                  </a:moveTo>
                  <a:lnTo>
                    <a:pt x="218732" y="8201"/>
                  </a:lnTo>
                  <a:lnTo>
                    <a:pt x="226933" y="0"/>
                  </a:lnTo>
                  <a:lnTo>
                    <a:pt x="227864" y="9182"/>
                  </a:lnTo>
                  <a:lnTo>
                    <a:pt x="222438" y="19573"/>
                  </a:lnTo>
                  <a:lnTo>
                    <a:pt x="215088" y="30189"/>
                  </a:lnTo>
                  <a:lnTo>
                    <a:pt x="202119" y="68618"/>
                  </a:lnTo>
                  <a:lnTo>
                    <a:pt x="192055" y="100068"/>
                  </a:lnTo>
                  <a:lnTo>
                    <a:pt x="164171" y="147625"/>
                  </a:lnTo>
                  <a:lnTo>
                    <a:pt x="138183" y="188494"/>
                  </a:lnTo>
                  <a:lnTo>
                    <a:pt x="104447" y="226598"/>
                  </a:lnTo>
                  <a:lnTo>
                    <a:pt x="82564" y="238834"/>
                  </a:lnTo>
                  <a:lnTo>
                    <a:pt x="65080" y="240174"/>
                  </a:lnTo>
                  <a:lnTo>
                    <a:pt x="47784" y="236183"/>
                  </a:lnTo>
                  <a:lnTo>
                    <a:pt x="12841" y="215540"/>
                  </a:lnTo>
                  <a:lnTo>
                    <a:pt x="8446" y="209927"/>
                  </a:lnTo>
                  <a:lnTo>
                    <a:pt x="3563" y="195224"/>
                  </a:lnTo>
                  <a:lnTo>
                    <a:pt x="171" y="148723"/>
                  </a:lnTo>
                  <a:lnTo>
                    <a:pt x="0" y="143158"/>
                  </a:lnTo>
                  <a:lnTo>
                    <a:pt x="4119" y="140505"/>
                  </a:lnTo>
                  <a:lnTo>
                    <a:pt x="19985" y="140381"/>
                  </a:lnTo>
                  <a:lnTo>
                    <a:pt x="51572" y="149982"/>
                  </a:lnTo>
                  <a:lnTo>
                    <a:pt x="90737" y="171164"/>
                  </a:lnTo>
                  <a:lnTo>
                    <a:pt x="132654" y="208559"/>
                  </a:lnTo>
                  <a:lnTo>
                    <a:pt x="190157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56"/>
            <p:cNvSpPr/>
            <p:nvPr>
              <p:custDataLst>
                <p:tags r:id="rId92"/>
              </p:custDataLst>
            </p:nvPr>
          </p:nvSpPr>
          <p:spPr>
            <a:xfrm>
              <a:off x="983390" y="2786820"/>
              <a:ext cx="140561" cy="464529"/>
            </a:xfrm>
            <a:custGeom>
              <a:avLst/>
              <a:gdLst/>
              <a:ahLst/>
              <a:cxnLst/>
              <a:rect l="0" t="0" r="0" b="0"/>
              <a:pathLst>
                <a:path w="140561" h="464529">
                  <a:moveTo>
                    <a:pt x="111985" y="42105"/>
                  </a:moveTo>
                  <a:lnTo>
                    <a:pt x="111985" y="42105"/>
                  </a:lnTo>
                  <a:lnTo>
                    <a:pt x="117041" y="42105"/>
                  </a:lnTo>
                  <a:lnTo>
                    <a:pt x="118531" y="41047"/>
                  </a:lnTo>
                  <a:lnTo>
                    <a:pt x="119524" y="39283"/>
                  </a:lnTo>
                  <a:lnTo>
                    <a:pt x="120922" y="28922"/>
                  </a:lnTo>
                  <a:lnTo>
                    <a:pt x="122307" y="19312"/>
                  </a:lnTo>
                  <a:lnTo>
                    <a:pt x="128997" y="4520"/>
                  </a:lnTo>
                  <a:lnTo>
                    <a:pt x="129677" y="1173"/>
                  </a:lnTo>
                  <a:lnTo>
                    <a:pt x="129071" y="0"/>
                  </a:lnTo>
                  <a:lnTo>
                    <a:pt x="127609" y="277"/>
                  </a:lnTo>
                  <a:lnTo>
                    <a:pt x="125576" y="1520"/>
                  </a:lnTo>
                  <a:lnTo>
                    <a:pt x="98496" y="40415"/>
                  </a:lnTo>
                  <a:lnTo>
                    <a:pt x="75036" y="81968"/>
                  </a:lnTo>
                  <a:lnTo>
                    <a:pt x="56356" y="123710"/>
                  </a:lnTo>
                  <a:lnTo>
                    <a:pt x="39888" y="166174"/>
                  </a:lnTo>
                  <a:lnTo>
                    <a:pt x="26443" y="211408"/>
                  </a:lnTo>
                  <a:lnTo>
                    <a:pt x="13596" y="251231"/>
                  </a:lnTo>
                  <a:lnTo>
                    <a:pt x="1925" y="298334"/>
                  </a:lnTo>
                  <a:lnTo>
                    <a:pt x="0" y="340040"/>
                  </a:lnTo>
                  <a:lnTo>
                    <a:pt x="8294" y="386471"/>
                  </a:lnTo>
                  <a:lnTo>
                    <a:pt x="19879" y="420717"/>
                  </a:lnTo>
                  <a:lnTo>
                    <a:pt x="37699" y="450620"/>
                  </a:lnTo>
                  <a:lnTo>
                    <a:pt x="53216" y="459323"/>
                  </a:lnTo>
                  <a:lnTo>
                    <a:pt x="63281" y="463125"/>
                  </a:lnTo>
                  <a:lnTo>
                    <a:pt x="85753" y="464528"/>
                  </a:lnTo>
                  <a:lnTo>
                    <a:pt x="140560" y="451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57"/>
            <p:cNvSpPr/>
            <p:nvPr>
              <p:custDataLst>
                <p:tags r:id="rId93"/>
              </p:custDataLst>
            </p:nvPr>
          </p:nvSpPr>
          <p:spPr>
            <a:xfrm>
              <a:off x="666795" y="2470272"/>
              <a:ext cx="152356" cy="187204"/>
            </a:xfrm>
            <a:custGeom>
              <a:avLst/>
              <a:gdLst/>
              <a:ahLst/>
              <a:cxnLst/>
              <a:rect l="0" t="0" r="0" b="0"/>
              <a:pathLst>
                <a:path w="152356" h="187204">
                  <a:moveTo>
                    <a:pt x="19005" y="34803"/>
                  </a:moveTo>
                  <a:lnTo>
                    <a:pt x="19005" y="34803"/>
                  </a:lnTo>
                  <a:lnTo>
                    <a:pt x="5748" y="66375"/>
                  </a:lnTo>
                  <a:lnTo>
                    <a:pt x="1099" y="107557"/>
                  </a:lnTo>
                  <a:lnTo>
                    <a:pt x="0" y="146405"/>
                  </a:lnTo>
                  <a:lnTo>
                    <a:pt x="5025" y="138191"/>
                  </a:lnTo>
                  <a:lnTo>
                    <a:pt x="19255" y="95324"/>
                  </a:lnTo>
                  <a:lnTo>
                    <a:pt x="34913" y="51984"/>
                  </a:lnTo>
                  <a:lnTo>
                    <a:pt x="45703" y="8033"/>
                  </a:lnTo>
                  <a:lnTo>
                    <a:pt x="48445" y="4257"/>
                  </a:lnTo>
                  <a:lnTo>
                    <a:pt x="52390" y="1739"/>
                  </a:lnTo>
                  <a:lnTo>
                    <a:pt x="57137" y="60"/>
                  </a:lnTo>
                  <a:lnTo>
                    <a:pt x="61359" y="0"/>
                  </a:lnTo>
                  <a:lnTo>
                    <a:pt x="68874" y="2754"/>
                  </a:lnTo>
                  <a:lnTo>
                    <a:pt x="84110" y="20368"/>
                  </a:lnTo>
                  <a:lnTo>
                    <a:pt x="90274" y="34032"/>
                  </a:lnTo>
                  <a:lnTo>
                    <a:pt x="108706" y="80602"/>
                  </a:lnTo>
                  <a:lnTo>
                    <a:pt x="126133" y="120167"/>
                  </a:lnTo>
                  <a:lnTo>
                    <a:pt x="152355" y="18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03"/>
          <p:cNvGrpSpPr/>
          <p:nvPr/>
        </p:nvGrpSpPr>
        <p:grpSpPr>
          <a:xfrm>
            <a:off x="600075" y="3448050"/>
            <a:ext cx="6286501" cy="987587"/>
            <a:chOff x="600075" y="3448050"/>
            <a:chExt cx="6286501" cy="987587"/>
          </a:xfrm>
        </p:grpSpPr>
        <p:sp>
          <p:nvSpPr>
            <p:cNvPr id="26" name="SMARTInkShape-2858"/>
            <p:cNvSpPr/>
            <p:nvPr>
              <p:custDataLst>
                <p:tags r:id="rId83"/>
              </p:custDataLst>
            </p:nvPr>
          </p:nvSpPr>
          <p:spPr>
            <a:xfrm>
              <a:off x="2005819" y="4042871"/>
              <a:ext cx="327807" cy="392766"/>
            </a:xfrm>
            <a:custGeom>
              <a:avLst/>
              <a:gdLst/>
              <a:ahLst/>
              <a:cxnLst/>
              <a:rect l="0" t="0" r="0" b="0"/>
              <a:pathLst>
                <a:path w="327807" h="392766">
                  <a:moveTo>
                    <a:pt x="127781" y="81454"/>
                  </a:moveTo>
                  <a:lnTo>
                    <a:pt x="127781" y="81454"/>
                  </a:lnTo>
                  <a:lnTo>
                    <a:pt x="127781" y="76398"/>
                  </a:lnTo>
                  <a:lnTo>
                    <a:pt x="126723" y="74908"/>
                  </a:lnTo>
                  <a:lnTo>
                    <a:pt x="124959" y="73915"/>
                  </a:lnTo>
                  <a:lnTo>
                    <a:pt x="114523" y="72322"/>
                  </a:lnTo>
                  <a:lnTo>
                    <a:pt x="108483" y="74926"/>
                  </a:lnTo>
                  <a:lnTo>
                    <a:pt x="101212" y="81728"/>
                  </a:lnTo>
                  <a:lnTo>
                    <a:pt x="68177" y="120844"/>
                  </a:lnTo>
                  <a:lnTo>
                    <a:pt x="43405" y="164526"/>
                  </a:lnTo>
                  <a:lnTo>
                    <a:pt x="24566" y="207225"/>
                  </a:lnTo>
                  <a:lnTo>
                    <a:pt x="8066" y="246978"/>
                  </a:lnTo>
                  <a:lnTo>
                    <a:pt x="0" y="286543"/>
                  </a:lnTo>
                  <a:lnTo>
                    <a:pt x="5683" y="332730"/>
                  </a:lnTo>
                  <a:lnTo>
                    <a:pt x="22054" y="367920"/>
                  </a:lnTo>
                  <a:lnTo>
                    <a:pt x="34483" y="385878"/>
                  </a:lnTo>
                  <a:lnTo>
                    <a:pt x="47157" y="391379"/>
                  </a:lnTo>
                  <a:lnTo>
                    <a:pt x="63373" y="392765"/>
                  </a:lnTo>
                  <a:lnTo>
                    <a:pt x="96832" y="385031"/>
                  </a:lnTo>
                  <a:lnTo>
                    <a:pt x="110851" y="378302"/>
                  </a:lnTo>
                  <a:lnTo>
                    <a:pt x="150972" y="342443"/>
                  </a:lnTo>
                  <a:lnTo>
                    <a:pt x="189945" y="296771"/>
                  </a:lnTo>
                  <a:lnTo>
                    <a:pt x="209871" y="259570"/>
                  </a:lnTo>
                  <a:lnTo>
                    <a:pt x="225952" y="221600"/>
                  </a:lnTo>
                  <a:lnTo>
                    <a:pt x="236832" y="191300"/>
                  </a:lnTo>
                  <a:lnTo>
                    <a:pt x="240526" y="148220"/>
                  </a:lnTo>
                  <a:lnTo>
                    <a:pt x="238952" y="104089"/>
                  </a:lnTo>
                  <a:lnTo>
                    <a:pt x="228763" y="60525"/>
                  </a:lnTo>
                  <a:lnTo>
                    <a:pt x="209560" y="33272"/>
                  </a:lnTo>
                  <a:lnTo>
                    <a:pt x="176743" y="5340"/>
                  </a:lnTo>
                  <a:lnTo>
                    <a:pt x="166123" y="0"/>
                  </a:lnTo>
                  <a:lnTo>
                    <a:pt x="139024" y="2051"/>
                  </a:lnTo>
                  <a:lnTo>
                    <a:pt x="104183" y="19474"/>
                  </a:lnTo>
                  <a:lnTo>
                    <a:pt x="62598" y="52661"/>
                  </a:lnTo>
                  <a:lnTo>
                    <a:pt x="49069" y="67599"/>
                  </a:lnTo>
                  <a:lnTo>
                    <a:pt x="36001" y="88349"/>
                  </a:lnTo>
                  <a:lnTo>
                    <a:pt x="26856" y="128888"/>
                  </a:lnTo>
                  <a:lnTo>
                    <a:pt x="29203" y="164300"/>
                  </a:lnTo>
                  <a:lnTo>
                    <a:pt x="36696" y="182127"/>
                  </a:lnTo>
                  <a:lnTo>
                    <a:pt x="41658" y="189845"/>
                  </a:lnTo>
                  <a:lnTo>
                    <a:pt x="68867" y="210819"/>
                  </a:lnTo>
                  <a:lnTo>
                    <a:pt x="108796" y="220326"/>
                  </a:lnTo>
                  <a:lnTo>
                    <a:pt x="151117" y="223538"/>
                  </a:lnTo>
                  <a:lnTo>
                    <a:pt x="181544" y="223977"/>
                  </a:lnTo>
                  <a:lnTo>
                    <a:pt x="219056" y="221350"/>
                  </a:lnTo>
                  <a:lnTo>
                    <a:pt x="258306" y="216655"/>
                  </a:lnTo>
                  <a:lnTo>
                    <a:pt x="304862" y="209120"/>
                  </a:lnTo>
                  <a:lnTo>
                    <a:pt x="327806" y="20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59"/>
            <p:cNvSpPr/>
            <p:nvPr>
              <p:custDataLst>
                <p:tags r:id="rId84"/>
              </p:custDataLst>
            </p:nvPr>
          </p:nvSpPr>
          <p:spPr>
            <a:xfrm>
              <a:off x="600075" y="3448050"/>
              <a:ext cx="6286501" cy="414293"/>
            </a:xfrm>
            <a:custGeom>
              <a:avLst/>
              <a:gdLst/>
              <a:ahLst/>
              <a:cxnLst/>
              <a:rect l="0" t="0" r="0" b="0"/>
              <a:pathLst>
                <a:path w="6286501" h="414293">
                  <a:moveTo>
                    <a:pt x="0" y="409575"/>
                  </a:moveTo>
                  <a:lnTo>
                    <a:pt x="0" y="409575"/>
                  </a:lnTo>
                  <a:lnTo>
                    <a:pt x="47089" y="412397"/>
                  </a:lnTo>
                  <a:lnTo>
                    <a:pt x="89447" y="414292"/>
                  </a:lnTo>
                  <a:lnTo>
                    <a:pt x="136217" y="408151"/>
                  </a:lnTo>
                  <a:lnTo>
                    <a:pt x="178016" y="403650"/>
                  </a:lnTo>
                  <a:lnTo>
                    <a:pt x="217760" y="401650"/>
                  </a:lnTo>
                  <a:lnTo>
                    <a:pt x="256590" y="397939"/>
                  </a:lnTo>
                  <a:lnTo>
                    <a:pt x="297132" y="392762"/>
                  </a:lnTo>
                  <a:lnTo>
                    <a:pt x="343373" y="386933"/>
                  </a:lnTo>
                  <a:lnTo>
                    <a:pt x="367557" y="383897"/>
                  </a:lnTo>
                  <a:lnTo>
                    <a:pt x="392146" y="380815"/>
                  </a:lnTo>
                  <a:lnTo>
                    <a:pt x="417006" y="377702"/>
                  </a:lnTo>
                  <a:lnTo>
                    <a:pt x="443104" y="373509"/>
                  </a:lnTo>
                  <a:lnTo>
                    <a:pt x="470028" y="368598"/>
                  </a:lnTo>
                  <a:lnTo>
                    <a:pt x="497502" y="363207"/>
                  </a:lnTo>
                  <a:lnTo>
                    <a:pt x="525343" y="358554"/>
                  </a:lnTo>
                  <a:lnTo>
                    <a:pt x="553429" y="354395"/>
                  </a:lnTo>
                  <a:lnTo>
                    <a:pt x="581677" y="350563"/>
                  </a:lnTo>
                  <a:lnTo>
                    <a:pt x="613210" y="346951"/>
                  </a:lnTo>
                  <a:lnTo>
                    <a:pt x="646932" y="343484"/>
                  </a:lnTo>
                  <a:lnTo>
                    <a:pt x="682113" y="340115"/>
                  </a:lnTo>
                  <a:lnTo>
                    <a:pt x="719325" y="335751"/>
                  </a:lnTo>
                  <a:lnTo>
                    <a:pt x="757892" y="330726"/>
                  </a:lnTo>
                  <a:lnTo>
                    <a:pt x="797361" y="325259"/>
                  </a:lnTo>
                  <a:lnTo>
                    <a:pt x="837433" y="319498"/>
                  </a:lnTo>
                  <a:lnTo>
                    <a:pt x="877905" y="313540"/>
                  </a:lnTo>
                  <a:lnTo>
                    <a:pt x="918645" y="307451"/>
                  </a:lnTo>
                  <a:lnTo>
                    <a:pt x="958505" y="302334"/>
                  </a:lnTo>
                  <a:lnTo>
                    <a:pt x="997778" y="297864"/>
                  </a:lnTo>
                  <a:lnTo>
                    <a:pt x="1036661" y="293826"/>
                  </a:lnTo>
                  <a:lnTo>
                    <a:pt x="1077399" y="289018"/>
                  </a:lnTo>
                  <a:lnTo>
                    <a:pt x="1119374" y="283695"/>
                  </a:lnTo>
                  <a:lnTo>
                    <a:pt x="1162174" y="278030"/>
                  </a:lnTo>
                  <a:lnTo>
                    <a:pt x="1206583" y="272137"/>
                  </a:lnTo>
                  <a:lnTo>
                    <a:pt x="1252064" y="266091"/>
                  </a:lnTo>
                  <a:lnTo>
                    <a:pt x="1298259" y="259944"/>
                  </a:lnTo>
                  <a:lnTo>
                    <a:pt x="1345989" y="253729"/>
                  </a:lnTo>
                  <a:lnTo>
                    <a:pt x="1394743" y="247470"/>
                  </a:lnTo>
                  <a:lnTo>
                    <a:pt x="1444179" y="241180"/>
                  </a:lnTo>
                  <a:lnTo>
                    <a:pt x="1494069" y="234870"/>
                  </a:lnTo>
                  <a:lnTo>
                    <a:pt x="1544263" y="228547"/>
                  </a:lnTo>
                  <a:lnTo>
                    <a:pt x="1594659" y="222215"/>
                  </a:lnTo>
                  <a:lnTo>
                    <a:pt x="1646247" y="215876"/>
                  </a:lnTo>
                  <a:lnTo>
                    <a:pt x="1698631" y="209534"/>
                  </a:lnTo>
                  <a:lnTo>
                    <a:pt x="1751546" y="203190"/>
                  </a:lnTo>
                  <a:lnTo>
                    <a:pt x="1804814" y="196843"/>
                  </a:lnTo>
                  <a:lnTo>
                    <a:pt x="1858318" y="190495"/>
                  </a:lnTo>
                  <a:lnTo>
                    <a:pt x="1911978" y="184147"/>
                  </a:lnTo>
                  <a:lnTo>
                    <a:pt x="1967861" y="177798"/>
                  </a:lnTo>
                  <a:lnTo>
                    <a:pt x="2025224" y="171448"/>
                  </a:lnTo>
                  <a:lnTo>
                    <a:pt x="2083574" y="165099"/>
                  </a:lnTo>
                  <a:lnTo>
                    <a:pt x="2141525" y="158749"/>
                  </a:lnTo>
                  <a:lnTo>
                    <a:pt x="2199208" y="152400"/>
                  </a:lnTo>
                  <a:lnTo>
                    <a:pt x="2256714" y="146050"/>
                  </a:lnTo>
                  <a:lnTo>
                    <a:pt x="2317276" y="139700"/>
                  </a:lnTo>
                  <a:lnTo>
                    <a:pt x="2379876" y="133350"/>
                  </a:lnTo>
                  <a:lnTo>
                    <a:pt x="2443834" y="127000"/>
                  </a:lnTo>
                  <a:lnTo>
                    <a:pt x="2505522" y="120650"/>
                  </a:lnTo>
                  <a:lnTo>
                    <a:pt x="2565698" y="114300"/>
                  </a:lnTo>
                  <a:lnTo>
                    <a:pt x="2624865" y="107950"/>
                  </a:lnTo>
                  <a:lnTo>
                    <a:pt x="2685477" y="102658"/>
                  </a:lnTo>
                  <a:lnTo>
                    <a:pt x="2747051" y="98072"/>
                  </a:lnTo>
                  <a:lnTo>
                    <a:pt x="2809267" y="93957"/>
                  </a:lnTo>
                  <a:lnTo>
                    <a:pt x="2869795" y="89096"/>
                  </a:lnTo>
                  <a:lnTo>
                    <a:pt x="2929197" y="83739"/>
                  </a:lnTo>
                  <a:lnTo>
                    <a:pt x="2987848" y="78051"/>
                  </a:lnTo>
                  <a:lnTo>
                    <a:pt x="3049174" y="73201"/>
                  </a:lnTo>
                  <a:lnTo>
                    <a:pt x="3112283" y="68909"/>
                  </a:lnTo>
                  <a:lnTo>
                    <a:pt x="3176580" y="64989"/>
                  </a:lnTo>
                  <a:lnTo>
                    <a:pt x="3239553" y="60260"/>
                  </a:lnTo>
                  <a:lnTo>
                    <a:pt x="3301644" y="54990"/>
                  </a:lnTo>
                  <a:lnTo>
                    <a:pt x="3363146" y="49360"/>
                  </a:lnTo>
                  <a:lnTo>
                    <a:pt x="3426373" y="44548"/>
                  </a:lnTo>
                  <a:lnTo>
                    <a:pt x="3490749" y="40282"/>
                  </a:lnTo>
                  <a:lnTo>
                    <a:pt x="3555890" y="36380"/>
                  </a:lnTo>
                  <a:lnTo>
                    <a:pt x="3622602" y="32720"/>
                  </a:lnTo>
                  <a:lnTo>
                    <a:pt x="3690360" y="29222"/>
                  </a:lnTo>
                  <a:lnTo>
                    <a:pt x="3758814" y="25831"/>
                  </a:lnTo>
                  <a:lnTo>
                    <a:pt x="3825618" y="23571"/>
                  </a:lnTo>
                  <a:lnTo>
                    <a:pt x="3891321" y="22064"/>
                  </a:lnTo>
                  <a:lnTo>
                    <a:pt x="3956289" y="21059"/>
                  </a:lnTo>
                  <a:lnTo>
                    <a:pt x="4023942" y="19331"/>
                  </a:lnTo>
                  <a:lnTo>
                    <a:pt x="4093386" y="17121"/>
                  </a:lnTo>
                  <a:lnTo>
                    <a:pt x="4164025" y="14589"/>
                  </a:lnTo>
                  <a:lnTo>
                    <a:pt x="4232283" y="12901"/>
                  </a:lnTo>
                  <a:lnTo>
                    <a:pt x="4298955" y="11776"/>
                  </a:lnTo>
                  <a:lnTo>
                    <a:pt x="4364570" y="11025"/>
                  </a:lnTo>
                  <a:lnTo>
                    <a:pt x="4432655" y="9467"/>
                  </a:lnTo>
                  <a:lnTo>
                    <a:pt x="4502387" y="7370"/>
                  </a:lnTo>
                  <a:lnTo>
                    <a:pt x="4573217" y="4913"/>
                  </a:lnTo>
                  <a:lnTo>
                    <a:pt x="4640544" y="3276"/>
                  </a:lnTo>
                  <a:lnTo>
                    <a:pt x="4705538" y="2184"/>
                  </a:lnTo>
                  <a:lnTo>
                    <a:pt x="4768975" y="1456"/>
                  </a:lnTo>
                  <a:lnTo>
                    <a:pt x="4832434" y="970"/>
                  </a:lnTo>
                  <a:lnTo>
                    <a:pt x="4895906" y="647"/>
                  </a:lnTo>
                  <a:lnTo>
                    <a:pt x="4959387" y="431"/>
                  </a:lnTo>
                  <a:lnTo>
                    <a:pt x="5019700" y="288"/>
                  </a:lnTo>
                  <a:lnTo>
                    <a:pt x="5077900" y="192"/>
                  </a:lnTo>
                  <a:lnTo>
                    <a:pt x="5134692" y="128"/>
                  </a:lnTo>
                  <a:lnTo>
                    <a:pt x="5189486" y="85"/>
                  </a:lnTo>
                  <a:lnTo>
                    <a:pt x="5242949" y="57"/>
                  </a:lnTo>
                  <a:lnTo>
                    <a:pt x="5295524" y="38"/>
                  </a:lnTo>
                  <a:lnTo>
                    <a:pt x="5348567" y="25"/>
                  </a:lnTo>
                  <a:lnTo>
                    <a:pt x="5401919" y="17"/>
                  </a:lnTo>
                  <a:lnTo>
                    <a:pt x="5455480" y="11"/>
                  </a:lnTo>
                  <a:lnTo>
                    <a:pt x="5507061" y="7"/>
                  </a:lnTo>
                  <a:lnTo>
                    <a:pt x="5557324" y="5"/>
                  </a:lnTo>
                  <a:lnTo>
                    <a:pt x="5606709" y="3"/>
                  </a:lnTo>
                  <a:lnTo>
                    <a:pt x="5654447" y="2"/>
                  </a:lnTo>
                  <a:lnTo>
                    <a:pt x="5701090" y="2"/>
                  </a:lnTo>
                  <a:lnTo>
                    <a:pt x="5747002" y="1"/>
                  </a:lnTo>
                  <a:lnTo>
                    <a:pt x="5791367" y="0"/>
                  </a:lnTo>
                  <a:lnTo>
                    <a:pt x="5834703" y="0"/>
                  </a:lnTo>
                  <a:lnTo>
                    <a:pt x="5877352" y="0"/>
                  </a:lnTo>
                  <a:lnTo>
                    <a:pt x="5918484" y="1058"/>
                  </a:lnTo>
                  <a:lnTo>
                    <a:pt x="5958606" y="2822"/>
                  </a:lnTo>
                  <a:lnTo>
                    <a:pt x="5998055" y="5057"/>
                  </a:lnTo>
                  <a:lnTo>
                    <a:pt x="6037053" y="5488"/>
                  </a:lnTo>
                  <a:lnTo>
                    <a:pt x="6075752" y="4717"/>
                  </a:lnTo>
                  <a:lnTo>
                    <a:pt x="6114251" y="3144"/>
                  </a:lnTo>
                  <a:lnTo>
                    <a:pt x="6150501" y="2096"/>
                  </a:lnTo>
                  <a:lnTo>
                    <a:pt x="6286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60"/>
            <p:cNvSpPr/>
            <p:nvPr>
              <p:custDataLst>
                <p:tags r:id="rId85"/>
              </p:custDataLst>
            </p:nvPr>
          </p:nvSpPr>
          <p:spPr>
            <a:xfrm>
              <a:off x="2466975" y="42195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10759" y="15188"/>
                  </a:lnTo>
                  <a:lnTo>
                    <a:pt x="19246" y="17333"/>
                  </a:lnTo>
                  <a:lnTo>
                    <a:pt x="58430" y="21646"/>
                  </a:lnTo>
                  <a:lnTo>
                    <a:pt x="1238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61"/>
            <p:cNvSpPr/>
            <p:nvPr>
              <p:custDataLst>
                <p:tags r:id="rId86"/>
              </p:custDataLst>
            </p:nvPr>
          </p:nvSpPr>
          <p:spPr>
            <a:xfrm>
              <a:off x="2496334" y="4314825"/>
              <a:ext cx="199242" cy="45725"/>
            </a:xfrm>
            <a:custGeom>
              <a:avLst/>
              <a:gdLst/>
              <a:ahLst/>
              <a:cxnLst/>
              <a:rect l="0" t="0" r="0" b="0"/>
              <a:pathLst>
                <a:path w="199242" h="45725">
                  <a:moveTo>
                    <a:pt x="18266" y="0"/>
                  </a:moveTo>
                  <a:lnTo>
                    <a:pt x="18266" y="0"/>
                  </a:lnTo>
                  <a:lnTo>
                    <a:pt x="5174" y="14151"/>
                  </a:lnTo>
                  <a:lnTo>
                    <a:pt x="1864" y="21459"/>
                  </a:lnTo>
                  <a:lnTo>
                    <a:pt x="0" y="31523"/>
                  </a:lnTo>
                  <a:lnTo>
                    <a:pt x="1856" y="34773"/>
                  </a:lnTo>
                  <a:lnTo>
                    <a:pt x="9562" y="41207"/>
                  </a:lnTo>
                  <a:lnTo>
                    <a:pt x="30857" y="45724"/>
                  </a:lnTo>
                  <a:lnTo>
                    <a:pt x="67387" y="42005"/>
                  </a:lnTo>
                  <a:lnTo>
                    <a:pt x="114047" y="38872"/>
                  </a:lnTo>
                  <a:lnTo>
                    <a:pt x="154713" y="37271"/>
                  </a:lnTo>
                  <a:lnTo>
                    <a:pt x="19924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04"/>
          <p:cNvGrpSpPr/>
          <p:nvPr/>
        </p:nvGrpSpPr>
        <p:grpSpPr>
          <a:xfrm>
            <a:off x="3105150" y="3952454"/>
            <a:ext cx="304801" cy="495198"/>
            <a:chOff x="3105150" y="3952454"/>
            <a:chExt cx="304801" cy="495198"/>
          </a:xfrm>
        </p:grpSpPr>
        <p:sp>
          <p:nvSpPr>
            <p:cNvPr id="31" name="SMARTInkShape-2862"/>
            <p:cNvSpPr/>
            <p:nvPr>
              <p:custDataLst>
                <p:tags r:id="rId81"/>
              </p:custDataLst>
            </p:nvPr>
          </p:nvSpPr>
          <p:spPr>
            <a:xfrm>
              <a:off x="3105150" y="3952454"/>
              <a:ext cx="159598" cy="495198"/>
            </a:xfrm>
            <a:custGeom>
              <a:avLst/>
              <a:gdLst/>
              <a:ahLst/>
              <a:cxnLst/>
              <a:rect l="0" t="0" r="0" b="0"/>
              <a:pathLst>
                <a:path w="159598" h="495198">
                  <a:moveTo>
                    <a:pt x="9525" y="143296"/>
                  </a:moveTo>
                  <a:lnTo>
                    <a:pt x="9525" y="143296"/>
                  </a:lnTo>
                  <a:lnTo>
                    <a:pt x="9525" y="138240"/>
                  </a:lnTo>
                  <a:lnTo>
                    <a:pt x="10583" y="137808"/>
                  </a:lnTo>
                  <a:lnTo>
                    <a:pt x="14581" y="140152"/>
                  </a:lnTo>
                  <a:lnTo>
                    <a:pt x="17064" y="147543"/>
                  </a:lnTo>
                  <a:lnTo>
                    <a:pt x="18875" y="192130"/>
                  </a:lnTo>
                  <a:lnTo>
                    <a:pt x="19015" y="239373"/>
                  </a:lnTo>
                  <a:lnTo>
                    <a:pt x="20101" y="277907"/>
                  </a:lnTo>
                  <a:lnTo>
                    <a:pt x="27250" y="324437"/>
                  </a:lnTo>
                  <a:lnTo>
                    <a:pt x="28182" y="363008"/>
                  </a:lnTo>
                  <a:lnTo>
                    <a:pt x="27439" y="409299"/>
                  </a:lnTo>
                  <a:lnTo>
                    <a:pt x="22006" y="445655"/>
                  </a:lnTo>
                  <a:lnTo>
                    <a:pt x="19634" y="487399"/>
                  </a:lnTo>
                  <a:lnTo>
                    <a:pt x="19310" y="495197"/>
                  </a:lnTo>
                  <a:lnTo>
                    <a:pt x="19065" y="451108"/>
                  </a:lnTo>
                  <a:lnTo>
                    <a:pt x="19055" y="418649"/>
                  </a:lnTo>
                  <a:lnTo>
                    <a:pt x="19052" y="385267"/>
                  </a:lnTo>
                  <a:lnTo>
                    <a:pt x="19051" y="345736"/>
                  </a:lnTo>
                  <a:lnTo>
                    <a:pt x="19050" y="306294"/>
                  </a:lnTo>
                  <a:lnTo>
                    <a:pt x="19050" y="269714"/>
                  </a:lnTo>
                  <a:lnTo>
                    <a:pt x="20108" y="223204"/>
                  </a:lnTo>
                  <a:lnTo>
                    <a:pt x="24106" y="188335"/>
                  </a:lnTo>
                  <a:lnTo>
                    <a:pt x="27251" y="148174"/>
                  </a:lnTo>
                  <a:lnTo>
                    <a:pt x="35918" y="106160"/>
                  </a:lnTo>
                  <a:lnTo>
                    <a:pt x="50643" y="64464"/>
                  </a:lnTo>
                  <a:lnTo>
                    <a:pt x="73226" y="18458"/>
                  </a:lnTo>
                  <a:lnTo>
                    <a:pt x="84051" y="4557"/>
                  </a:lnTo>
                  <a:lnTo>
                    <a:pt x="90959" y="1061"/>
                  </a:lnTo>
                  <a:lnTo>
                    <a:pt x="107101" y="0"/>
                  </a:lnTo>
                  <a:lnTo>
                    <a:pt x="113734" y="2257"/>
                  </a:lnTo>
                  <a:lnTo>
                    <a:pt x="123926" y="10409"/>
                  </a:lnTo>
                  <a:lnTo>
                    <a:pt x="145780" y="56536"/>
                  </a:lnTo>
                  <a:lnTo>
                    <a:pt x="157638" y="93311"/>
                  </a:lnTo>
                  <a:lnTo>
                    <a:pt x="159597" y="118373"/>
                  </a:lnTo>
                  <a:lnTo>
                    <a:pt x="151313" y="160872"/>
                  </a:lnTo>
                  <a:lnTo>
                    <a:pt x="139731" y="190484"/>
                  </a:lnTo>
                  <a:lnTo>
                    <a:pt x="121910" y="218822"/>
                  </a:lnTo>
                  <a:lnTo>
                    <a:pt x="101385" y="231056"/>
                  </a:lnTo>
                  <a:lnTo>
                    <a:pt x="54809" y="237560"/>
                  </a:lnTo>
                  <a:lnTo>
                    <a:pt x="0" y="23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63"/>
            <p:cNvSpPr/>
            <p:nvPr>
              <p:custDataLst>
                <p:tags r:id="rId82"/>
              </p:custDataLst>
            </p:nvPr>
          </p:nvSpPr>
          <p:spPr>
            <a:xfrm>
              <a:off x="3249349" y="4162425"/>
              <a:ext cx="160602" cy="234602"/>
            </a:xfrm>
            <a:custGeom>
              <a:avLst/>
              <a:gdLst/>
              <a:ahLst/>
              <a:cxnLst/>
              <a:rect l="0" t="0" r="0" b="0"/>
              <a:pathLst>
                <a:path w="160602" h="234602">
                  <a:moveTo>
                    <a:pt x="8201" y="104775"/>
                  </a:moveTo>
                  <a:lnTo>
                    <a:pt x="8201" y="104775"/>
                  </a:lnTo>
                  <a:lnTo>
                    <a:pt x="3144" y="99719"/>
                  </a:lnTo>
                  <a:lnTo>
                    <a:pt x="662" y="94414"/>
                  </a:lnTo>
                  <a:lnTo>
                    <a:pt x="0" y="91518"/>
                  </a:lnTo>
                  <a:lnTo>
                    <a:pt x="1675" y="88528"/>
                  </a:lnTo>
                  <a:lnTo>
                    <a:pt x="9182" y="82385"/>
                  </a:lnTo>
                  <a:lnTo>
                    <a:pt x="16750" y="78949"/>
                  </a:lnTo>
                  <a:lnTo>
                    <a:pt x="20251" y="78032"/>
                  </a:lnTo>
                  <a:lnTo>
                    <a:pt x="40346" y="81800"/>
                  </a:lnTo>
                  <a:lnTo>
                    <a:pt x="61353" y="94675"/>
                  </a:lnTo>
                  <a:lnTo>
                    <a:pt x="71688" y="108753"/>
                  </a:lnTo>
                  <a:lnTo>
                    <a:pt x="80634" y="131707"/>
                  </a:lnTo>
                  <a:lnTo>
                    <a:pt x="89393" y="172488"/>
                  </a:lnTo>
                  <a:lnTo>
                    <a:pt x="83920" y="214541"/>
                  </a:lnTo>
                  <a:lnTo>
                    <a:pt x="79601" y="226232"/>
                  </a:lnTo>
                  <a:lnTo>
                    <a:pt x="76968" y="230197"/>
                  </a:lnTo>
                  <a:lnTo>
                    <a:pt x="71219" y="234601"/>
                  </a:lnTo>
                  <a:lnTo>
                    <a:pt x="68205" y="233659"/>
                  </a:lnTo>
                  <a:lnTo>
                    <a:pt x="62033" y="226968"/>
                  </a:lnTo>
                  <a:lnTo>
                    <a:pt x="61407" y="211294"/>
                  </a:lnTo>
                  <a:lnTo>
                    <a:pt x="64572" y="171795"/>
                  </a:lnTo>
                  <a:lnTo>
                    <a:pt x="70177" y="132864"/>
                  </a:lnTo>
                  <a:lnTo>
                    <a:pt x="78432" y="111615"/>
                  </a:lnTo>
                  <a:lnTo>
                    <a:pt x="106035" y="70613"/>
                  </a:lnTo>
                  <a:lnTo>
                    <a:pt x="128970" y="3041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2864"/>
          <p:cNvSpPr/>
          <p:nvPr>
            <p:custDataLst>
              <p:tags r:id="rId1"/>
            </p:custDataLst>
          </p:nvPr>
        </p:nvSpPr>
        <p:spPr>
          <a:xfrm>
            <a:off x="3687430" y="3976302"/>
            <a:ext cx="179721" cy="471874"/>
          </a:xfrm>
          <a:custGeom>
            <a:avLst/>
            <a:gdLst/>
            <a:ahLst/>
            <a:cxnLst/>
            <a:rect l="0" t="0" r="0" b="0"/>
            <a:pathLst>
              <a:path w="179721" h="471874">
                <a:moveTo>
                  <a:pt x="113045" y="24198"/>
                </a:moveTo>
                <a:lnTo>
                  <a:pt x="113045" y="24198"/>
                </a:lnTo>
                <a:lnTo>
                  <a:pt x="113045" y="6865"/>
                </a:lnTo>
                <a:lnTo>
                  <a:pt x="107988" y="600"/>
                </a:lnTo>
                <a:lnTo>
                  <a:pt x="104382" y="0"/>
                </a:lnTo>
                <a:lnTo>
                  <a:pt x="94731" y="2154"/>
                </a:lnTo>
                <a:lnTo>
                  <a:pt x="82454" y="9318"/>
                </a:lnTo>
                <a:lnTo>
                  <a:pt x="54146" y="48919"/>
                </a:lnTo>
                <a:lnTo>
                  <a:pt x="37033" y="91620"/>
                </a:lnTo>
                <a:lnTo>
                  <a:pt x="20995" y="138596"/>
                </a:lnTo>
                <a:lnTo>
                  <a:pt x="8275" y="179440"/>
                </a:lnTo>
                <a:lnTo>
                  <a:pt x="1569" y="224007"/>
                </a:lnTo>
                <a:lnTo>
                  <a:pt x="0" y="259052"/>
                </a:lnTo>
                <a:lnTo>
                  <a:pt x="175" y="296632"/>
                </a:lnTo>
                <a:lnTo>
                  <a:pt x="9180" y="337774"/>
                </a:lnTo>
                <a:lnTo>
                  <a:pt x="16083" y="356182"/>
                </a:lnTo>
                <a:lnTo>
                  <a:pt x="49952" y="398448"/>
                </a:lnTo>
                <a:lnTo>
                  <a:pt x="94226" y="435855"/>
                </a:lnTo>
                <a:lnTo>
                  <a:pt x="133589" y="455436"/>
                </a:lnTo>
                <a:lnTo>
                  <a:pt x="179720" y="4718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606"/>
          <p:cNvGrpSpPr/>
          <p:nvPr/>
        </p:nvGrpSpPr>
        <p:grpSpPr>
          <a:xfrm>
            <a:off x="4020087" y="4077127"/>
            <a:ext cx="209014" cy="283856"/>
            <a:chOff x="4020087" y="4077127"/>
            <a:chExt cx="209014" cy="283856"/>
          </a:xfrm>
        </p:grpSpPr>
        <p:sp>
          <p:nvSpPr>
            <p:cNvPr id="35" name="SMARTInkShape-2865"/>
            <p:cNvSpPr/>
            <p:nvPr>
              <p:custDataLst>
                <p:tags r:id="rId79"/>
              </p:custDataLst>
            </p:nvPr>
          </p:nvSpPr>
          <p:spPr>
            <a:xfrm>
              <a:off x="4020087" y="4077127"/>
              <a:ext cx="189964" cy="283856"/>
            </a:xfrm>
            <a:custGeom>
              <a:avLst/>
              <a:gdLst/>
              <a:ahLst/>
              <a:cxnLst/>
              <a:rect l="0" t="0" r="0" b="0"/>
              <a:pathLst>
                <a:path w="189964" h="283856">
                  <a:moveTo>
                    <a:pt x="123288" y="28148"/>
                  </a:moveTo>
                  <a:lnTo>
                    <a:pt x="123288" y="28148"/>
                  </a:lnTo>
                  <a:lnTo>
                    <a:pt x="131489" y="19947"/>
                  </a:lnTo>
                  <a:lnTo>
                    <a:pt x="137477" y="19016"/>
                  </a:lnTo>
                  <a:lnTo>
                    <a:pt x="139097" y="17827"/>
                  </a:lnTo>
                  <a:lnTo>
                    <a:pt x="141912" y="10456"/>
                  </a:lnTo>
                  <a:lnTo>
                    <a:pt x="134099" y="1017"/>
                  </a:lnTo>
                  <a:lnTo>
                    <a:pt x="130562" y="214"/>
                  </a:lnTo>
                  <a:lnTo>
                    <a:pt x="128138" y="0"/>
                  </a:lnTo>
                  <a:lnTo>
                    <a:pt x="97199" y="12868"/>
                  </a:lnTo>
                  <a:lnTo>
                    <a:pt x="59943" y="53934"/>
                  </a:lnTo>
                  <a:lnTo>
                    <a:pt x="30815" y="95710"/>
                  </a:lnTo>
                  <a:lnTo>
                    <a:pt x="17311" y="135026"/>
                  </a:lnTo>
                  <a:lnTo>
                    <a:pt x="3538" y="179766"/>
                  </a:lnTo>
                  <a:lnTo>
                    <a:pt x="0" y="220008"/>
                  </a:lnTo>
                  <a:lnTo>
                    <a:pt x="5346" y="238303"/>
                  </a:lnTo>
                  <a:lnTo>
                    <a:pt x="14778" y="254900"/>
                  </a:lnTo>
                  <a:lnTo>
                    <a:pt x="26025" y="265804"/>
                  </a:lnTo>
                  <a:lnTo>
                    <a:pt x="49313" y="277893"/>
                  </a:lnTo>
                  <a:lnTo>
                    <a:pt x="79081" y="283855"/>
                  </a:lnTo>
                  <a:lnTo>
                    <a:pt x="105251" y="283830"/>
                  </a:lnTo>
                  <a:lnTo>
                    <a:pt x="146940" y="277065"/>
                  </a:lnTo>
                  <a:lnTo>
                    <a:pt x="160611" y="270717"/>
                  </a:lnTo>
                  <a:lnTo>
                    <a:pt x="189963" y="2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66"/>
            <p:cNvSpPr/>
            <p:nvPr>
              <p:custDataLst>
                <p:tags r:id="rId80"/>
              </p:custDataLst>
            </p:nvPr>
          </p:nvSpPr>
          <p:spPr>
            <a:xfrm>
              <a:off x="4029075" y="418147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45760" y="38100"/>
                  </a:lnTo>
                  <a:lnTo>
                    <a:pt x="60202" y="35278"/>
                  </a:lnTo>
                  <a:lnTo>
                    <a:pt x="98322" y="24843"/>
                  </a:lnTo>
                  <a:lnTo>
                    <a:pt x="136494" y="1571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607"/>
          <p:cNvGrpSpPr/>
          <p:nvPr/>
        </p:nvGrpSpPr>
        <p:grpSpPr>
          <a:xfrm>
            <a:off x="4582221" y="4010418"/>
            <a:ext cx="542230" cy="437758"/>
            <a:chOff x="4582221" y="4010418"/>
            <a:chExt cx="542230" cy="437758"/>
          </a:xfrm>
        </p:grpSpPr>
        <p:sp>
          <p:nvSpPr>
            <p:cNvPr id="38" name="SMARTInkShape-2867"/>
            <p:cNvSpPr/>
            <p:nvPr>
              <p:custDataLst>
                <p:tags r:id="rId76"/>
              </p:custDataLst>
            </p:nvPr>
          </p:nvSpPr>
          <p:spPr>
            <a:xfrm>
              <a:off x="4582221" y="4010418"/>
              <a:ext cx="132655" cy="332983"/>
            </a:xfrm>
            <a:custGeom>
              <a:avLst/>
              <a:gdLst/>
              <a:ahLst/>
              <a:cxnLst/>
              <a:rect l="0" t="0" r="0" b="0"/>
              <a:pathLst>
                <a:path w="132655" h="332983">
                  <a:moveTo>
                    <a:pt x="132654" y="9132"/>
                  </a:moveTo>
                  <a:lnTo>
                    <a:pt x="132654" y="9132"/>
                  </a:lnTo>
                  <a:lnTo>
                    <a:pt x="132654" y="4076"/>
                  </a:lnTo>
                  <a:lnTo>
                    <a:pt x="131596" y="2586"/>
                  </a:lnTo>
                  <a:lnTo>
                    <a:pt x="129832" y="1593"/>
                  </a:lnTo>
                  <a:lnTo>
                    <a:pt x="119397" y="0"/>
                  </a:lnTo>
                  <a:lnTo>
                    <a:pt x="110534" y="5426"/>
                  </a:lnTo>
                  <a:lnTo>
                    <a:pt x="82508" y="32123"/>
                  </a:lnTo>
                  <a:lnTo>
                    <a:pt x="46873" y="77128"/>
                  </a:lnTo>
                  <a:lnTo>
                    <a:pt x="26300" y="116990"/>
                  </a:lnTo>
                  <a:lnTo>
                    <a:pt x="11184" y="155743"/>
                  </a:lnTo>
                  <a:lnTo>
                    <a:pt x="1650" y="201076"/>
                  </a:lnTo>
                  <a:lnTo>
                    <a:pt x="0" y="238748"/>
                  </a:lnTo>
                  <a:lnTo>
                    <a:pt x="4567" y="273311"/>
                  </a:lnTo>
                  <a:lnTo>
                    <a:pt x="17679" y="298603"/>
                  </a:lnTo>
                  <a:lnTo>
                    <a:pt x="29913" y="314447"/>
                  </a:lnTo>
                  <a:lnTo>
                    <a:pt x="50354" y="325844"/>
                  </a:lnTo>
                  <a:lnTo>
                    <a:pt x="79160" y="331572"/>
                  </a:lnTo>
                  <a:lnTo>
                    <a:pt x="113604" y="3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68"/>
            <p:cNvSpPr/>
            <p:nvPr>
              <p:custDataLst>
                <p:tags r:id="rId77"/>
              </p:custDataLst>
            </p:nvPr>
          </p:nvSpPr>
          <p:spPr>
            <a:xfrm>
              <a:off x="4801895" y="4118118"/>
              <a:ext cx="170156" cy="175253"/>
            </a:xfrm>
            <a:custGeom>
              <a:avLst/>
              <a:gdLst/>
              <a:ahLst/>
              <a:cxnLst/>
              <a:rect l="0" t="0" r="0" b="0"/>
              <a:pathLst>
                <a:path w="170156" h="175253">
                  <a:moveTo>
                    <a:pt x="141580" y="53832"/>
                  </a:moveTo>
                  <a:lnTo>
                    <a:pt x="141580" y="53832"/>
                  </a:lnTo>
                  <a:lnTo>
                    <a:pt x="141580" y="38663"/>
                  </a:lnTo>
                  <a:lnTo>
                    <a:pt x="139463" y="33136"/>
                  </a:lnTo>
                  <a:lnTo>
                    <a:pt x="115065" y="8120"/>
                  </a:lnTo>
                  <a:lnTo>
                    <a:pt x="100162" y="1765"/>
                  </a:lnTo>
                  <a:lnTo>
                    <a:pt x="82956" y="0"/>
                  </a:lnTo>
                  <a:lnTo>
                    <a:pt x="64725" y="2742"/>
                  </a:lnTo>
                  <a:lnTo>
                    <a:pt x="48861" y="10312"/>
                  </a:lnTo>
                  <a:lnTo>
                    <a:pt x="35813" y="20731"/>
                  </a:lnTo>
                  <a:lnTo>
                    <a:pt x="22518" y="39556"/>
                  </a:lnTo>
                  <a:lnTo>
                    <a:pt x="5264" y="83036"/>
                  </a:lnTo>
                  <a:lnTo>
                    <a:pt x="0" y="125061"/>
                  </a:lnTo>
                  <a:lnTo>
                    <a:pt x="147" y="143611"/>
                  </a:lnTo>
                  <a:lnTo>
                    <a:pt x="3932" y="155823"/>
                  </a:lnTo>
                  <a:lnTo>
                    <a:pt x="14786" y="165484"/>
                  </a:lnTo>
                  <a:lnTo>
                    <a:pt x="33103" y="174050"/>
                  </a:lnTo>
                  <a:lnTo>
                    <a:pt x="37512" y="175252"/>
                  </a:lnTo>
                  <a:lnTo>
                    <a:pt x="75215" y="169245"/>
                  </a:lnTo>
                  <a:lnTo>
                    <a:pt x="85979" y="160160"/>
                  </a:lnTo>
                  <a:lnTo>
                    <a:pt x="96759" y="144481"/>
                  </a:lnTo>
                  <a:lnTo>
                    <a:pt x="115713" y="102903"/>
                  </a:lnTo>
                  <a:lnTo>
                    <a:pt x="120510" y="80013"/>
                  </a:lnTo>
                  <a:lnTo>
                    <a:pt x="122353" y="40216"/>
                  </a:lnTo>
                  <a:lnTo>
                    <a:pt x="127582" y="84760"/>
                  </a:lnTo>
                  <a:lnTo>
                    <a:pt x="135786" y="101566"/>
                  </a:lnTo>
                  <a:lnTo>
                    <a:pt x="170155" y="14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69"/>
            <p:cNvSpPr/>
            <p:nvPr>
              <p:custDataLst>
                <p:tags r:id="rId78"/>
              </p:custDataLst>
            </p:nvPr>
          </p:nvSpPr>
          <p:spPr>
            <a:xfrm>
              <a:off x="5048250" y="4305300"/>
              <a:ext cx="76201" cy="142876"/>
            </a:xfrm>
            <a:custGeom>
              <a:avLst/>
              <a:gdLst/>
              <a:ahLst/>
              <a:cxnLst/>
              <a:rect l="0" t="0" r="0" b="0"/>
              <a:pathLst>
                <a:path w="76201" h="142876">
                  <a:moveTo>
                    <a:pt x="76200" y="0"/>
                  </a:moveTo>
                  <a:lnTo>
                    <a:pt x="76200" y="0"/>
                  </a:lnTo>
                  <a:lnTo>
                    <a:pt x="75142" y="16267"/>
                  </a:lnTo>
                  <a:lnTo>
                    <a:pt x="59953" y="60721"/>
                  </a:lnTo>
                  <a:lnTo>
                    <a:pt x="47552" y="9031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08"/>
          <p:cNvGrpSpPr/>
          <p:nvPr/>
        </p:nvGrpSpPr>
        <p:grpSpPr>
          <a:xfrm>
            <a:off x="5534041" y="3819525"/>
            <a:ext cx="512284" cy="590551"/>
            <a:chOff x="5534041" y="3819525"/>
            <a:chExt cx="512284" cy="590551"/>
          </a:xfrm>
        </p:grpSpPr>
        <p:sp>
          <p:nvSpPr>
            <p:cNvPr id="42" name="SMARTInkShape-2870"/>
            <p:cNvSpPr/>
            <p:nvPr>
              <p:custDataLst>
                <p:tags r:id="rId73"/>
              </p:custDataLst>
            </p:nvPr>
          </p:nvSpPr>
          <p:spPr>
            <a:xfrm>
              <a:off x="5534041" y="3968585"/>
              <a:ext cx="142223" cy="349810"/>
            </a:xfrm>
            <a:custGeom>
              <a:avLst/>
              <a:gdLst/>
              <a:ahLst/>
              <a:cxnLst/>
              <a:rect l="0" t="0" r="0" b="0"/>
              <a:pathLst>
                <a:path w="142223" h="349810">
                  <a:moveTo>
                    <a:pt x="9509" y="22390"/>
                  </a:moveTo>
                  <a:lnTo>
                    <a:pt x="9509" y="22390"/>
                  </a:lnTo>
                  <a:lnTo>
                    <a:pt x="9509" y="9133"/>
                  </a:lnTo>
                  <a:lnTo>
                    <a:pt x="6687" y="3092"/>
                  </a:lnTo>
                  <a:lnTo>
                    <a:pt x="4453" y="0"/>
                  </a:lnTo>
                  <a:lnTo>
                    <a:pt x="2964" y="1113"/>
                  </a:lnTo>
                  <a:lnTo>
                    <a:pt x="572" y="28535"/>
                  </a:lnTo>
                  <a:lnTo>
                    <a:pt x="159" y="65133"/>
                  </a:lnTo>
                  <a:lnTo>
                    <a:pt x="36" y="103846"/>
                  </a:lnTo>
                  <a:lnTo>
                    <a:pt x="0" y="143892"/>
                  </a:lnTo>
                  <a:lnTo>
                    <a:pt x="2811" y="187507"/>
                  </a:lnTo>
                  <a:lnTo>
                    <a:pt x="7525" y="226183"/>
                  </a:lnTo>
                  <a:lnTo>
                    <a:pt x="8921" y="268334"/>
                  </a:lnTo>
                  <a:lnTo>
                    <a:pt x="9457" y="315007"/>
                  </a:lnTo>
                  <a:lnTo>
                    <a:pt x="9475" y="319068"/>
                  </a:lnTo>
                  <a:lnTo>
                    <a:pt x="10545" y="321775"/>
                  </a:lnTo>
                  <a:lnTo>
                    <a:pt x="12316" y="323581"/>
                  </a:lnTo>
                  <a:lnTo>
                    <a:pt x="14555" y="324784"/>
                  </a:lnTo>
                  <a:lnTo>
                    <a:pt x="16048" y="323469"/>
                  </a:lnTo>
                  <a:lnTo>
                    <a:pt x="32922" y="280406"/>
                  </a:lnTo>
                  <a:lnTo>
                    <a:pt x="48297" y="236639"/>
                  </a:lnTo>
                  <a:lnTo>
                    <a:pt x="68879" y="211379"/>
                  </a:lnTo>
                  <a:lnTo>
                    <a:pt x="84132" y="200683"/>
                  </a:lnTo>
                  <a:lnTo>
                    <a:pt x="98767" y="199704"/>
                  </a:lnTo>
                  <a:lnTo>
                    <a:pt x="107114" y="200924"/>
                  </a:lnTo>
                  <a:lnTo>
                    <a:pt x="119212" y="207925"/>
                  </a:lnTo>
                  <a:lnTo>
                    <a:pt x="128116" y="219150"/>
                  </a:lnTo>
                  <a:lnTo>
                    <a:pt x="139633" y="246582"/>
                  </a:lnTo>
                  <a:lnTo>
                    <a:pt x="142222" y="272932"/>
                  </a:lnTo>
                  <a:lnTo>
                    <a:pt x="137614" y="299472"/>
                  </a:lnTo>
                  <a:lnTo>
                    <a:pt x="124489" y="322388"/>
                  </a:lnTo>
                  <a:lnTo>
                    <a:pt x="107638" y="341490"/>
                  </a:lnTo>
                  <a:lnTo>
                    <a:pt x="96866" y="348715"/>
                  </a:lnTo>
                  <a:lnTo>
                    <a:pt x="79379" y="349809"/>
                  </a:lnTo>
                  <a:lnTo>
                    <a:pt x="68789" y="348619"/>
                  </a:lnTo>
                  <a:lnTo>
                    <a:pt x="60670" y="344652"/>
                  </a:lnTo>
                  <a:lnTo>
                    <a:pt x="48828" y="331776"/>
                  </a:lnTo>
                  <a:lnTo>
                    <a:pt x="38084" y="28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71"/>
            <p:cNvSpPr/>
            <p:nvPr>
              <p:custDataLst>
                <p:tags r:id="rId74"/>
              </p:custDataLst>
            </p:nvPr>
          </p:nvSpPr>
          <p:spPr>
            <a:xfrm>
              <a:off x="5800725" y="3985487"/>
              <a:ext cx="65704" cy="376964"/>
            </a:xfrm>
            <a:custGeom>
              <a:avLst/>
              <a:gdLst/>
              <a:ahLst/>
              <a:cxnLst/>
              <a:rect l="0" t="0" r="0" b="0"/>
              <a:pathLst>
                <a:path w="65704" h="3769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2"/>
                  </a:lnTo>
                  <a:lnTo>
                    <a:pt x="13257" y="2344"/>
                  </a:lnTo>
                  <a:lnTo>
                    <a:pt x="27446" y="19726"/>
                  </a:lnTo>
                  <a:lnTo>
                    <a:pt x="40001" y="50041"/>
                  </a:lnTo>
                  <a:lnTo>
                    <a:pt x="47177" y="90606"/>
                  </a:lnTo>
                  <a:lnTo>
                    <a:pt x="54867" y="129193"/>
                  </a:lnTo>
                  <a:lnTo>
                    <a:pt x="61756" y="167389"/>
                  </a:lnTo>
                  <a:lnTo>
                    <a:pt x="65703" y="208683"/>
                  </a:lnTo>
                  <a:lnTo>
                    <a:pt x="65328" y="252666"/>
                  </a:lnTo>
                  <a:lnTo>
                    <a:pt x="56257" y="291459"/>
                  </a:lnTo>
                  <a:lnTo>
                    <a:pt x="45586" y="332346"/>
                  </a:lnTo>
                  <a:lnTo>
                    <a:pt x="9525" y="37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72"/>
            <p:cNvSpPr/>
            <p:nvPr>
              <p:custDataLst>
                <p:tags r:id="rId75"/>
              </p:custDataLst>
            </p:nvPr>
          </p:nvSpPr>
          <p:spPr>
            <a:xfrm>
              <a:off x="5953125" y="3819525"/>
              <a:ext cx="93200" cy="590551"/>
            </a:xfrm>
            <a:custGeom>
              <a:avLst/>
              <a:gdLst/>
              <a:ahLst/>
              <a:cxnLst/>
              <a:rect l="0" t="0" r="0" b="0"/>
              <a:pathLst>
                <a:path w="93200" h="590551">
                  <a:moveTo>
                    <a:pt x="0" y="0"/>
                  </a:moveTo>
                  <a:lnTo>
                    <a:pt x="0" y="0"/>
                  </a:lnTo>
                  <a:lnTo>
                    <a:pt x="10361" y="25439"/>
                  </a:lnTo>
                  <a:lnTo>
                    <a:pt x="40001" y="72075"/>
                  </a:lnTo>
                  <a:lnTo>
                    <a:pt x="53723" y="113446"/>
                  </a:lnTo>
                  <a:lnTo>
                    <a:pt x="63426" y="149913"/>
                  </a:lnTo>
                  <a:lnTo>
                    <a:pt x="73003" y="187529"/>
                  </a:lnTo>
                  <a:lnTo>
                    <a:pt x="81485" y="226544"/>
                  </a:lnTo>
                  <a:lnTo>
                    <a:pt x="85527" y="270089"/>
                  </a:lnTo>
                  <a:lnTo>
                    <a:pt x="91898" y="311331"/>
                  </a:lnTo>
                  <a:lnTo>
                    <a:pt x="93199" y="355536"/>
                  </a:lnTo>
                  <a:lnTo>
                    <a:pt x="88409" y="395915"/>
                  </a:lnTo>
                  <a:lnTo>
                    <a:pt x="85463" y="433632"/>
                  </a:lnTo>
                  <a:lnTo>
                    <a:pt x="75521" y="475357"/>
                  </a:lnTo>
                  <a:lnTo>
                    <a:pt x="63367" y="514174"/>
                  </a:lnTo>
                  <a:lnTo>
                    <a:pt x="49715" y="551357"/>
                  </a:lnTo>
                  <a:lnTo>
                    <a:pt x="1905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09"/>
          <p:cNvGrpSpPr/>
          <p:nvPr/>
        </p:nvGrpSpPr>
        <p:grpSpPr>
          <a:xfrm>
            <a:off x="8181975" y="3867881"/>
            <a:ext cx="2181226" cy="551720"/>
            <a:chOff x="8181975" y="3867881"/>
            <a:chExt cx="2181226" cy="551720"/>
          </a:xfrm>
        </p:grpSpPr>
        <p:sp>
          <p:nvSpPr>
            <p:cNvPr id="46" name="SMARTInkShape-2873"/>
            <p:cNvSpPr/>
            <p:nvPr>
              <p:custDataLst>
                <p:tags r:id="rId60"/>
              </p:custDataLst>
            </p:nvPr>
          </p:nvSpPr>
          <p:spPr>
            <a:xfrm>
              <a:off x="8181975" y="3867881"/>
              <a:ext cx="228197" cy="452692"/>
            </a:xfrm>
            <a:custGeom>
              <a:avLst/>
              <a:gdLst/>
              <a:ahLst/>
              <a:cxnLst/>
              <a:rect l="0" t="0" r="0" b="0"/>
              <a:pathLst>
                <a:path w="228197" h="452692">
                  <a:moveTo>
                    <a:pt x="9525" y="94519"/>
                  </a:moveTo>
                  <a:lnTo>
                    <a:pt x="9525" y="94519"/>
                  </a:lnTo>
                  <a:lnTo>
                    <a:pt x="9525" y="85028"/>
                  </a:lnTo>
                  <a:lnTo>
                    <a:pt x="14581" y="90061"/>
                  </a:lnTo>
                  <a:lnTo>
                    <a:pt x="17063" y="95360"/>
                  </a:lnTo>
                  <a:lnTo>
                    <a:pt x="26537" y="136299"/>
                  </a:lnTo>
                  <a:lnTo>
                    <a:pt x="29365" y="180728"/>
                  </a:lnTo>
                  <a:lnTo>
                    <a:pt x="41797" y="227933"/>
                  </a:lnTo>
                  <a:lnTo>
                    <a:pt x="46858" y="275503"/>
                  </a:lnTo>
                  <a:lnTo>
                    <a:pt x="54070" y="323120"/>
                  </a:lnTo>
                  <a:lnTo>
                    <a:pt x="56745" y="365688"/>
                  </a:lnTo>
                  <a:lnTo>
                    <a:pt x="57126" y="410850"/>
                  </a:lnTo>
                  <a:lnTo>
                    <a:pt x="57150" y="436811"/>
                  </a:lnTo>
                  <a:lnTo>
                    <a:pt x="57150" y="395580"/>
                  </a:lnTo>
                  <a:lnTo>
                    <a:pt x="54328" y="369636"/>
                  </a:lnTo>
                  <a:lnTo>
                    <a:pt x="48950" y="327368"/>
                  </a:lnTo>
                  <a:lnTo>
                    <a:pt x="48018" y="290747"/>
                  </a:lnTo>
                  <a:lnTo>
                    <a:pt x="42685" y="248028"/>
                  </a:lnTo>
                  <a:lnTo>
                    <a:pt x="39459" y="206914"/>
                  </a:lnTo>
                  <a:lnTo>
                    <a:pt x="38502" y="167920"/>
                  </a:lnTo>
                  <a:lnTo>
                    <a:pt x="38219" y="129556"/>
                  </a:lnTo>
                  <a:lnTo>
                    <a:pt x="43192" y="91377"/>
                  </a:lnTo>
                  <a:lnTo>
                    <a:pt x="49864" y="48571"/>
                  </a:lnTo>
                  <a:lnTo>
                    <a:pt x="54991" y="28340"/>
                  </a:lnTo>
                  <a:lnTo>
                    <a:pt x="57249" y="16423"/>
                  </a:lnTo>
                  <a:lnTo>
                    <a:pt x="61780" y="7598"/>
                  </a:lnTo>
                  <a:lnTo>
                    <a:pt x="64470" y="4822"/>
                  </a:lnTo>
                  <a:lnTo>
                    <a:pt x="70281" y="1737"/>
                  </a:lnTo>
                  <a:lnTo>
                    <a:pt x="79503" y="0"/>
                  </a:lnTo>
                  <a:lnTo>
                    <a:pt x="99705" y="7018"/>
                  </a:lnTo>
                  <a:lnTo>
                    <a:pt x="111695" y="12591"/>
                  </a:lnTo>
                  <a:lnTo>
                    <a:pt x="121255" y="21418"/>
                  </a:lnTo>
                  <a:lnTo>
                    <a:pt x="159157" y="62950"/>
                  </a:lnTo>
                  <a:lnTo>
                    <a:pt x="184231" y="102355"/>
                  </a:lnTo>
                  <a:lnTo>
                    <a:pt x="206743" y="144632"/>
                  </a:lnTo>
                  <a:lnTo>
                    <a:pt x="221696" y="188379"/>
                  </a:lnTo>
                  <a:lnTo>
                    <a:pt x="227237" y="235199"/>
                  </a:lnTo>
                  <a:lnTo>
                    <a:pt x="228196" y="272609"/>
                  </a:lnTo>
                  <a:lnTo>
                    <a:pt x="227423" y="309447"/>
                  </a:lnTo>
                  <a:lnTo>
                    <a:pt x="219902" y="340940"/>
                  </a:lnTo>
                  <a:lnTo>
                    <a:pt x="198934" y="377204"/>
                  </a:lnTo>
                  <a:lnTo>
                    <a:pt x="159007" y="418100"/>
                  </a:lnTo>
                  <a:lnTo>
                    <a:pt x="113136" y="443716"/>
                  </a:lnTo>
                  <a:lnTo>
                    <a:pt x="73620" y="452691"/>
                  </a:lnTo>
                  <a:lnTo>
                    <a:pt x="47889" y="449145"/>
                  </a:lnTo>
                  <a:lnTo>
                    <a:pt x="12047" y="434679"/>
                  </a:lnTo>
                  <a:lnTo>
                    <a:pt x="8031" y="429242"/>
                  </a:lnTo>
                  <a:lnTo>
                    <a:pt x="0" y="399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74"/>
            <p:cNvSpPr/>
            <p:nvPr>
              <p:custDataLst>
                <p:tags r:id="rId61"/>
              </p:custDataLst>
            </p:nvPr>
          </p:nvSpPr>
          <p:spPr>
            <a:xfrm>
              <a:off x="8534400" y="40671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7559" y="0"/>
                  </a:lnTo>
                  <a:lnTo>
                    <a:pt x="90769" y="5056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75"/>
            <p:cNvSpPr/>
            <p:nvPr>
              <p:custDataLst>
                <p:tags r:id="rId62"/>
              </p:custDataLst>
            </p:nvPr>
          </p:nvSpPr>
          <p:spPr>
            <a:xfrm>
              <a:off x="8565316" y="4162425"/>
              <a:ext cx="207210" cy="32037"/>
            </a:xfrm>
            <a:custGeom>
              <a:avLst/>
              <a:gdLst/>
              <a:ahLst/>
              <a:cxnLst/>
              <a:rect l="0" t="0" r="0" b="0"/>
              <a:pathLst>
                <a:path w="207210" h="32037">
                  <a:moveTo>
                    <a:pt x="45284" y="0"/>
                  </a:moveTo>
                  <a:lnTo>
                    <a:pt x="45284" y="0"/>
                  </a:lnTo>
                  <a:lnTo>
                    <a:pt x="24561" y="13183"/>
                  </a:lnTo>
                  <a:lnTo>
                    <a:pt x="2927" y="32036"/>
                  </a:lnTo>
                  <a:lnTo>
                    <a:pt x="1171" y="31941"/>
                  </a:lnTo>
                  <a:lnTo>
                    <a:pt x="0" y="30819"/>
                  </a:lnTo>
                  <a:lnTo>
                    <a:pt x="45057" y="26048"/>
                  </a:lnTo>
                  <a:lnTo>
                    <a:pt x="87197" y="21123"/>
                  </a:lnTo>
                  <a:lnTo>
                    <a:pt x="2072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76"/>
            <p:cNvSpPr/>
            <p:nvPr>
              <p:custDataLst>
                <p:tags r:id="rId63"/>
              </p:custDataLst>
            </p:nvPr>
          </p:nvSpPr>
          <p:spPr>
            <a:xfrm>
              <a:off x="8944723" y="3869798"/>
              <a:ext cx="142128" cy="510509"/>
            </a:xfrm>
            <a:custGeom>
              <a:avLst/>
              <a:gdLst/>
              <a:ahLst/>
              <a:cxnLst/>
              <a:rect l="0" t="0" r="0" b="0"/>
              <a:pathLst>
                <a:path w="142128" h="510509">
                  <a:moveTo>
                    <a:pt x="142127" y="16402"/>
                  </a:moveTo>
                  <a:lnTo>
                    <a:pt x="142127" y="16402"/>
                  </a:lnTo>
                  <a:lnTo>
                    <a:pt x="142127" y="6289"/>
                  </a:lnTo>
                  <a:lnTo>
                    <a:pt x="140010" y="3310"/>
                  </a:lnTo>
                  <a:lnTo>
                    <a:pt x="136483" y="1324"/>
                  </a:lnTo>
                  <a:lnTo>
                    <a:pt x="132014" y="0"/>
                  </a:lnTo>
                  <a:lnTo>
                    <a:pt x="121405" y="1351"/>
                  </a:lnTo>
                  <a:lnTo>
                    <a:pt x="100709" y="10884"/>
                  </a:lnTo>
                  <a:lnTo>
                    <a:pt x="70329" y="33069"/>
                  </a:lnTo>
                  <a:lnTo>
                    <a:pt x="55472" y="51561"/>
                  </a:lnTo>
                  <a:lnTo>
                    <a:pt x="44366" y="75503"/>
                  </a:lnTo>
                  <a:lnTo>
                    <a:pt x="43292" y="93469"/>
                  </a:lnTo>
                  <a:lnTo>
                    <a:pt x="48521" y="127249"/>
                  </a:lnTo>
                  <a:lnTo>
                    <a:pt x="67506" y="157654"/>
                  </a:lnTo>
                  <a:lnTo>
                    <a:pt x="82623" y="180668"/>
                  </a:lnTo>
                  <a:lnTo>
                    <a:pt x="99484" y="224144"/>
                  </a:lnTo>
                  <a:lnTo>
                    <a:pt x="102008" y="235026"/>
                  </a:lnTo>
                  <a:lnTo>
                    <a:pt x="98372" y="257216"/>
                  </a:lnTo>
                  <a:lnTo>
                    <a:pt x="69573" y="299684"/>
                  </a:lnTo>
                  <a:lnTo>
                    <a:pt x="59081" y="313755"/>
                  </a:lnTo>
                  <a:lnTo>
                    <a:pt x="12035" y="356415"/>
                  </a:lnTo>
                  <a:lnTo>
                    <a:pt x="7773" y="360553"/>
                  </a:lnTo>
                  <a:lnTo>
                    <a:pt x="3040" y="370794"/>
                  </a:lnTo>
                  <a:lnTo>
                    <a:pt x="0" y="394616"/>
                  </a:lnTo>
                  <a:lnTo>
                    <a:pt x="9711" y="439212"/>
                  </a:lnTo>
                  <a:lnTo>
                    <a:pt x="21662" y="476922"/>
                  </a:lnTo>
                  <a:lnTo>
                    <a:pt x="36113" y="498104"/>
                  </a:lnTo>
                  <a:lnTo>
                    <a:pt x="47738" y="505659"/>
                  </a:lnTo>
                  <a:lnTo>
                    <a:pt x="62076" y="509016"/>
                  </a:lnTo>
                  <a:lnTo>
                    <a:pt x="82559" y="510508"/>
                  </a:lnTo>
                  <a:lnTo>
                    <a:pt x="100130" y="505527"/>
                  </a:lnTo>
                  <a:lnTo>
                    <a:pt x="142127" y="473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77"/>
            <p:cNvSpPr/>
            <p:nvPr>
              <p:custDataLst>
                <p:tags r:id="rId64"/>
              </p:custDataLst>
            </p:nvPr>
          </p:nvSpPr>
          <p:spPr>
            <a:xfrm>
              <a:off x="9108939" y="4045982"/>
              <a:ext cx="158887" cy="249794"/>
            </a:xfrm>
            <a:custGeom>
              <a:avLst/>
              <a:gdLst/>
              <a:ahLst/>
              <a:cxnLst/>
              <a:rect l="0" t="0" r="0" b="0"/>
              <a:pathLst>
                <a:path w="158887" h="249794">
                  <a:moveTo>
                    <a:pt x="25536" y="21193"/>
                  </a:moveTo>
                  <a:lnTo>
                    <a:pt x="25536" y="21193"/>
                  </a:lnTo>
                  <a:lnTo>
                    <a:pt x="3802" y="517"/>
                  </a:lnTo>
                  <a:lnTo>
                    <a:pt x="1521" y="0"/>
                  </a:lnTo>
                  <a:lnTo>
                    <a:pt x="0" y="715"/>
                  </a:lnTo>
                  <a:lnTo>
                    <a:pt x="3957" y="9975"/>
                  </a:lnTo>
                  <a:lnTo>
                    <a:pt x="35675" y="57159"/>
                  </a:lnTo>
                  <a:lnTo>
                    <a:pt x="70392" y="100028"/>
                  </a:lnTo>
                  <a:lnTo>
                    <a:pt x="84688" y="123927"/>
                  </a:lnTo>
                  <a:lnTo>
                    <a:pt x="113538" y="161078"/>
                  </a:lnTo>
                  <a:lnTo>
                    <a:pt x="134602" y="208123"/>
                  </a:lnTo>
                  <a:lnTo>
                    <a:pt x="145576" y="236035"/>
                  </a:lnTo>
                  <a:lnTo>
                    <a:pt x="158886" y="249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78"/>
            <p:cNvSpPr/>
            <p:nvPr>
              <p:custDataLst>
                <p:tags r:id="rId65"/>
              </p:custDataLst>
            </p:nvPr>
          </p:nvSpPr>
          <p:spPr>
            <a:xfrm>
              <a:off x="9105900" y="4015818"/>
              <a:ext cx="209551" cy="327583"/>
            </a:xfrm>
            <a:custGeom>
              <a:avLst/>
              <a:gdLst/>
              <a:ahLst/>
              <a:cxnLst/>
              <a:rect l="0" t="0" r="0" b="0"/>
              <a:pathLst>
                <a:path w="209551" h="327583">
                  <a:moveTo>
                    <a:pt x="209550" y="13257"/>
                  </a:moveTo>
                  <a:lnTo>
                    <a:pt x="209550" y="13257"/>
                  </a:lnTo>
                  <a:lnTo>
                    <a:pt x="209550" y="0"/>
                  </a:lnTo>
                  <a:lnTo>
                    <a:pt x="206375" y="185"/>
                  </a:lnTo>
                  <a:lnTo>
                    <a:pt x="194381" y="6037"/>
                  </a:lnTo>
                  <a:lnTo>
                    <a:pt x="167356" y="43307"/>
                  </a:lnTo>
                  <a:lnTo>
                    <a:pt x="141663" y="85425"/>
                  </a:lnTo>
                  <a:lnTo>
                    <a:pt x="115000" y="129303"/>
                  </a:lnTo>
                  <a:lnTo>
                    <a:pt x="91107" y="165469"/>
                  </a:lnTo>
                  <a:lnTo>
                    <a:pt x="59215" y="208757"/>
                  </a:lnTo>
                  <a:lnTo>
                    <a:pt x="30245" y="252982"/>
                  </a:lnTo>
                  <a:lnTo>
                    <a:pt x="4401" y="297375"/>
                  </a:lnTo>
                  <a:lnTo>
                    <a:pt x="0" y="327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79"/>
            <p:cNvSpPr/>
            <p:nvPr>
              <p:custDataLst>
                <p:tags r:id="rId66"/>
              </p:custDataLst>
            </p:nvPr>
          </p:nvSpPr>
          <p:spPr>
            <a:xfrm>
              <a:off x="9286875" y="4210050"/>
              <a:ext cx="32308" cy="142876"/>
            </a:xfrm>
            <a:custGeom>
              <a:avLst/>
              <a:gdLst/>
              <a:ahLst/>
              <a:cxnLst/>
              <a:rect l="0" t="0" r="0" b="0"/>
              <a:pathLst>
                <a:path w="32308" h="14287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9411" y="5645"/>
                  </a:lnTo>
                  <a:lnTo>
                    <a:pt x="32307" y="10113"/>
                  </a:lnTo>
                  <a:lnTo>
                    <a:pt x="32121" y="15209"/>
                  </a:lnTo>
                  <a:lnTo>
                    <a:pt x="12462" y="62014"/>
                  </a:lnTo>
                  <a:lnTo>
                    <a:pt x="3366" y="10263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80"/>
            <p:cNvSpPr/>
            <p:nvPr>
              <p:custDataLst>
                <p:tags r:id="rId67"/>
              </p:custDataLst>
            </p:nvPr>
          </p:nvSpPr>
          <p:spPr>
            <a:xfrm>
              <a:off x="9334500" y="433387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95250" y="0"/>
                  </a:moveTo>
                  <a:lnTo>
                    <a:pt x="95250" y="0"/>
                  </a:lnTo>
                  <a:lnTo>
                    <a:pt x="95250" y="18314"/>
                  </a:lnTo>
                  <a:lnTo>
                    <a:pt x="92428" y="26837"/>
                  </a:lnTo>
                  <a:lnTo>
                    <a:pt x="90193" y="3059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81"/>
            <p:cNvSpPr/>
            <p:nvPr>
              <p:custDataLst>
                <p:tags r:id="rId68"/>
              </p:custDataLst>
            </p:nvPr>
          </p:nvSpPr>
          <p:spPr>
            <a:xfrm>
              <a:off x="9573409" y="4048518"/>
              <a:ext cx="113517" cy="256783"/>
            </a:xfrm>
            <a:custGeom>
              <a:avLst/>
              <a:gdLst/>
              <a:ahLst/>
              <a:cxnLst/>
              <a:rect l="0" t="0" r="0" b="0"/>
              <a:pathLst>
                <a:path w="113517" h="256783">
                  <a:moveTo>
                    <a:pt x="18266" y="9132"/>
                  </a:moveTo>
                  <a:lnTo>
                    <a:pt x="18266" y="9132"/>
                  </a:lnTo>
                  <a:lnTo>
                    <a:pt x="0" y="0"/>
                  </a:lnTo>
                  <a:lnTo>
                    <a:pt x="38301" y="41844"/>
                  </a:lnTo>
                  <a:lnTo>
                    <a:pt x="65459" y="88462"/>
                  </a:lnTo>
                  <a:lnTo>
                    <a:pt x="91207" y="134163"/>
                  </a:lnTo>
                  <a:lnTo>
                    <a:pt x="102524" y="173451"/>
                  </a:lnTo>
                  <a:lnTo>
                    <a:pt x="113516" y="256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82"/>
            <p:cNvSpPr/>
            <p:nvPr>
              <p:custDataLst>
                <p:tags r:id="rId69"/>
              </p:custDataLst>
            </p:nvPr>
          </p:nvSpPr>
          <p:spPr>
            <a:xfrm>
              <a:off x="9572625" y="4044393"/>
              <a:ext cx="200026" cy="299008"/>
            </a:xfrm>
            <a:custGeom>
              <a:avLst/>
              <a:gdLst/>
              <a:ahLst/>
              <a:cxnLst/>
              <a:rect l="0" t="0" r="0" b="0"/>
              <a:pathLst>
                <a:path w="200026" h="299008">
                  <a:moveTo>
                    <a:pt x="200025" y="13257"/>
                  </a:moveTo>
                  <a:lnTo>
                    <a:pt x="200025" y="13257"/>
                  </a:lnTo>
                  <a:lnTo>
                    <a:pt x="200025" y="8201"/>
                  </a:lnTo>
                  <a:lnTo>
                    <a:pt x="197201" y="2896"/>
                  </a:lnTo>
                  <a:lnTo>
                    <a:pt x="194968" y="0"/>
                  </a:lnTo>
                  <a:lnTo>
                    <a:pt x="192419" y="185"/>
                  </a:lnTo>
                  <a:lnTo>
                    <a:pt x="161423" y="33586"/>
                  </a:lnTo>
                  <a:lnTo>
                    <a:pt x="129435" y="79961"/>
                  </a:lnTo>
                  <a:lnTo>
                    <a:pt x="98327" y="119499"/>
                  </a:lnTo>
                  <a:lnTo>
                    <a:pt x="66663" y="163028"/>
                  </a:lnTo>
                  <a:lnTo>
                    <a:pt x="55028" y="178247"/>
                  </a:lnTo>
                  <a:lnTo>
                    <a:pt x="25576" y="224997"/>
                  </a:lnTo>
                  <a:lnTo>
                    <a:pt x="13692" y="246856"/>
                  </a:lnTo>
                  <a:lnTo>
                    <a:pt x="0" y="299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83"/>
            <p:cNvSpPr/>
            <p:nvPr>
              <p:custDataLst>
                <p:tags r:id="rId70"/>
              </p:custDataLst>
            </p:nvPr>
          </p:nvSpPr>
          <p:spPr>
            <a:xfrm>
              <a:off x="9739018" y="4214519"/>
              <a:ext cx="71733" cy="125494"/>
            </a:xfrm>
            <a:custGeom>
              <a:avLst/>
              <a:gdLst/>
              <a:ahLst/>
              <a:cxnLst/>
              <a:rect l="0" t="0" r="0" b="0"/>
              <a:pathLst>
                <a:path w="71733" h="125494">
                  <a:moveTo>
                    <a:pt x="5057" y="5056"/>
                  </a:moveTo>
                  <a:lnTo>
                    <a:pt x="5057" y="5056"/>
                  </a:lnTo>
                  <a:lnTo>
                    <a:pt x="0" y="5056"/>
                  </a:lnTo>
                  <a:lnTo>
                    <a:pt x="12025" y="0"/>
                  </a:lnTo>
                  <a:lnTo>
                    <a:pt x="24382" y="340"/>
                  </a:lnTo>
                  <a:lnTo>
                    <a:pt x="44505" y="4124"/>
                  </a:lnTo>
                  <a:lnTo>
                    <a:pt x="47230" y="6552"/>
                  </a:lnTo>
                  <a:lnTo>
                    <a:pt x="50260" y="14893"/>
                  </a:lnTo>
                  <a:lnTo>
                    <a:pt x="51965" y="36546"/>
                  </a:lnTo>
                  <a:lnTo>
                    <a:pt x="46719" y="51154"/>
                  </a:lnTo>
                  <a:lnTo>
                    <a:pt x="16880" y="95364"/>
                  </a:lnTo>
                  <a:lnTo>
                    <a:pt x="2337" y="117086"/>
                  </a:lnTo>
                  <a:lnTo>
                    <a:pt x="1128" y="121018"/>
                  </a:lnTo>
                  <a:lnTo>
                    <a:pt x="1379" y="123639"/>
                  </a:lnTo>
                  <a:lnTo>
                    <a:pt x="2604" y="125386"/>
                  </a:lnTo>
                  <a:lnTo>
                    <a:pt x="5538" y="125493"/>
                  </a:lnTo>
                  <a:lnTo>
                    <a:pt x="71732" y="109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84"/>
            <p:cNvSpPr/>
            <p:nvPr>
              <p:custDataLst>
                <p:tags r:id="rId71"/>
              </p:custDataLst>
            </p:nvPr>
          </p:nvSpPr>
          <p:spPr>
            <a:xfrm>
              <a:off x="9867900" y="43338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9544" y="8662"/>
                  </a:lnTo>
                  <a:lnTo>
                    <a:pt x="39846" y="227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85"/>
            <p:cNvSpPr/>
            <p:nvPr>
              <p:custDataLst>
                <p:tags r:id="rId72"/>
              </p:custDataLst>
            </p:nvPr>
          </p:nvSpPr>
          <p:spPr>
            <a:xfrm>
              <a:off x="10144125" y="43338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0"/>
                  </a:moveTo>
                  <a:lnTo>
                    <a:pt x="0" y="0"/>
                  </a:lnTo>
                  <a:lnTo>
                    <a:pt x="16266" y="1058"/>
                  </a:lnTo>
                  <a:lnTo>
                    <a:pt x="52982" y="8201"/>
                  </a:lnTo>
                  <a:lnTo>
                    <a:pt x="98013" y="14189"/>
                  </a:lnTo>
                  <a:lnTo>
                    <a:pt x="138048" y="17610"/>
                  </a:lnTo>
                  <a:lnTo>
                    <a:pt x="185189" y="18623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610"/>
          <p:cNvGrpSpPr/>
          <p:nvPr/>
        </p:nvGrpSpPr>
        <p:grpSpPr>
          <a:xfrm>
            <a:off x="10668000" y="4014782"/>
            <a:ext cx="1203145" cy="572725"/>
            <a:chOff x="10668000" y="4014782"/>
            <a:chExt cx="1203145" cy="572725"/>
          </a:xfrm>
        </p:grpSpPr>
        <p:sp>
          <p:nvSpPr>
            <p:cNvPr id="60" name="SMARTInkShape-2886"/>
            <p:cNvSpPr/>
            <p:nvPr>
              <p:custDataLst>
                <p:tags r:id="rId54"/>
              </p:custDataLst>
            </p:nvPr>
          </p:nvSpPr>
          <p:spPr>
            <a:xfrm>
              <a:off x="10668000" y="4333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87"/>
            <p:cNvSpPr/>
            <p:nvPr>
              <p:custDataLst>
                <p:tags r:id="rId55"/>
              </p:custDataLst>
            </p:nvPr>
          </p:nvSpPr>
          <p:spPr>
            <a:xfrm>
              <a:off x="11039475" y="4362450"/>
              <a:ext cx="38767" cy="57151"/>
            </a:xfrm>
            <a:custGeom>
              <a:avLst/>
              <a:gdLst/>
              <a:ahLst/>
              <a:cxnLst/>
              <a:rect l="0" t="0" r="0" b="0"/>
              <a:pathLst>
                <a:path w="38767" h="57151">
                  <a:moveTo>
                    <a:pt x="0" y="0"/>
                  </a:moveTo>
                  <a:lnTo>
                    <a:pt x="0" y="0"/>
                  </a:lnTo>
                  <a:lnTo>
                    <a:pt x="15170" y="10113"/>
                  </a:lnTo>
                  <a:lnTo>
                    <a:pt x="19638" y="15209"/>
                  </a:lnTo>
                  <a:lnTo>
                    <a:pt x="38766" y="48904"/>
                  </a:lnTo>
                  <a:lnTo>
                    <a:pt x="37485" y="51653"/>
                  </a:lnTo>
                  <a:lnTo>
                    <a:pt x="31476" y="54707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88"/>
            <p:cNvSpPr/>
            <p:nvPr>
              <p:custDataLst>
                <p:tags r:id="rId56"/>
              </p:custDataLst>
            </p:nvPr>
          </p:nvSpPr>
          <p:spPr>
            <a:xfrm>
              <a:off x="11239500" y="4042637"/>
              <a:ext cx="247651" cy="338864"/>
            </a:xfrm>
            <a:custGeom>
              <a:avLst/>
              <a:gdLst/>
              <a:ahLst/>
              <a:cxnLst/>
              <a:rect l="0" t="0" r="0" b="0"/>
              <a:pathLst>
                <a:path w="247651" h="3388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10361" y="4090"/>
                  </a:lnTo>
                  <a:lnTo>
                    <a:pt x="13257" y="4556"/>
                  </a:lnTo>
                  <a:lnTo>
                    <a:pt x="32503" y="15325"/>
                  </a:lnTo>
                  <a:lnTo>
                    <a:pt x="76694" y="62774"/>
                  </a:lnTo>
                  <a:lnTo>
                    <a:pt x="106755" y="103234"/>
                  </a:lnTo>
                  <a:lnTo>
                    <a:pt x="135661" y="146975"/>
                  </a:lnTo>
                  <a:lnTo>
                    <a:pt x="161754" y="186189"/>
                  </a:lnTo>
                  <a:lnTo>
                    <a:pt x="187291" y="224509"/>
                  </a:lnTo>
                  <a:lnTo>
                    <a:pt x="208710" y="269358"/>
                  </a:lnTo>
                  <a:lnTo>
                    <a:pt x="230802" y="315599"/>
                  </a:lnTo>
                  <a:lnTo>
                    <a:pt x="237013" y="331499"/>
                  </a:lnTo>
                  <a:lnTo>
                    <a:pt x="247650" y="338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89"/>
            <p:cNvSpPr/>
            <p:nvPr>
              <p:custDataLst>
                <p:tags r:id="rId57"/>
              </p:custDataLst>
            </p:nvPr>
          </p:nvSpPr>
          <p:spPr>
            <a:xfrm>
              <a:off x="11308109" y="4039924"/>
              <a:ext cx="264767" cy="398727"/>
            </a:xfrm>
            <a:custGeom>
              <a:avLst/>
              <a:gdLst/>
              <a:ahLst/>
              <a:cxnLst/>
              <a:rect l="0" t="0" r="0" b="0"/>
              <a:pathLst>
                <a:path w="264767" h="398727">
                  <a:moveTo>
                    <a:pt x="264766" y="8201"/>
                  </a:moveTo>
                  <a:lnTo>
                    <a:pt x="264766" y="8201"/>
                  </a:lnTo>
                  <a:lnTo>
                    <a:pt x="264766" y="0"/>
                  </a:lnTo>
                  <a:lnTo>
                    <a:pt x="222388" y="42135"/>
                  </a:lnTo>
                  <a:lnTo>
                    <a:pt x="185294" y="87851"/>
                  </a:lnTo>
                  <a:lnTo>
                    <a:pt x="148571" y="132480"/>
                  </a:lnTo>
                  <a:lnTo>
                    <a:pt x="119596" y="176762"/>
                  </a:lnTo>
                  <a:lnTo>
                    <a:pt x="90668" y="217180"/>
                  </a:lnTo>
                  <a:lnTo>
                    <a:pt x="59749" y="255738"/>
                  </a:lnTo>
                  <a:lnTo>
                    <a:pt x="34317" y="293929"/>
                  </a:lnTo>
                  <a:lnTo>
                    <a:pt x="14533" y="336516"/>
                  </a:lnTo>
                  <a:lnTo>
                    <a:pt x="0" y="379480"/>
                  </a:lnTo>
                  <a:lnTo>
                    <a:pt x="414" y="383779"/>
                  </a:lnTo>
                  <a:lnTo>
                    <a:pt x="7591" y="398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90"/>
            <p:cNvSpPr/>
            <p:nvPr>
              <p:custDataLst>
                <p:tags r:id="rId58"/>
              </p:custDataLst>
            </p:nvPr>
          </p:nvSpPr>
          <p:spPr>
            <a:xfrm>
              <a:off x="11525677" y="4283783"/>
              <a:ext cx="132924" cy="135818"/>
            </a:xfrm>
            <a:custGeom>
              <a:avLst/>
              <a:gdLst/>
              <a:ahLst/>
              <a:cxnLst/>
              <a:rect l="0" t="0" r="0" b="0"/>
              <a:pathLst>
                <a:path w="132924" h="135818">
                  <a:moveTo>
                    <a:pt x="9098" y="59617"/>
                  </a:moveTo>
                  <a:lnTo>
                    <a:pt x="9098" y="59617"/>
                  </a:lnTo>
                  <a:lnTo>
                    <a:pt x="17300" y="59617"/>
                  </a:lnTo>
                  <a:lnTo>
                    <a:pt x="17740" y="58559"/>
                  </a:lnTo>
                  <a:lnTo>
                    <a:pt x="18232" y="54560"/>
                  </a:lnTo>
                  <a:lnTo>
                    <a:pt x="17303" y="55188"/>
                  </a:lnTo>
                  <a:lnTo>
                    <a:pt x="13450" y="61529"/>
                  </a:lnTo>
                  <a:lnTo>
                    <a:pt x="1009" y="108668"/>
                  </a:lnTo>
                  <a:lnTo>
                    <a:pt x="0" y="114368"/>
                  </a:lnTo>
                  <a:lnTo>
                    <a:pt x="13807" y="93480"/>
                  </a:lnTo>
                  <a:lnTo>
                    <a:pt x="36164" y="49534"/>
                  </a:lnTo>
                  <a:lnTo>
                    <a:pt x="80083" y="7235"/>
                  </a:lnTo>
                  <a:lnTo>
                    <a:pt x="87567" y="0"/>
                  </a:lnTo>
                  <a:lnTo>
                    <a:pt x="91043" y="823"/>
                  </a:lnTo>
                  <a:lnTo>
                    <a:pt x="97729" y="10203"/>
                  </a:lnTo>
                  <a:lnTo>
                    <a:pt x="111015" y="45466"/>
                  </a:lnTo>
                  <a:lnTo>
                    <a:pt x="121162" y="92281"/>
                  </a:lnTo>
                  <a:lnTo>
                    <a:pt x="123462" y="112234"/>
                  </a:lnTo>
                  <a:lnTo>
                    <a:pt x="132923" y="13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91"/>
            <p:cNvSpPr/>
            <p:nvPr>
              <p:custDataLst>
                <p:tags r:id="rId59"/>
              </p:custDataLst>
            </p:nvPr>
          </p:nvSpPr>
          <p:spPr>
            <a:xfrm>
              <a:off x="11696700" y="4014782"/>
              <a:ext cx="174445" cy="572725"/>
            </a:xfrm>
            <a:custGeom>
              <a:avLst/>
              <a:gdLst/>
              <a:ahLst/>
              <a:cxnLst/>
              <a:rect l="0" t="0" r="0" b="0"/>
              <a:pathLst>
                <a:path w="174445" h="572725">
                  <a:moveTo>
                    <a:pt x="95250" y="42868"/>
                  </a:moveTo>
                  <a:lnTo>
                    <a:pt x="95250" y="42868"/>
                  </a:lnTo>
                  <a:lnTo>
                    <a:pt x="96308" y="26601"/>
                  </a:lnTo>
                  <a:lnTo>
                    <a:pt x="100308" y="11296"/>
                  </a:lnTo>
                  <a:lnTo>
                    <a:pt x="104971" y="5945"/>
                  </a:lnTo>
                  <a:lnTo>
                    <a:pt x="118622" y="0"/>
                  </a:lnTo>
                  <a:lnTo>
                    <a:pt x="132449" y="180"/>
                  </a:lnTo>
                  <a:lnTo>
                    <a:pt x="139099" y="1709"/>
                  </a:lnTo>
                  <a:lnTo>
                    <a:pt x="144590" y="5903"/>
                  </a:lnTo>
                  <a:lnTo>
                    <a:pt x="164492" y="34159"/>
                  </a:lnTo>
                  <a:lnTo>
                    <a:pt x="174444" y="60513"/>
                  </a:lnTo>
                  <a:lnTo>
                    <a:pt x="173982" y="95133"/>
                  </a:lnTo>
                  <a:lnTo>
                    <a:pt x="164347" y="136095"/>
                  </a:lnTo>
                  <a:lnTo>
                    <a:pt x="154294" y="158803"/>
                  </a:lnTo>
                  <a:lnTo>
                    <a:pt x="124401" y="199986"/>
                  </a:lnTo>
                  <a:lnTo>
                    <a:pt x="116672" y="214298"/>
                  </a:lnTo>
                  <a:lnTo>
                    <a:pt x="94465" y="240577"/>
                  </a:lnTo>
                  <a:lnTo>
                    <a:pt x="74750" y="275479"/>
                  </a:lnTo>
                  <a:lnTo>
                    <a:pt x="73086" y="292301"/>
                  </a:lnTo>
                  <a:lnTo>
                    <a:pt x="83393" y="338377"/>
                  </a:lnTo>
                  <a:lnTo>
                    <a:pt x="98534" y="380743"/>
                  </a:lnTo>
                  <a:lnTo>
                    <a:pt x="110089" y="420720"/>
                  </a:lnTo>
                  <a:lnTo>
                    <a:pt x="113746" y="468073"/>
                  </a:lnTo>
                  <a:lnTo>
                    <a:pt x="112075" y="508917"/>
                  </a:lnTo>
                  <a:lnTo>
                    <a:pt x="104139" y="528342"/>
                  </a:lnTo>
                  <a:lnTo>
                    <a:pt x="93556" y="541915"/>
                  </a:lnTo>
                  <a:lnTo>
                    <a:pt x="64459" y="564308"/>
                  </a:lnTo>
                  <a:lnTo>
                    <a:pt x="46640" y="570952"/>
                  </a:lnTo>
                  <a:lnTo>
                    <a:pt x="37445" y="572724"/>
                  </a:lnTo>
                  <a:lnTo>
                    <a:pt x="29196" y="571789"/>
                  </a:lnTo>
                  <a:lnTo>
                    <a:pt x="0" y="557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11"/>
          <p:cNvGrpSpPr/>
          <p:nvPr/>
        </p:nvGrpSpPr>
        <p:grpSpPr>
          <a:xfrm>
            <a:off x="2477814" y="5245985"/>
            <a:ext cx="836887" cy="589463"/>
            <a:chOff x="2477814" y="5245985"/>
            <a:chExt cx="836887" cy="589463"/>
          </a:xfrm>
        </p:grpSpPr>
        <p:sp>
          <p:nvSpPr>
            <p:cNvPr id="67" name="SMARTInkShape-2892"/>
            <p:cNvSpPr/>
            <p:nvPr>
              <p:custDataLst>
                <p:tags r:id="rId50"/>
              </p:custDataLst>
            </p:nvPr>
          </p:nvSpPr>
          <p:spPr>
            <a:xfrm>
              <a:off x="2477814" y="5509575"/>
              <a:ext cx="332062" cy="325873"/>
            </a:xfrm>
            <a:custGeom>
              <a:avLst/>
              <a:gdLst/>
              <a:ahLst/>
              <a:cxnLst/>
              <a:rect l="0" t="0" r="0" b="0"/>
              <a:pathLst>
                <a:path w="332062" h="325873">
                  <a:moveTo>
                    <a:pt x="151086" y="53025"/>
                  </a:moveTo>
                  <a:lnTo>
                    <a:pt x="151086" y="53025"/>
                  </a:lnTo>
                  <a:lnTo>
                    <a:pt x="156142" y="47969"/>
                  </a:lnTo>
                  <a:lnTo>
                    <a:pt x="156574" y="44363"/>
                  </a:lnTo>
                  <a:lnTo>
                    <a:pt x="154231" y="34711"/>
                  </a:lnTo>
                  <a:lnTo>
                    <a:pt x="146839" y="26188"/>
                  </a:lnTo>
                  <a:lnTo>
                    <a:pt x="136499" y="19931"/>
                  </a:lnTo>
                  <a:lnTo>
                    <a:pt x="124847" y="17150"/>
                  </a:lnTo>
                  <a:lnTo>
                    <a:pt x="96274" y="20641"/>
                  </a:lnTo>
                  <a:lnTo>
                    <a:pt x="78747" y="28402"/>
                  </a:lnTo>
                  <a:lnTo>
                    <a:pt x="62844" y="41024"/>
                  </a:lnTo>
                  <a:lnTo>
                    <a:pt x="27517" y="85533"/>
                  </a:lnTo>
                  <a:lnTo>
                    <a:pt x="12064" y="122594"/>
                  </a:lnTo>
                  <a:lnTo>
                    <a:pt x="3120" y="163714"/>
                  </a:lnTo>
                  <a:lnTo>
                    <a:pt x="0" y="209411"/>
                  </a:lnTo>
                  <a:lnTo>
                    <a:pt x="133" y="252233"/>
                  </a:lnTo>
                  <a:lnTo>
                    <a:pt x="3916" y="267855"/>
                  </a:lnTo>
                  <a:lnTo>
                    <a:pt x="21513" y="293055"/>
                  </a:lnTo>
                  <a:lnTo>
                    <a:pt x="41922" y="312144"/>
                  </a:lnTo>
                  <a:lnTo>
                    <a:pt x="61238" y="324181"/>
                  </a:lnTo>
                  <a:lnTo>
                    <a:pt x="65787" y="325872"/>
                  </a:lnTo>
                  <a:lnTo>
                    <a:pt x="92416" y="323193"/>
                  </a:lnTo>
                  <a:lnTo>
                    <a:pt x="137223" y="305201"/>
                  </a:lnTo>
                  <a:lnTo>
                    <a:pt x="162618" y="285318"/>
                  </a:lnTo>
                  <a:lnTo>
                    <a:pt x="196285" y="241746"/>
                  </a:lnTo>
                  <a:lnTo>
                    <a:pt x="218575" y="197430"/>
                  </a:lnTo>
                  <a:lnTo>
                    <a:pt x="229762" y="157665"/>
                  </a:lnTo>
                  <a:lnTo>
                    <a:pt x="229666" y="117426"/>
                  </a:lnTo>
                  <a:lnTo>
                    <a:pt x="219093" y="73507"/>
                  </a:lnTo>
                  <a:lnTo>
                    <a:pt x="197720" y="34258"/>
                  </a:lnTo>
                  <a:lnTo>
                    <a:pt x="185571" y="17167"/>
                  </a:lnTo>
                  <a:lnTo>
                    <a:pt x="173115" y="6043"/>
                  </a:lnTo>
                  <a:lnTo>
                    <a:pt x="152057" y="394"/>
                  </a:lnTo>
                  <a:lnTo>
                    <a:pt x="127176" y="0"/>
                  </a:lnTo>
                  <a:lnTo>
                    <a:pt x="105535" y="6880"/>
                  </a:lnTo>
                  <a:lnTo>
                    <a:pt x="88155" y="22638"/>
                  </a:lnTo>
                  <a:lnTo>
                    <a:pt x="80557" y="32767"/>
                  </a:lnTo>
                  <a:lnTo>
                    <a:pt x="74937" y="52489"/>
                  </a:lnTo>
                  <a:lnTo>
                    <a:pt x="74920" y="62192"/>
                  </a:lnTo>
                  <a:lnTo>
                    <a:pt x="78083" y="70778"/>
                  </a:lnTo>
                  <a:lnTo>
                    <a:pt x="90065" y="85963"/>
                  </a:lnTo>
                  <a:lnTo>
                    <a:pt x="119718" y="106412"/>
                  </a:lnTo>
                  <a:lnTo>
                    <a:pt x="150258" y="115763"/>
                  </a:lnTo>
                  <a:lnTo>
                    <a:pt x="181057" y="117950"/>
                  </a:lnTo>
                  <a:lnTo>
                    <a:pt x="217323" y="118922"/>
                  </a:lnTo>
                  <a:lnTo>
                    <a:pt x="251080" y="119354"/>
                  </a:lnTo>
                  <a:lnTo>
                    <a:pt x="332061" y="10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93"/>
            <p:cNvSpPr/>
            <p:nvPr>
              <p:custDataLst>
                <p:tags r:id="rId51"/>
              </p:custDataLst>
            </p:nvPr>
          </p:nvSpPr>
          <p:spPr>
            <a:xfrm>
              <a:off x="2516088" y="5245985"/>
              <a:ext cx="236638" cy="211841"/>
            </a:xfrm>
            <a:custGeom>
              <a:avLst/>
              <a:gdLst/>
              <a:ahLst/>
              <a:cxnLst/>
              <a:rect l="0" t="0" r="0" b="0"/>
              <a:pathLst>
                <a:path w="236638" h="211841">
                  <a:moveTo>
                    <a:pt x="46137" y="49915"/>
                  </a:moveTo>
                  <a:lnTo>
                    <a:pt x="46137" y="49915"/>
                  </a:lnTo>
                  <a:lnTo>
                    <a:pt x="46137" y="35785"/>
                  </a:lnTo>
                  <a:lnTo>
                    <a:pt x="46137" y="37638"/>
                  </a:lnTo>
                  <a:lnTo>
                    <a:pt x="45079" y="38556"/>
                  </a:lnTo>
                  <a:lnTo>
                    <a:pt x="41081" y="39575"/>
                  </a:lnTo>
                  <a:lnTo>
                    <a:pt x="26840" y="86444"/>
                  </a:lnTo>
                  <a:lnTo>
                    <a:pt x="12238" y="128887"/>
                  </a:lnTo>
                  <a:lnTo>
                    <a:pt x="3534" y="174105"/>
                  </a:lnTo>
                  <a:lnTo>
                    <a:pt x="0" y="187254"/>
                  </a:lnTo>
                  <a:lnTo>
                    <a:pt x="9069" y="150616"/>
                  </a:lnTo>
                  <a:lnTo>
                    <a:pt x="20941" y="113198"/>
                  </a:lnTo>
                  <a:lnTo>
                    <a:pt x="41081" y="65786"/>
                  </a:lnTo>
                  <a:lnTo>
                    <a:pt x="71708" y="20712"/>
                  </a:lnTo>
                  <a:lnTo>
                    <a:pt x="87135" y="7655"/>
                  </a:lnTo>
                  <a:lnTo>
                    <a:pt x="95694" y="2692"/>
                  </a:lnTo>
                  <a:lnTo>
                    <a:pt x="113671" y="0"/>
                  </a:lnTo>
                  <a:lnTo>
                    <a:pt x="130127" y="2331"/>
                  </a:lnTo>
                  <a:lnTo>
                    <a:pt x="140969" y="6894"/>
                  </a:lnTo>
                  <a:lnTo>
                    <a:pt x="158079" y="25526"/>
                  </a:lnTo>
                  <a:lnTo>
                    <a:pt x="181765" y="67872"/>
                  </a:lnTo>
                  <a:lnTo>
                    <a:pt x="197733" y="111357"/>
                  </a:lnTo>
                  <a:lnTo>
                    <a:pt x="211078" y="151070"/>
                  </a:lnTo>
                  <a:lnTo>
                    <a:pt x="236637" y="211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94"/>
            <p:cNvSpPr/>
            <p:nvPr>
              <p:custDataLst>
                <p:tags r:id="rId52"/>
              </p:custDataLst>
            </p:nvPr>
          </p:nvSpPr>
          <p:spPr>
            <a:xfrm>
              <a:off x="3028950" y="560070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5306" y="3155"/>
                  </a:lnTo>
                  <a:lnTo>
                    <a:pt x="96585" y="7167"/>
                  </a:lnTo>
                  <a:lnTo>
                    <a:pt x="143260" y="9215"/>
                  </a:lnTo>
                  <a:lnTo>
                    <a:pt x="181677" y="9432"/>
                  </a:lnTo>
                  <a:lnTo>
                    <a:pt x="2381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95"/>
            <p:cNvSpPr/>
            <p:nvPr>
              <p:custDataLst>
                <p:tags r:id="rId53"/>
              </p:custDataLst>
            </p:nvPr>
          </p:nvSpPr>
          <p:spPr>
            <a:xfrm>
              <a:off x="3062445" y="5724525"/>
              <a:ext cx="252256" cy="35876"/>
            </a:xfrm>
            <a:custGeom>
              <a:avLst/>
              <a:gdLst/>
              <a:ahLst/>
              <a:cxnLst/>
              <a:rect l="0" t="0" r="0" b="0"/>
              <a:pathLst>
                <a:path w="252256" h="35876">
                  <a:moveTo>
                    <a:pt x="14130" y="0"/>
                  </a:moveTo>
                  <a:lnTo>
                    <a:pt x="14130" y="0"/>
                  </a:lnTo>
                  <a:lnTo>
                    <a:pt x="6526" y="8662"/>
                  </a:lnTo>
                  <a:lnTo>
                    <a:pt x="873" y="18314"/>
                  </a:lnTo>
                  <a:lnTo>
                    <a:pt x="0" y="22793"/>
                  </a:lnTo>
                  <a:lnTo>
                    <a:pt x="477" y="26837"/>
                  </a:lnTo>
                  <a:lnTo>
                    <a:pt x="1853" y="30592"/>
                  </a:lnTo>
                  <a:lnTo>
                    <a:pt x="5945" y="33094"/>
                  </a:lnTo>
                  <a:lnTo>
                    <a:pt x="18959" y="35875"/>
                  </a:lnTo>
                  <a:lnTo>
                    <a:pt x="66276" y="31115"/>
                  </a:lnTo>
                  <a:lnTo>
                    <a:pt x="111213" y="26254"/>
                  </a:lnTo>
                  <a:lnTo>
                    <a:pt x="155486" y="20473"/>
                  </a:lnTo>
                  <a:lnTo>
                    <a:pt x="196922" y="11726"/>
                  </a:lnTo>
                  <a:lnTo>
                    <a:pt x="252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12"/>
          <p:cNvGrpSpPr/>
          <p:nvPr/>
        </p:nvGrpSpPr>
        <p:grpSpPr>
          <a:xfrm>
            <a:off x="4174058" y="5179198"/>
            <a:ext cx="959918" cy="431028"/>
            <a:chOff x="4174058" y="5179198"/>
            <a:chExt cx="959918" cy="431028"/>
          </a:xfrm>
        </p:grpSpPr>
        <p:sp>
          <p:nvSpPr>
            <p:cNvPr id="72" name="SMARTInkShape-2896"/>
            <p:cNvSpPr/>
            <p:nvPr>
              <p:custDataLst>
                <p:tags r:id="rId43"/>
              </p:custDataLst>
            </p:nvPr>
          </p:nvSpPr>
          <p:spPr>
            <a:xfrm>
              <a:off x="4286250" y="5239142"/>
              <a:ext cx="28561" cy="316808"/>
            </a:xfrm>
            <a:custGeom>
              <a:avLst/>
              <a:gdLst/>
              <a:ahLst/>
              <a:cxnLst/>
              <a:rect l="0" t="0" r="0" b="0"/>
              <a:pathLst>
                <a:path w="28561" h="316808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24107" y="4781"/>
                  </a:lnTo>
                  <a:lnTo>
                    <a:pt x="27251" y="23013"/>
                  </a:lnTo>
                  <a:lnTo>
                    <a:pt x="28400" y="69679"/>
                  </a:lnTo>
                  <a:lnTo>
                    <a:pt x="28523" y="111034"/>
                  </a:lnTo>
                  <a:lnTo>
                    <a:pt x="28560" y="152215"/>
                  </a:lnTo>
                  <a:lnTo>
                    <a:pt x="25748" y="189111"/>
                  </a:lnTo>
                  <a:lnTo>
                    <a:pt x="21035" y="234615"/>
                  </a:lnTo>
                  <a:lnTo>
                    <a:pt x="19442" y="277805"/>
                  </a:lnTo>
                  <a:lnTo>
                    <a:pt x="10883" y="314841"/>
                  </a:lnTo>
                  <a:lnTo>
                    <a:pt x="9372" y="316655"/>
                  </a:lnTo>
                  <a:lnTo>
                    <a:pt x="7307" y="316807"/>
                  </a:lnTo>
                  <a:lnTo>
                    <a:pt x="4871" y="315849"/>
                  </a:lnTo>
                  <a:lnTo>
                    <a:pt x="3247" y="313094"/>
                  </a:lnTo>
                  <a:lnTo>
                    <a:pt x="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97"/>
            <p:cNvSpPr/>
            <p:nvPr>
              <p:custDataLst>
                <p:tags r:id="rId44"/>
              </p:custDataLst>
            </p:nvPr>
          </p:nvSpPr>
          <p:spPr>
            <a:xfrm>
              <a:off x="4174058" y="5219830"/>
              <a:ext cx="312218" cy="28446"/>
            </a:xfrm>
            <a:custGeom>
              <a:avLst/>
              <a:gdLst/>
              <a:ahLst/>
              <a:cxnLst/>
              <a:rect l="0" t="0" r="0" b="0"/>
              <a:pathLst>
                <a:path w="312218" h="28446">
                  <a:moveTo>
                    <a:pt x="26467" y="28445"/>
                  </a:moveTo>
                  <a:lnTo>
                    <a:pt x="26467" y="28445"/>
                  </a:lnTo>
                  <a:lnTo>
                    <a:pt x="0" y="28445"/>
                  </a:lnTo>
                  <a:lnTo>
                    <a:pt x="42906" y="23389"/>
                  </a:lnTo>
                  <a:lnTo>
                    <a:pt x="88488" y="15188"/>
                  </a:lnTo>
                  <a:lnTo>
                    <a:pt x="132097" y="11112"/>
                  </a:lnTo>
                  <a:lnTo>
                    <a:pt x="177154" y="3189"/>
                  </a:lnTo>
                  <a:lnTo>
                    <a:pt x="219451" y="525"/>
                  </a:lnTo>
                  <a:lnTo>
                    <a:pt x="258145" y="0"/>
                  </a:lnTo>
                  <a:lnTo>
                    <a:pt x="297146" y="7499"/>
                  </a:lnTo>
                  <a:lnTo>
                    <a:pt x="312217" y="1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98"/>
            <p:cNvSpPr/>
            <p:nvPr>
              <p:custDataLst>
                <p:tags r:id="rId45"/>
              </p:custDataLst>
            </p:nvPr>
          </p:nvSpPr>
          <p:spPr>
            <a:xfrm>
              <a:off x="4175987" y="5514975"/>
              <a:ext cx="310289" cy="45967"/>
            </a:xfrm>
            <a:custGeom>
              <a:avLst/>
              <a:gdLst/>
              <a:ahLst/>
              <a:cxnLst/>
              <a:rect l="0" t="0" r="0" b="0"/>
              <a:pathLst>
                <a:path w="310289" h="45967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7712"/>
                  </a:lnTo>
                  <a:lnTo>
                    <a:pt x="2344" y="37364"/>
                  </a:lnTo>
                  <a:lnTo>
                    <a:pt x="4450" y="40784"/>
                  </a:lnTo>
                  <a:lnTo>
                    <a:pt x="6912" y="43065"/>
                  </a:lnTo>
                  <a:lnTo>
                    <a:pt x="9613" y="44585"/>
                  </a:lnTo>
                  <a:lnTo>
                    <a:pt x="49851" y="45966"/>
                  </a:lnTo>
                  <a:lnTo>
                    <a:pt x="95252" y="39345"/>
                  </a:lnTo>
                  <a:lnTo>
                    <a:pt x="133286" y="30742"/>
                  </a:lnTo>
                  <a:lnTo>
                    <a:pt x="163887" y="24952"/>
                  </a:lnTo>
                  <a:lnTo>
                    <a:pt x="198655" y="18851"/>
                  </a:lnTo>
                  <a:lnTo>
                    <a:pt x="239817" y="12289"/>
                  </a:lnTo>
                  <a:lnTo>
                    <a:pt x="286897" y="3344"/>
                  </a:lnTo>
                  <a:lnTo>
                    <a:pt x="310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99"/>
            <p:cNvSpPr/>
            <p:nvPr>
              <p:custDataLst>
                <p:tags r:id="rId46"/>
              </p:custDataLst>
            </p:nvPr>
          </p:nvSpPr>
          <p:spPr>
            <a:xfrm>
              <a:off x="4680153" y="5179198"/>
              <a:ext cx="158548" cy="380851"/>
            </a:xfrm>
            <a:custGeom>
              <a:avLst/>
              <a:gdLst/>
              <a:ahLst/>
              <a:cxnLst/>
              <a:rect l="0" t="0" r="0" b="0"/>
              <a:pathLst>
                <a:path w="158548" h="380851">
                  <a:moveTo>
                    <a:pt x="129972" y="30977"/>
                  </a:moveTo>
                  <a:lnTo>
                    <a:pt x="129972" y="30977"/>
                  </a:lnTo>
                  <a:lnTo>
                    <a:pt x="129972" y="25921"/>
                  </a:lnTo>
                  <a:lnTo>
                    <a:pt x="112072" y="4140"/>
                  </a:lnTo>
                  <a:lnTo>
                    <a:pt x="108513" y="385"/>
                  </a:lnTo>
                  <a:lnTo>
                    <a:pt x="104024" y="0"/>
                  </a:lnTo>
                  <a:lnTo>
                    <a:pt x="93392" y="5215"/>
                  </a:lnTo>
                  <a:lnTo>
                    <a:pt x="70378" y="32356"/>
                  </a:lnTo>
                  <a:lnTo>
                    <a:pt x="51721" y="67664"/>
                  </a:lnTo>
                  <a:lnTo>
                    <a:pt x="33023" y="114541"/>
                  </a:lnTo>
                  <a:lnTo>
                    <a:pt x="19138" y="154375"/>
                  </a:lnTo>
                  <a:lnTo>
                    <a:pt x="6204" y="201284"/>
                  </a:lnTo>
                  <a:lnTo>
                    <a:pt x="881" y="233669"/>
                  </a:lnTo>
                  <a:lnTo>
                    <a:pt x="0" y="280593"/>
                  </a:lnTo>
                  <a:lnTo>
                    <a:pt x="11146" y="319661"/>
                  </a:lnTo>
                  <a:lnTo>
                    <a:pt x="22680" y="345583"/>
                  </a:lnTo>
                  <a:lnTo>
                    <a:pt x="33251" y="359891"/>
                  </a:lnTo>
                  <a:lnTo>
                    <a:pt x="50649" y="370483"/>
                  </a:lnTo>
                  <a:lnTo>
                    <a:pt x="86198" y="380850"/>
                  </a:lnTo>
                  <a:lnTo>
                    <a:pt x="126696" y="375294"/>
                  </a:lnTo>
                  <a:lnTo>
                    <a:pt x="158547" y="36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00"/>
            <p:cNvSpPr/>
            <p:nvPr>
              <p:custDataLst>
                <p:tags r:id="rId47"/>
              </p:custDataLst>
            </p:nvPr>
          </p:nvSpPr>
          <p:spPr>
            <a:xfrm>
              <a:off x="4905375" y="5257800"/>
              <a:ext cx="190501" cy="295276"/>
            </a:xfrm>
            <a:custGeom>
              <a:avLst/>
              <a:gdLst/>
              <a:ahLst/>
              <a:cxnLst/>
              <a:rect l="0" t="0" r="0" b="0"/>
              <a:pathLst>
                <a:path w="190501" h="2952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30592" y="62666"/>
                  </a:lnTo>
                  <a:lnTo>
                    <a:pt x="57834" y="110218"/>
                  </a:lnTo>
                  <a:lnTo>
                    <a:pt x="88990" y="152059"/>
                  </a:lnTo>
                  <a:lnTo>
                    <a:pt x="127008" y="195483"/>
                  </a:lnTo>
                  <a:lnTo>
                    <a:pt x="158751" y="241786"/>
                  </a:lnTo>
                  <a:lnTo>
                    <a:pt x="183593" y="274137"/>
                  </a:lnTo>
                  <a:lnTo>
                    <a:pt x="1905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01"/>
            <p:cNvSpPr/>
            <p:nvPr>
              <p:custDataLst>
                <p:tags r:id="rId48"/>
              </p:custDataLst>
            </p:nvPr>
          </p:nvSpPr>
          <p:spPr>
            <a:xfrm>
              <a:off x="4943475" y="5250923"/>
              <a:ext cx="152401" cy="321203"/>
            </a:xfrm>
            <a:custGeom>
              <a:avLst/>
              <a:gdLst/>
              <a:ahLst/>
              <a:cxnLst/>
              <a:rect l="0" t="0" r="0" b="0"/>
              <a:pathLst>
                <a:path w="152401" h="321203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0"/>
                  </a:lnTo>
                  <a:lnTo>
                    <a:pt x="147344" y="8249"/>
                  </a:lnTo>
                  <a:lnTo>
                    <a:pt x="130280" y="43590"/>
                  </a:lnTo>
                  <a:lnTo>
                    <a:pt x="116213" y="66438"/>
                  </a:lnTo>
                  <a:lnTo>
                    <a:pt x="96921" y="112717"/>
                  </a:lnTo>
                  <a:lnTo>
                    <a:pt x="69300" y="160149"/>
                  </a:lnTo>
                  <a:lnTo>
                    <a:pt x="50087" y="205958"/>
                  </a:lnTo>
                  <a:lnTo>
                    <a:pt x="21713" y="251397"/>
                  </a:lnTo>
                  <a:lnTo>
                    <a:pt x="3591" y="296095"/>
                  </a:lnTo>
                  <a:lnTo>
                    <a:pt x="0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02"/>
            <p:cNvSpPr/>
            <p:nvPr>
              <p:custDataLst>
                <p:tags r:id="rId49"/>
              </p:custDataLst>
            </p:nvPr>
          </p:nvSpPr>
          <p:spPr>
            <a:xfrm>
              <a:off x="5124450" y="54864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642" y="16267"/>
                  </a:lnTo>
                  <a:lnTo>
                    <a:pt x="9447" y="61779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613"/>
          <p:cNvGrpSpPr/>
          <p:nvPr/>
        </p:nvGrpSpPr>
        <p:grpSpPr>
          <a:xfrm>
            <a:off x="5439370" y="5133975"/>
            <a:ext cx="1170788" cy="447676"/>
            <a:chOff x="5439370" y="5133975"/>
            <a:chExt cx="1170788" cy="447676"/>
          </a:xfrm>
        </p:grpSpPr>
        <p:sp>
          <p:nvSpPr>
            <p:cNvPr id="80" name="SMARTInkShape-2903"/>
            <p:cNvSpPr/>
            <p:nvPr>
              <p:custDataLst>
                <p:tags r:id="rId35"/>
              </p:custDataLst>
            </p:nvPr>
          </p:nvSpPr>
          <p:spPr>
            <a:xfrm>
              <a:off x="5439370" y="5278174"/>
              <a:ext cx="170856" cy="254285"/>
            </a:xfrm>
            <a:custGeom>
              <a:avLst/>
              <a:gdLst/>
              <a:ahLst/>
              <a:cxnLst/>
              <a:rect l="0" t="0" r="0" b="0"/>
              <a:pathLst>
                <a:path w="170856" h="254285">
                  <a:moveTo>
                    <a:pt x="94655" y="8201"/>
                  </a:moveTo>
                  <a:lnTo>
                    <a:pt x="94655" y="8201"/>
                  </a:lnTo>
                  <a:lnTo>
                    <a:pt x="89599" y="3145"/>
                  </a:lnTo>
                  <a:lnTo>
                    <a:pt x="84294" y="662"/>
                  </a:lnTo>
                  <a:lnTo>
                    <a:pt x="81398" y="0"/>
                  </a:lnTo>
                  <a:lnTo>
                    <a:pt x="78408" y="617"/>
                  </a:lnTo>
                  <a:lnTo>
                    <a:pt x="72265" y="4125"/>
                  </a:lnTo>
                  <a:lnTo>
                    <a:pt x="53151" y="22604"/>
                  </a:lnTo>
                  <a:lnTo>
                    <a:pt x="24867" y="68872"/>
                  </a:lnTo>
                  <a:lnTo>
                    <a:pt x="9570" y="115985"/>
                  </a:lnTo>
                  <a:lnTo>
                    <a:pt x="3922" y="134421"/>
                  </a:lnTo>
                  <a:lnTo>
                    <a:pt x="298" y="175107"/>
                  </a:lnTo>
                  <a:lnTo>
                    <a:pt x="0" y="182972"/>
                  </a:lnTo>
                  <a:lnTo>
                    <a:pt x="5314" y="200177"/>
                  </a:lnTo>
                  <a:lnTo>
                    <a:pt x="20206" y="224891"/>
                  </a:lnTo>
                  <a:lnTo>
                    <a:pt x="38024" y="242797"/>
                  </a:lnTo>
                  <a:lnTo>
                    <a:pt x="44201" y="247149"/>
                  </a:lnTo>
                  <a:lnTo>
                    <a:pt x="73120" y="253273"/>
                  </a:lnTo>
                  <a:lnTo>
                    <a:pt x="119760" y="254284"/>
                  </a:lnTo>
                  <a:lnTo>
                    <a:pt x="148661" y="248095"/>
                  </a:lnTo>
                  <a:lnTo>
                    <a:pt x="17085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04"/>
            <p:cNvSpPr/>
            <p:nvPr>
              <p:custDataLst>
                <p:tags r:id="rId36"/>
              </p:custDataLst>
            </p:nvPr>
          </p:nvSpPr>
          <p:spPr>
            <a:xfrm>
              <a:off x="5452337" y="5419725"/>
              <a:ext cx="176939" cy="14582"/>
            </a:xfrm>
            <a:custGeom>
              <a:avLst/>
              <a:gdLst/>
              <a:ahLst/>
              <a:cxnLst/>
              <a:rect l="0" t="0" r="0" b="0"/>
              <a:pathLst>
                <a:path w="176939" h="14582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6913" y="12347"/>
                  </a:lnTo>
                  <a:lnTo>
                    <a:pt x="9613" y="14581"/>
                  </a:lnTo>
                  <a:lnTo>
                    <a:pt x="51968" y="11621"/>
                  </a:lnTo>
                  <a:lnTo>
                    <a:pt x="94872" y="10146"/>
                  </a:lnTo>
                  <a:lnTo>
                    <a:pt x="133807" y="8651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05"/>
            <p:cNvSpPr/>
            <p:nvPr>
              <p:custDataLst>
                <p:tags r:id="rId37"/>
              </p:custDataLst>
            </p:nvPr>
          </p:nvSpPr>
          <p:spPr>
            <a:xfrm>
              <a:off x="5811106" y="5158468"/>
              <a:ext cx="102596" cy="356508"/>
            </a:xfrm>
            <a:custGeom>
              <a:avLst/>
              <a:gdLst/>
              <a:ahLst/>
              <a:cxnLst/>
              <a:rect l="0" t="0" r="0" b="0"/>
              <a:pathLst>
                <a:path w="102596" h="356508">
                  <a:moveTo>
                    <a:pt x="94394" y="32657"/>
                  </a:moveTo>
                  <a:lnTo>
                    <a:pt x="94394" y="32657"/>
                  </a:lnTo>
                  <a:lnTo>
                    <a:pt x="94394" y="22544"/>
                  </a:lnTo>
                  <a:lnTo>
                    <a:pt x="97216" y="14757"/>
                  </a:lnTo>
                  <a:lnTo>
                    <a:pt x="100939" y="7767"/>
                  </a:lnTo>
                  <a:lnTo>
                    <a:pt x="102595" y="1134"/>
                  </a:lnTo>
                  <a:lnTo>
                    <a:pt x="101978" y="0"/>
                  </a:lnTo>
                  <a:lnTo>
                    <a:pt x="100508" y="302"/>
                  </a:lnTo>
                  <a:lnTo>
                    <a:pt x="85489" y="13448"/>
                  </a:lnTo>
                  <a:lnTo>
                    <a:pt x="57921" y="58910"/>
                  </a:lnTo>
                  <a:lnTo>
                    <a:pt x="30337" y="101013"/>
                  </a:lnTo>
                  <a:lnTo>
                    <a:pt x="15537" y="137764"/>
                  </a:lnTo>
                  <a:lnTo>
                    <a:pt x="5647" y="181275"/>
                  </a:lnTo>
                  <a:lnTo>
                    <a:pt x="2035" y="213363"/>
                  </a:lnTo>
                  <a:lnTo>
                    <a:pt x="0" y="252711"/>
                  </a:lnTo>
                  <a:lnTo>
                    <a:pt x="1641" y="272275"/>
                  </a:lnTo>
                  <a:lnTo>
                    <a:pt x="15523" y="306032"/>
                  </a:lnTo>
                  <a:lnTo>
                    <a:pt x="37159" y="333437"/>
                  </a:lnTo>
                  <a:lnTo>
                    <a:pt x="47084" y="340963"/>
                  </a:lnTo>
                  <a:lnTo>
                    <a:pt x="94394" y="35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06"/>
            <p:cNvSpPr/>
            <p:nvPr>
              <p:custDataLst>
                <p:tags r:id="rId38"/>
              </p:custDataLst>
            </p:nvPr>
          </p:nvSpPr>
          <p:spPr>
            <a:xfrm>
              <a:off x="5917104" y="5326700"/>
              <a:ext cx="131272" cy="128041"/>
            </a:xfrm>
            <a:custGeom>
              <a:avLst/>
              <a:gdLst/>
              <a:ahLst/>
              <a:cxnLst/>
              <a:rect l="0" t="0" r="0" b="0"/>
              <a:pathLst>
                <a:path w="131272" h="128041">
                  <a:moveTo>
                    <a:pt x="102696" y="35875"/>
                  </a:moveTo>
                  <a:lnTo>
                    <a:pt x="102696" y="35875"/>
                  </a:lnTo>
                  <a:lnTo>
                    <a:pt x="102696" y="30819"/>
                  </a:lnTo>
                  <a:lnTo>
                    <a:pt x="92583" y="17561"/>
                  </a:lnTo>
                  <a:lnTo>
                    <a:pt x="76181" y="5283"/>
                  </a:lnTo>
                  <a:lnTo>
                    <a:pt x="52859" y="0"/>
                  </a:lnTo>
                  <a:lnTo>
                    <a:pt x="37861" y="4408"/>
                  </a:lnTo>
                  <a:lnTo>
                    <a:pt x="16041" y="19429"/>
                  </a:lnTo>
                  <a:lnTo>
                    <a:pt x="4936" y="39469"/>
                  </a:lnTo>
                  <a:lnTo>
                    <a:pt x="0" y="70571"/>
                  </a:lnTo>
                  <a:lnTo>
                    <a:pt x="3593" y="101541"/>
                  </a:lnTo>
                  <a:lnTo>
                    <a:pt x="8052" y="109286"/>
                  </a:lnTo>
                  <a:lnTo>
                    <a:pt x="21473" y="120713"/>
                  </a:lnTo>
                  <a:lnTo>
                    <a:pt x="36768" y="128040"/>
                  </a:lnTo>
                  <a:lnTo>
                    <a:pt x="63171" y="125154"/>
                  </a:lnTo>
                  <a:lnTo>
                    <a:pt x="80190" y="117535"/>
                  </a:lnTo>
                  <a:lnTo>
                    <a:pt x="87692" y="112540"/>
                  </a:lnTo>
                  <a:lnTo>
                    <a:pt x="98850" y="98524"/>
                  </a:lnTo>
                  <a:lnTo>
                    <a:pt x="106278" y="82769"/>
                  </a:lnTo>
                  <a:lnTo>
                    <a:pt x="111699" y="52161"/>
                  </a:lnTo>
                  <a:lnTo>
                    <a:pt x="111873" y="52024"/>
                  </a:lnTo>
                  <a:lnTo>
                    <a:pt x="119812" y="93851"/>
                  </a:lnTo>
                  <a:lnTo>
                    <a:pt x="131271" y="12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07"/>
            <p:cNvSpPr/>
            <p:nvPr>
              <p:custDataLst>
                <p:tags r:id="rId39"/>
              </p:custDataLst>
            </p:nvPr>
          </p:nvSpPr>
          <p:spPr>
            <a:xfrm>
              <a:off x="6096000" y="546735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2569" y="2744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08"/>
            <p:cNvSpPr/>
            <p:nvPr>
              <p:custDataLst>
                <p:tags r:id="rId40"/>
              </p:custDataLst>
            </p:nvPr>
          </p:nvSpPr>
          <p:spPr>
            <a:xfrm>
              <a:off x="6229350" y="5228480"/>
              <a:ext cx="102410" cy="254060"/>
            </a:xfrm>
            <a:custGeom>
              <a:avLst/>
              <a:gdLst/>
              <a:ahLst/>
              <a:cxnLst/>
              <a:rect l="0" t="0" r="0" b="0"/>
              <a:pathLst>
                <a:path w="102410" h="254060">
                  <a:moveTo>
                    <a:pt x="47625" y="19795"/>
                  </a:moveTo>
                  <a:lnTo>
                    <a:pt x="47625" y="19795"/>
                  </a:lnTo>
                  <a:lnTo>
                    <a:pt x="54170" y="1215"/>
                  </a:lnTo>
                  <a:lnTo>
                    <a:pt x="55164" y="0"/>
                  </a:lnTo>
                  <a:lnTo>
                    <a:pt x="55826" y="249"/>
                  </a:lnTo>
                  <a:lnTo>
                    <a:pt x="43776" y="40474"/>
                  </a:lnTo>
                  <a:lnTo>
                    <a:pt x="38847" y="84790"/>
                  </a:lnTo>
                  <a:lnTo>
                    <a:pt x="35500" y="126894"/>
                  </a:lnTo>
                  <a:lnTo>
                    <a:pt x="29943" y="168303"/>
                  </a:lnTo>
                  <a:lnTo>
                    <a:pt x="20013" y="214466"/>
                  </a:lnTo>
                  <a:lnTo>
                    <a:pt x="19478" y="222026"/>
                  </a:lnTo>
                  <a:lnTo>
                    <a:pt x="19335" y="222349"/>
                  </a:lnTo>
                  <a:lnTo>
                    <a:pt x="19177" y="217064"/>
                  </a:lnTo>
                  <a:lnTo>
                    <a:pt x="32319" y="184374"/>
                  </a:lnTo>
                  <a:lnTo>
                    <a:pt x="53995" y="151806"/>
                  </a:lnTo>
                  <a:lnTo>
                    <a:pt x="57163" y="149077"/>
                  </a:lnTo>
                  <a:lnTo>
                    <a:pt x="66328" y="146046"/>
                  </a:lnTo>
                  <a:lnTo>
                    <a:pt x="77457" y="147519"/>
                  </a:lnTo>
                  <a:lnTo>
                    <a:pt x="83388" y="149395"/>
                  </a:lnTo>
                  <a:lnTo>
                    <a:pt x="88400" y="154879"/>
                  </a:lnTo>
                  <a:lnTo>
                    <a:pt x="99453" y="180705"/>
                  </a:lnTo>
                  <a:lnTo>
                    <a:pt x="102409" y="195733"/>
                  </a:lnTo>
                  <a:lnTo>
                    <a:pt x="99018" y="221150"/>
                  </a:lnTo>
                  <a:lnTo>
                    <a:pt x="88458" y="236639"/>
                  </a:lnTo>
                  <a:lnTo>
                    <a:pt x="81197" y="243733"/>
                  </a:lnTo>
                  <a:lnTo>
                    <a:pt x="64662" y="251614"/>
                  </a:lnTo>
                  <a:lnTo>
                    <a:pt x="46730" y="254059"/>
                  </a:lnTo>
                  <a:lnTo>
                    <a:pt x="28177" y="251618"/>
                  </a:lnTo>
                  <a:lnTo>
                    <a:pt x="17815" y="247006"/>
                  </a:lnTo>
                  <a:lnTo>
                    <a:pt x="0" y="210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09"/>
            <p:cNvSpPr/>
            <p:nvPr>
              <p:custDataLst>
                <p:tags r:id="rId41"/>
              </p:custDataLst>
            </p:nvPr>
          </p:nvSpPr>
          <p:spPr>
            <a:xfrm>
              <a:off x="6381750" y="5219700"/>
              <a:ext cx="90171" cy="304801"/>
            </a:xfrm>
            <a:custGeom>
              <a:avLst/>
              <a:gdLst/>
              <a:ahLst/>
              <a:cxnLst/>
              <a:rect l="0" t="0" r="0" b="0"/>
              <a:pathLst>
                <a:path w="90171" h="304801">
                  <a:moveTo>
                    <a:pt x="38100" y="0"/>
                  </a:moveTo>
                  <a:lnTo>
                    <a:pt x="38100" y="0"/>
                  </a:lnTo>
                  <a:lnTo>
                    <a:pt x="53270" y="5056"/>
                  </a:lnTo>
                  <a:lnTo>
                    <a:pt x="63539" y="13183"/>
                  </a:lnTo>
                  <a:lnTo>
                    <a:pt x="71631" y="25967"/>
                  </a:lnTo>
                  <a:lnTo>
                    <a:pt x="82627" y="63024"/>
                  </a:lnTo>
                  <a:lnTo>
                    <a:pt x="87630" y="95932"/>
                  </a:lnTo>
                  <a:lnTo>
                    <a:pt x="90170" y="143078"/>
                  </a:lnTo>
                  <a:lnTo>
                    <a:pt x="84220" y="182093"/>
                  </a:lnTo>
                  <a:lnTo>
                    <a:pt x="69652" y="227688"/>
                  </a:lnTo>
                  <a:lnTo>
                    <a:pt x="58150" y="250673"/>
                  </a:lnTo>
                  <a:lnTo>
                    <a:pt x="22927" y="28985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10"/>
            <p:cNvSpPr/>
            <p:nvPr>
              <p:custDataLst>
                <p:tags r:id="rId42"/>
              </p:custDataLst>
            </p:nvPr>
          </p:nvSpPr>
          <p:spPr>
            <a:xfrm>
              <a:off x="6467475" y="5133975"/>
              <a:ext cx="142683" cy="447676"/>
            </a:xfrm>
            <a:custGeom>
              <a:avLst/>
              <a:gdLst/>
              <a:ahLst/>
              <a:cxnLst/>
              <a:rect l="0" t="0" r="0" b="0"/>
              <a:pathLst>
                <a:path w="142683" h="447676">
                  <a:moveTo>
                    <a:pt x="95250" y="0"/>
                  </a:moveTo>
                  <a:lnTo>
                    <a:pt x="95250" y="0"/>
                  </a:lnTo>
                  <a:lnTo>
                    <a:pt x="108433" y="20723"/>
                  </a:lnTo>
                  <a:lnTo>
                    <a:pt x="113564" y="26515"/>
                  </a:lnTo>
                  <a:lnTo>
                    <a:pt x="119265" y="41418"/>
                  </a:lnTo>
                  <a:lnTo>
                    <a:pt x="129770" y="85103"/>
                  </a:lnTo>
                  <a:lnTo>
                    <a:pt x="137935" y="130263"/>
                  </a:lnTo>
                  <a:lnTo>
                    <a:pt x="141899" y="177386"/>
                  </a:lnTo>
                  <a:lnTo>
                    <a:pt x="142682" y="221188"/>
                  </a:lnTo>
                  <a:lnTo>
                    <a:pt x="137781" y="265235"/>
                  </a:lnTo>
                  <a:lnTo>
                    <a:pt x="120075" y="305569"/>
                  </a:lnTo>
                  <a:lnTo>
                    <a:pt x="105288" y="347560"/>
                  </a:lnTo>
                  <a:lnTo>
                    <a:pt x="96536" y="364021"/>
                  </a:lnTo>
                  <a:lnTo>
                    <a:pt x="61121" y="404791"/>
                  </a:lnTo>
                  <a:lnTo>
                    <a:pt x="14094" y="436157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614"/>
          <p:cNvGrpSpPr/>
          <p:nvPr/>
        </p:nvGrpSpPr>
        <p:grpSpPr>
          <a:xfrm>
            <a:off x="3648226" y="4941081"/>
            <a:ext cx="2390625" cy="1318774"/>
            <a:chOff x="3648226" y="4941081"/>
            <a:chExt cx="2390625" cy="1318774"/>
          </a:xfrm>
        </p:grpSpPr>
        <p:sp>
          <p:nvSpPr>
            <p:cNvPr id="89" name="SMARTInkShape-2911"/>
            <p:cNvSpPr/>
            <p:nvPr>
              <p:custDataLst>
                <p:tags r:id="rId26"/>
              </p:custDataLst>
            </p:nvPr>
          </p:nvSpPr>
          <p:spPr>
            <a:xfrm>
              <a:off x="3967320" y="5867400"/>
              <a:ext cx="14131" cy="85726"/>
            </a:xfrm>
            <a:custGeom>
              <a:avLst/>
              <a:gdLst/>
              <a:ahLst/>
              <a:cxnLst/>
              <a:rect l="0" t="0" r="0" b="0"/>
              <a:pathLst>
                <a:path w="14131" h="85726">
                  <a:moveTo>
                    <a:pt x="14130" y="0"/>
                  </a:moveTo>
                  <a:lnTo>
                    <a:pt x="14130" y="0"/>
                  </a:lnTo>
                  <a:lnTo>
                    <a:pt x="14130" y="5056"/>
                  </a:lnTo>
                  <a:lnTo>
                    <a:pt x="11308" y="10361"/>
                  </a:lnTo>
                  <a:lnTo>
                    <a:pt x="873" y="22390"/>
                  </a:lnTo>
                  <a:lnTo>
                    <a:pt x="0" y="27627"/>
                  </a:lnTo>
                  <a:lnTo>
                    <a:pt x="5119" y="68290"/>
                  </a:lnTo>
                  <a:lnTo>
                    <a:pt x="1413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12"/>
            <p:cNvSpPr/>
            <p:nvPr>
              <p:custDataLst>
                <p:tags r:id="rId27"/>
              </p:custDataLst>
            </p:nvPr>
          </p:nvSpPr>
          <p:spPr>
            <a:xfrm>
              <a:off x="3648226" y="4941081"/>
              <a:ext cx="114150" cy="123845"/>
            </a:xfrm>
            <a:custGeom>
              <a:avLst/>
              <a:gdLst/>
              <a:ahLst/>
              <a:cxnLst/>
              <a:rect l="0" t="0" r="0" b="0"/>
              <a:pathLst>
                <a:path w="114150" h="123845">
                  <a:moveTo>
                    <a:pt x="18899" y="78594"/>
                  </a:moveTo>
                  <a:lnTo>
                    <a:pt x="18899" y="78594"/>
                  </a:lnTo>
                  <a:lnTo>
                    <a:pt x="13842" y="73538"/>
                  </a:lnTo>
                  <a:lnTo>
                    <a:pt x="8538" y="71055"/>
                  </a:lnTo>
                  <a:lnTo>
                    <a:pt x="1566" y="69461"/>
                  </a:lnTo>
                  <a:lnTo>
                    <a:pt x="993" y="70389"/>
                  </a:lnTo>
                  <a:lnTo>
                    <a:pt x="0" y="87417"/>
                  </a:lnTo>
                  <a:lnTo>
                    <a:pt x="8064" y="118205"/>
                  </a:lnTo>
                  <a:lnTo>
                    <a:pt x="9558" y="120876"/>
                  </a:lnTo>
                  <a:lnTo>
                    <a:pt x="11614" y="122657"/>
                  </a:lnTo>
                  <a:lnTo>
                    <a:pt x="14042" y="123844"/>
                  </a:lnTo>
                  <a:lnTo>
                    <a:pt x="16720" y="122519"/>
                  </a:lnTo>
                  <a:lnTo>
                    <a:pt x="22516" y="115402"/>
                  </a:lnTo>
                  <a:lnTo>
                    <a:pt x="32962" y="68119"/>
                  </a:lnTo>
                  <a:lnTo>
                    <a:pt x="50476" y="28858"/>
                  </a:lnTo>
                  <a:lnTo>
                    <a:pt x="68410" y="2566"/>
                  </a:lnTo>
                  <a:lnTo>
                    <a:pt x="72015" y="391"/>
                  </a:lnTo>
                  <a:lnTo>
                    <a:pt x="75477" y="0"/>
                  </a:lnTo>
                  <a:lnTo>
                    <a:pt x="78842" y="798"/>
                  </a:lnTo>
                  <a:lnTo>
                    <a:pt x="85404" y="10152"/>
                  </a:lnTo>
                  <a:lnTo>
                    <a:pt x="98241" y="47083"/>
                  </a:lnTo>
                  <a:lnTo>
                    <a:pt x="109909" y="91968"/>
                  </a:lnTo>
                  <a:lnTo>
                    <a:pt x="114149" y="11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13"/>
            <p:cNvSpPr/>
            <p:nvPr>
              <p:custDataLst>
                <p:tags r:id="rId28"/>
              </p:custDataLst>
            </p:nvPr>
          </p:nvSpPr>
          <p:spPr>
            <a:xfrm>
              <a:off x="3760232" y="5886450"/>
              <a:ext cx="2278619" cy="247651"/>
            </a:xfrm>
            <a:custGeom>
              <a:avLst/>
              <a:gdLst/>
              <a:ahLst/>
              <a:cxnLst/>
              <a:rect l="0" t="0" r="0" b="0"/>
              <a:pathLst>
                <a:path w="2278619" h="247651">
                  <a:moveTo>
                    <a:pt x="21193" y="247650"/>
                  </a:moveTo>
                  <a:lnTo>
                    <a:pt x="21193" y="247650"/>
                  </a:lnTo>
                  <a:lnTo>
                    <a:pt x="0" y="247650"/>
                  </a:lnTo>
                  <a:lnTo>
                    <a:pt x="715" y="247650"/>
                  </a:lnTo>
                  <a:lnTo>
                    <a:pt x="45312" y="237949"/>
                  </a:lnTo>
                  <a:lnTo>
                    <a:pt x="89497" y="227938"/>
                  </a:lnTo>
                  <a:lnTo>
                    <a:pt x="129273" y="221701"/>
                  </a:lnTo>
                  <a:lnTo>
                    <a:pt x="160245" y="219184"/>
                  </a:lnTo>
                  <a:lnTo>
                    <a:pt x="195177" y="214537"/>
                  </a:lnTo>
                  <a:lnTo>
                    <a:pt x="231869" y="208944"/>
                  </a:lnTo>
                  <a:lnTo>
                    <a:pt x="271460" y="202931"/>
                  </a:lnTo>
                  <a:lnTo>
                    <a:pt x="317278" y="196730"/>
                  </a:lnTo>
                  <a:lnTo>
                    <a:pt x="341350" y="193596"/>
                  </a:lnTo>
                  <a:lnTo>
                    <a:pt x="365864" y="190446"/>
                  </a:lnTo>
                  <a:lnTo>
                    <a:pt x="390674" y="187289"/>
                  </a:lnTo>
                  <a:lnTo>
                    <a:pt x="417797" y="184126"/>
                  </a:lnTo>
                  <a:lnTo>
                    <a:pt x="446462" y="180958"/>
                  </a:lnTo>
                  <a:lnTo>
                    <a:pt x="476156" y="177789"/>
                  </a:lnTo>
                  <a:lnTo>
                    <a:pt x="506535" y="174618"/>
                  </a:lnTo>
                  <a:lnTo>
                    <a:pt x="537371" y="171445"/>
                  </a:lnTo>
                  <a:lnTo>
                    <a:pt x="568512" y="168272"/>
                  </a:lnTo>
                  <a:lnTo>
                    <a:pt x="600914" y="164040"/>
                  </a:lnTo>
                  <a:lnTo>
                    <a:pt x="634157" y="159102"/>
                  </a:lnTo>
                  <a:lnTo>
                    <a:pt x="667961" y="153693"/>
                  </a:lnTo>
                  <a:lnTo>
                    <a:pt x="702138" y="149028"/>
                  </a:lnTo>
                  <a:lnTo>
                    <a:pt x="736564" y="144861"/>
                  </a:lnTo>
                  <a:lnTo>
                    <a:pt x="771157" y="141024"/>
                  </a:lnTo>
                  <a:lnTo>
                    <a:pt x="806919" y="137407"/>
                  </a:lnTo>
                  <a:lnTo>
                    <a:pt x="843461" y="133938"/>
                  </a:lnTo>
                  <a:lnTo>
                    <a:pt x="880522" y="130567"/>
                  </a:lnTo>
                  <a:lnTo>
                    <a:pt x="917929" y="126203"/>
                  </a:lnTo>
                  <a:lnTo>
                    <a:pt x="955567" y="121176"/>
                  </a:lnTo>
                  <a:lnTo>
                    <a:pt x="993358" y="115710"/>
                  </a:lnTo>
                  <a:lnTo>
                    <a:pt x="1031254" y="111007"/>
                  </a:lnTo>
                  <a:lnTo>
                    <a:pt x="1069217" y="106812"/>
                  </a:lnTo>
                  <a:lnTo>
                    <a:pt x="1107226" y="102959"/>
                  </a:lnTo>
                  <a:lnTo>
                    <a:pt x="1145264" y="99330"/>
                  </a:lnTo>
                  <a:lnTo>
                    <a:pt x="1183325" y="95854"/>
                  </a:lnTo>
                  <a:lnTo>
                    <a:pt x="1221397" y="92478"/>
                  </a:lnTo>
                  <a:lnTo>
                    <a:pt x="1259479" y="89168"/>
                  </a:lnTo>
                  <a:lnTo>
                    <a:pt x="1297567" y="85904"/>
                  </a:lnTo>
                  <a:lnTo>
                    <a:pt x="1335659" y="82669"/>
                  </a:lnTo>
                  <a:lnTo>
                    <a:pt x="1373753" y="79454"/>
                  </a:lnTo>
                  <a:lnTo>
                    <a:pt x="1411850" y="76253"/>
                  </a:lnTo>
                  <a:lnTo>
                    <a:pt x="1449948" y="73060"/>
                  </a:lnTo>
                  <a:lnTo>
                    <a:pt x="1489105" y="70932"/>
                  </a:lnTo>
                  <a:lnTo>
                    <a:pt x="1528968" y="69513"/>
                  </a:lnTo>
                  <a:lnTo>
                    <a:pt x="1569301" y="68568"/>
                  </a:lnTo>
                  <a:lnTo>
                    <a:pt x="1607831" y="66878"/>
                  </a:lnTo>
                  <a:lnTo>
                    <a:pt x="1645160" y="64694"/>
                  </a:lnTo>
                  <a:lnTo>
                    <a:pt x="1681687" y="62179"/>
                  </a:lnTo>
                  <a:lnTo>
                    <a:pt x="1716623" y="59444"/>
                  </a:lnTo>
                  <a:lnTo>
                    <a:pt x="1750496" y="56564"/>
                  </a:lnTo>
                  <a:lnTo>
                    <a:pt x="1783662" y="53583"/>
                  </a:lnTo>
                  <a:lnTo>
                    <a:pt x="1815297" y="50540"/>
                  </a:lnTo>
                  <a:lnTo>
                    <a:pt x="1845913" y="47450"/>
                  </a:lnTo>
                  <a:lnTo>
                    <a:pt x="1875848" y="44334"/>
                  </a:lnTo>
                  <a:lnTo>
                    <a:pt x="1904271" y="42256"/>
                  </a:lnTo>
                  <a:lnTo>
                    <a:pt x="1931687" y="40871"/>
                  </a:lnTo>
                  <a:lnTo>
                    <a:pt x="1958431" y="39947"/>
                  </a:lnTo>
                  <a:lnTo>
                    <a:pt x="1983668" y="38273"/>
                  </a:lnTo>
                  <a:lnTo>
                    <a:pt x="2007902" y="36099"/>
                  </a:lnTo>
                  <a:lnTo>
                    <a:pt x="2052466" y="31919"/>
                  </a:lnTo>
                  <a:lnTo>
                    <a:pt x="2089912" y="30061"/>
                  </a:lnTo>
                  <a:lnTo>
                    <a:pt x="2124193" y="26413"/>
                  </a:lnTo>
                  <a:lnTo>
                    <a:pt x="2158127" y="21264"/>
                  </a:lnTo>
                  <a:lnTo>
                    <a:pt x="2194374" y="15448"/>
                  </a:lnTo>
                  <a:lnTo>
                    <a:pt x="2240027" y="9637"/>
                  </a:lnTo>
                  <a:lnTo>
                    <a:pt x="2278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14"/>
            <p:cNvSpPr/>
            <p:nvPr>
              <p:custDataLst>
                <p:tags r:id="rId29"/>
              </p:custDataLst>
            </p:nvPr>
          </p:nvSpPr>
          <p:spPr>
            <a:xfrm>
              <a:off x="5260841" y="6086267"/>
              <a:ext cx="206510" cy="173588"/>
            </a:xfrm>
            <a:custGeom>
              <a:avLst/>
              <a:gdLst/>
              <a:ahLst/>
              <a:cxnLst/>
              <a:rect l="0" t="0" r="0" b="0"/>
              <a:pathLst>
                <a:path w="206510" h="173588">
                  <a:moveTo>
                    <a:pt x="25534" y="38308"/>
                  </a:moveTo>
                  <a:lnTo>
                    <a:pt x="25534" y="38308"/>
                  </a:lnTo>
                  <a:lnTo>
                    <a:pt x="20478" y="38308"/>
                  </a:lnTo>
                  <a:lnTo>
                    <a:pt x="0" y="46509"/>
                  </a:lnTo>
                  <a:lnTo>
                    <a:pt x="1132" y="55711"/>
                  </a:lnTo>
                  <a:lnTo>
                    <a:pt x="6837" y="92066"/>
                  </a:lnTo>
                  <a:lnTo>
                    <a:pt x="12822" y="128790"/>
                  </a:lnTo>
                  <a:lnTo>
                    <a:pt x="15823" y="173587"/>
                  </a:lnTo>
                  <a:lnTo>
                    <a:pt x="15885" y="172944"/>
                  </a:lnTo>
                  <a:lnTo>
                    <a:pt x="31191" y="132694"/>
                  </a:lnTo>
                  <a:lnTo>
                    <a:pt x="39939" y="96973"/>
                  </a:lnTo>
                  <a:lnTo>
                    <a:pt x="56366" y="55070"/>
                  </a:lnTo>
                  <a:lnTo>
                    <a:pt x="90938" y="12254"/>
                  </a:lnTo>
                  <a:lnTo>
                    <a:pt x="97711" y="5064"/>
                  </a:lnTo>
                  <a:lnTo>
                    <a:pt x="106460" y="1328"/>
                  </a:lnTo>
                  <a:lnTo>
                    <a:pt x="127471" y="0"/>
                  </a:lnTo>
                  <a:lnTo>
                    <a:pt x="145275" y="5761"/>
                  </a:lnTo>
                  <a:lnTo>
                    <a:pt x="152986" y="10259"/>
                  </a:lnTo>
                  <a:lnTo>
                    <a:pt x="164377" y="23725"/>
                  </a:lnTo>
                  <a:lnTo>
                    <a:pt x="183753" y="61984"/>
                  </a:lnTo>
                  <a:lnTo>
                    <a:pt x="196880" y="106524"/>
                  </a:lnTo>
                  <a:lnTo>
                    <a:pt x="206509" y="17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15"/>
            <p:cNvSpPr/>
            <p:nvPr>
              <p:custDataLst>
                <p:tags r:id="rId30"/>
              </p:custDataLst>
            </p:nvPr>
          </p:nvSpPr>
          <p:spPr>
            <a:xfrm>
              <a:off x="3648696" y="5109437"/>
              <a:ext cx="342280" cy="610993"/>
            </a:xfrm>
            <a:custGeom>
              <a:avLst/>
              <a:gdLst/>
              <a:ahLst/>
              <a:cxnLst/>
              <a:rect l="0" t="0" r="0" b="0"/>
              <a:pathLst>
                <a:path w="342280" h="610993">
                  <a:moveTo>
                    <a:pt x="294654" y="5488"/>
                  </a:moveTo>
                  <a:lnTo>
                    <a:pt x="294654" y="5488"/>
                  </a:lnTo>
                  <a:lnTo>
                    <a:pt x="299711" y="5488"/>
                  </a:lnTo>
                  <a:lnTo>
                    <a:pt x="305015" y="2666"/>
                  </a:lnTo>
                  <a:lnTo>
                    <a:pt x="307911" y="432"/>
                  </a:lnTo>
                  <a:lnTo>
                    <a:pt x="310901" y="0"/>
                  </a:lnTo>
                  <a:lnTo>
                    <a:pt x="317044" y="2344"/>
                  </a:lnTo>
                  <a:lnTo>
                    <a:pt x="318048" y="3392"/>
                  </a:lnTo>
                  <a:lnTo>
                    <a:pt x="317658" y="4091"/>
                  </a:lnTo>
                  <a:lnTo>
                    <a:pt x="316340" y="4556"/>
                  </a:lnTo>
                  <a:lnTo>
                    <a:pt x="268992" y="45188"/>
                  </a:lnTo>
                  <a:lnTo>
                    <a:pt x="224165" y="73302"/>
                  </a:lnTo>
                  <a:lnTo>
                    <a:pt x="179643" y="106820"/>
                  </a:lnTo>
                  <a:lnTo>
                    <a:pt x="135458" y="135980"/>
                  </a:lnTo>
                  <a:lnTo>
                    <a:pt x="94792" y="161942"/>
                  </a:lnTo>
                  <a:lnTo>
                    <a:pt x="47199" y="205565"/>
                  </a:lnTo>
                  <a:lnTo>
                    <a:pt x="10850" y="243816"/>
                  </a:lnTo>
                  <a:lnTo>
                    <a:pt x="4478" y="258167"/>
                  </a:lnTo>
                  <a:lnTo>
                    <a:pt x="890" y="278147"/>
                  </a:lnTo>
                  <a:lnTo>
                    <a:pt x="5695" y="291063"/>
                  </a:lnTo>
                  <a:lnTo>
                    <a:pt x="9940" y="297472"/>
                  </a:lnTo>
                  <a:lnTo>
                    <a:pt x="14886" y="301744"/>
                  </a:lnTo>
                  <a:lnTo>
                    <a:pt x="59368" y="319275"/>
                  </a:lnTo>
                  <a:lnTo>
                    <a:pt x="102761" y="331413"/>
                  </a:lnTo>
                  <a:lnTo>
                    <a:pt x="143076" y="346054"/>
                  </a:lnTo>
                  <a:lnTo>
                    <a:pt x="179875" y="369261"/>
                  </a:lnTo>
                  <a:lnTo>
                    <a:pt x="191972" y="384795"/>
                  </a:lnTo>
                  <a:lnTo>
                    <a:pt x="192332" y="391709"/>
                  </a:lnTo>
                  <a:lnTo>
                    <a:pt x="177293" y="429745"/>
                  </a:lnTo>
                  <a:lnTo>
                    <a:pt x="162631" y="449635"/>
                  </a:lnTo>
                  <a:lnTo>
                    <a:pt x="119921" y="485775"/>
                  </a:lnTo>
                  <a:lnTo>
                    <a:pt x="73257" y="524146"/>
                  </a:lnTo>
                  <a:lnTo>
                    <a:pt x="29690" y="555967"/>
                  </a:lnTo>
                  <a:lnTo>
                    <a:pt x="11793" y="570821"/>
                  </a:lnTo>
                  <a:lnTo>
                    <a:pt x="310" y="588006"/>
                  </a:lnTo>
                  <a:lnTo>
                    <a:pt x="0" y="594917"/>
                  </a:lnTo>
                  <a:lnTo>
                    <a:pt x="2968" y="600582"/>
                  </a:lnTo>
                  <a:lnTo>
                    <a:pt x="8121" y="605417"/>
                  </a:lnTo>
                  <a:lnTo>
                    <a:pt x="27959" y="610789"/>
                  </a:lnTo>
                  <a:lnTo>
                    <a:pt x="63233" y="610992"/>
                  </a:lnTo>
                  <a:lnTo>
                    <a:pt x="105082" y="604349"/>
                  </a:lnTo>
                  <a:lnTo>
                    <a:pt x="140550" y="599732"/>
                  </a:lnTo>
                  <a:lnTo>
                    <a:pt x="184318" y="596074"/>
                  </a:lnTo>
                  <a:lnTo>
                    <a:pt x="224097" y="589817"/>
                  </a:lnTo>
                  <a:lnTo>
                    <a:pt x="261636" y="586434"/>
                  </a:lnTo>
                  <a:lnTo>
                    <a:pt x="342279" y="56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16"/>
            <p:cNvSpPr/>
            <p:nvPr>
              <p:custDataLst>
                <p:tags r:id="rId31"/>
              </p:custDataLst>
            </p:nvPr>
          </p:nvSpPr>
          <p:spPr>
            <a:xfrm>
              <a:off x="3743325" y="58769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6548"/>
                  </a:lnTo>
                  <a:lnTo>
                    <a:pt x="8467" y="587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17"/>
            <p:cNvSpPr/>
            <p:nvPr>
              <p:custDataLst>
                <p:tags r:id="rId32"/>
              </p:custDataLst>
            </p:nvPr>
          </p:nvSpPr>
          <p:spPr>
            <a:xfrm>
              <a:off x="3734193" y="5791200"/>
              <a:ext cx="18658" cy="1"/>
            </a:xfrm>
            <a:custGeom>
              <a:avLst/>
              <a:gdLst/>
              <a:ahLst/>
              <a:cxnLst/>
              <a:rect l="0" t="0" r="0" b="0"/>
              <a:pathLst>
                <a:path w="18658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18"/>
            <p:cNvSpPr/>
            <p:nvPr>
              <p:custDataLst>
                <p:tags r:id="rId33"/>
              </p:custDataLst>
            </p:nvPr>
          </p:nvSpPr>
          <p:spPr>
            <a:xfrm>
              <a:off x="3814037" y="5838825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31727" y="1324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19"/>
            <p:cNvSpPr/>
            <p:nvPr>
              <p:custDataLst>
                <p:tags r:id="rId34"/>
              </p:custDataLst>
            </p:nvPr>
          </p:nvSpPr>
          <p:spPr>
            <a:xfrm>
              <a:off x="3821474" y="5886450"/>
              <a:ext cx="102827" cy="37639"/>
            </a:xfrm>
            <a:custGeom>
              <a:avLst/>
              <a:gdLst/>
              <a:ahLst/>
              <a:cxnLst/>
              <a:rect l="0" t="0" r="0" b="0"/>
              <a:pathLst>
                <a:path w="102827" h="37639">
                  <a:moveTo>
                    <a:pt x="36151" y="9525"/>
                  </a:moveTo>
                  <a:lnTo>
                    <a:pt x="36151" y="9525"/>
                  </a:lnTo>
                  <a:lnTo>
                    <a:pt x="22001" y="22617"/>
                  </a:lnTo>
                  <a:lnTo>
                    <a:pt x="0" y="36544"/>
                  </a:lnTo>
                  <a:lnTo>
                    <a:pt x="409" y="37062"/>
                  </a:lnTo>
                  <a:lnTo>
                    <a:pt x="3685" y="37638"/>
                  </a:lnTo>
                  <a:lnTo>
                    <a:pt x="27503" y="30404"/>
                  </a:lnTo>
                  <a:lnTo>
                    <a:pt x="66754" y="12582"/>
                  </a:lnTo>
                  <a:lnTo>
                    <a:pt x="102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2920"/>
          <p:cNvSpPr/>
          <p:nvPr>
            <p:custDataLst>
              <p:tags r:id="rId2"/>
            </p:custDataLst>
          </p:nvPr>
        </p:nvSpPr>
        <p:spPr>
          <a:xfrm>
            <a:off x="5143500" y="5391150"/>
            <a:ext cx="19051" cy="47626"/>
          </a:xfrm>
          <a:custGeom>
            <a:avLst/>
            <a:gdLst/>
            <a:ahLst/>
            <a:cxnLst/>
            <a:rect l="0" t="0" r="0" b="0"/>
            <a:pathLst>
              <a:path w="19051" h="47626">
                <a:moveTo>
                  <a:pt x="19050" y="0"/>
                </a:moveTo>
                <a:lnTo>
                  <a:pt x="19050" y="0"/>
                </a:lnTo>
                <a:lnTo>
                  <a:pt x="19050" y="5056"/>
                </a:lnTo>
                <a:lnTo>
                  <a:pt x="16228" y="10361"/>
                </a:lnTo>
                <a:lnTo>
                  <a:pt x="13994" y="13257"/>
                </a:lnTo>
                <a:lnTo>
                  <a:pt x="11511" y="22120"/>
                </a:lnTo>
                <a:lnTo>
                  <a:pt x="9349" y="32056"/>
                </a:lnTo>
                <a:lnTo>
                  <a:pt x="0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Shape-2921"/>
          <p:cNvSpPr/>
          <p:nvPr>
            <p:custDataLst>
              <p:tags r:id="rId3"/>
            </p:custDataLst>
          </p:nvPr>
        </p:nvSpPr>
        <p:spPr>
          <a:xfrm>
            <a:off x="7962900" y="5886450"/>
            <a:ext cx="9526" cy="9133"/>
          </a:xfrm>
          <a:custGeom>
            <a:avLst/>
            <a:gdLst/>
            <a:ahLst/>
            <a:cxnLst/>
            <a:rect l="0" t="0" r="0" b="0"/>
            <a:pathLst>
              <a:path w="9526" h="9133">
                <a:moveTo>
                  <a:pt x="0" y="0"/>
                </a:moveTo>
                <a:lnTo>
                  <a:pt x="0" y="0"/>
                </a:lnTo>
                <a:lnTo>
                  <a:pt x="8200" y="8201"/>
                </a:lnTo>
                <a:lnTo>
                  <a:pt x="7584" y="8642"/>
                </a:lnTo>
                <a:lnTo>
                  <a:pt x="4076" y="9132"/>
                </a:lnTo>
                <a:lnTo>
                  <a:pt x="3776" y="8205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617"/>
          <p:cNvGrpSpPr/>
          <p:nvPr/>
        </p:nvGrpSpPr>
        <p:grpSpPr>
          <a:xfrm>
            <a:off x="8834986" y="5565491"/>
            <a:ext cx="623340" cy="302296"/>
            <a:chOff x="8834986" y="5565491"/>
            <a:chExt cx="623340" cy="302296"/>
          </a:xfrm>
        </p:grpSpPr>
        <p:sp>
          <p:nvSpPr>
            <p:cNvPr id="101" name="SMARTInkShape-2922"/>
            <p:cNvSpPr/>
            <p:nvPr>
              <p:custDataLst>
                <p:tags r:id="rId23"/>
              </p:custDataLst>
            </p:nvPr>
          </p:nvSpPr>
          <p:spPr>
            <a:xfrm>
              <a:off x="8834986" y="5565491"/>
              <a:ext cx="213765" cy="302296"/>
            </a:xfrm>
            <a:custGeom>
              <a:avLst/>
              <a:gdLst/>
              <a:ahLst/>
              <a:cxnLst/>
              <a:rect l="0" t="0" r="0" b="0"/>
              <a:pathLst>
                <a:path w="213765" h="302296">
                  <a:moveTo>
                    <a:pt x="99464" y="63784"/>
                  </a:moveTo>
                  <a:lnTo>
                    <a:pt x="99464" y="63784"/>
                  </a:lnTo>
                  <a:lnTo>
                    <a:pt x="104521" y="58728"/>
                  </a:lnTo>
                  <a:lnTo>
                    <a:pt x="107004" y="53423"/>
                  </a:lnTo>
                  <a:lnTo>
                    <a:pt x="107665" y="50527"/>
                  </a:lnTo>
                  <a:lnTo>
                    <a:pt x="107049" y="47537"/>
                  </a:lnTo>
                  <a:lnTo>
                    <a:pt x="103540" y="41394"/>
                  </a:lnTo>
                  <a:lnTo>
                    <a:pt x="92809" y="37958"/>
                  </a:lnTo>
                  <a:lnTo>
                    <a:pt x="85503" y="37042"/>
                  </a:lnTo>
                  <a:lnTo>
                    <a:pt x="71739" y="41668"/>
                  </a:lnTo>
                  <a:lnTo>
                    <a:pt x="60684" y="49721"/>
                  </a:lnTo>
                  <a:lnTo>
                    <a:pt x="30725" y="89688"/>
                  </a:lnTo>
                  <a:lnTo>
                    <a:pt x="17133" y="128834"/>
                  </a:lnTo>
                  <a:lnTo>
                    <a:pt x="4257" y="173883"/>
                  </a:lnTo>
                  <a:lnTo>
                    <a:pt x="0" y="201617"/>
                  </a:lnTo>
                  <a:lnTo>
                    <a:pt x="4612" y="239973"/>
                  </a:lnTo>
                  <a:lnTo>
                    <a:pt x="20389" y="281641"/>
                  </a:lnTo>
                  <a:lnTo>
                    <a:pt x="30453" y="293254"/>
                  </a:lnTo>
                  <a:lnTo>
                    <a:pt x="37582" y="299314"/>
                  </a:lnTo>
                  <a:lnTo>
                    <a:pt x="46568" y="302295"/>
                  </a:lnTo>
                  <a:lnTo>
                    <a:pt x="78382" y="301436"/>
                  </a:lnTo>
                  <a:lnTo>
                    <a:pt x="98561" y="297113"/>
                  </a:lnTo>
                  <a:lnTo>
                    <a:pt x="112468" y="288842"/>
                  </a:lnTo>
                  <a:lnTo>
                    <a:pt x="135075" y="261228"/>
                  </a:lnTo>
                  <a:lnTo>
                    <a:pt x="152320" y="223082"/>
                  </a:lnTo>
                  <a:lnTo>
                    <a:pt x="161574" y="180716"/>
                  </a:lnTo>
                  <a:lnTo>
                    <a:pt x="164110" y="146446"/>
                  </a:lnTo>
                  <a:lnTo>
                    <a:pt x="160481" y="106620"/>
                  </a:lnTo>
                  <a:lnTo>
                    <a:pt x="149773" y="65778"/>
                  </a:lnTo>
                  <a:lnTo>
                    <a:pt x="129268" y="24483"/>
                  </a:lnTo>
                  <a:lnTo>
                    <a:pt x="116644" y="6865"/>
                  </a:lnTo>
                  <a:lnTo>
                    <a:pt x="106747" y="1445"/>
                  </a:lnTo>
                  <a:lnTo>
                    <a:pt x="101145" y="0"/>
                  </a:lnTo>
                  <a:lnTo>
                    <a:pt x="73032" y="8078"/>
                  </a:lnTo>
                  <a:lnTo>
                    <a:pt x="58436" y="21034"/>
                  </a:lnTo>
                  <a:lnTo>
                    <a:pt x="40442" y="50165"/>
                  </a:lnTo>
                  <a:lnTo>
                    <a:pt x="39013" y="66198"/>
                  </a:lnTo>
                  <a:lnTo>
                    <a:pt x="42963" y="83907"/>
                  </a:lnTo>
                  <a:lnTo>
                    <a:pt x="56030" y="108552"/>
                  </a:lnTo>
                  <a:lnTo>
                    <a:pt x="63579" y="115431"/>
                  </a:lnTo>
                  <a:lnTo>
                    <a:pt x="88950" y="124360"/>
                  </a:lnTo>
                  <a:lnTo>
                    <a:pt x="132272" y="129254"/>
                  </a:lnTo>
                  <a:lnTo>
                    <a:pt x="153165" y="129044"/>
                  </a:lnTo>
                  <a:lnTo>
                    <a:pt x="181581" y="122749"/>
                  </a:lnTo>
                  <a:lnTo>
                    <a:pt x="213764" y="111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23"/>
            <p:cNvSpPr/>
            <p:nvPr>
              <p:custDataLst>
                <p:tags r:id="rId24"/>
              </p:custDataLst>
            </p:nvPr>
          </p:nvSpPr>
          <p:spPr>
            <a:xfrm>
              <a:off x="9248775" y="5629275"/>
              <a:ext cx="171451" cy="17727"/>
            </a:xfrm>
            <a:custGeom>
              <a:avLst/>
              <a:gdLst/>
              <a:ahLst/>
              <a:cxnLst/>
              <a:rect l="0" t="0" r="0" b="0"/>
              <a:pathLst>
                <a:path w="17145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5057" y="13601"/>
                  </a:lnTo>
                  <a:lnTo>
                    <a:pt x="47559" y="7239"/>
                  </a:lnTo>
                  <a:lnTo>
                    <a:pt x="85712" y="1431"/>
                  </a:lnTo>
                  <a:lnTo>
                    <a:pt x="124409" y="4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24"/>
            <p:cNvSpPr/>
            <p:nvPr>
              <p:custDataLst>
                <p:tags r:id="rId25"/>
              </p:custDataLst>
            </p:nvPr>
          </p:nvSpPr>
          <p:spPr>
            <a:xfrm>
              <a:off x="9277350" y="5753100"/>
              <a:ext cx="180976" cy="26743"/>
            </a:xfrm>
            <a:custGeom>
              <a:avLst/>
              <a:gdLst/>
              <a:ahLst/>
              <a:cxnLst/>
              <a:rect l="0" t="0" r="0" b="0"/>
              <a:pathLst>
                <a:path w="180976" h="26743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3175" y="16247"/>
                  </a:lnTo>
                  <a:lnTo>
                    <a:pt x="15169" y="22390"/>
                  </a:lnTo>
                  <a:lnTo>
                    <a:pt x="44829" y="26742"/>
                  </a:lnTo>
                  <a:lnTo>
                    <a:pt x="92059" y="20794"/>
                  </a:lnTo>
                  <a:lnTo>
                    <a:pt x="135189" y="1939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18"/>
          <p:cNvGrpSpPr/>
          <p:nvPr/>
        </p:nvGrpSpPr>
        <p:grpSpPr>
          <a:xfrm>
            <a:off x="9715500" y="5492203"/>
            <a:ext cx="751868" cy="346623"/>
            <a:chOff x="9715500" y="5492203"/>
            <a:chExt cx="751868" cy="346623"/>
          </a:xfrm>
        </p:grpSpPr>
        <p:sp>
          <p:nvSpPr>
            <p:cNvPr id="105" name="SMARTInkShape-2925"/>
            <p:cNvSpPr/>
            <p:nvPr>
              <p:custDataLst>
                <p:tags r:id="rId17"/>
              </p:custDataLst>
            </p:nvPr>
          </p:nvSpPr>
          <p:spPr>
            <a:xfrm>
              <a:off x="9734550" y="5534025"/>
              <a:ext cx="18973" cy="295276"/>
            </a:xfrm>
            <a:custGeom>
              <a:avLst/>
              <a:gdLst/>
              <a:ahLst/>
              <a:cxnLst/>
              <a:rect l="0" t="0" r="0" b="0"/>
              <a:pathLst>
                <a:path w="18973" h="29527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8659" y="46992"/>
                  </a:lnTo>
                  <a:lnTo>
                    <a:pt x="18972" y="93165"/>
                  </a:lnTo>
                  <a:lnTo>
                    <a:pt x="17969" y="135672"/>
                  </a:lnTo>
                  <a:lnTo>
                    <a:pt x="12498" y="171433"/>
                  </a:lnTo>
                  <a:lnTo>
                    <a:pt x="10406" y="211426"/>
                  </a:lnTo>
                  <a:lnTo>
                    <a:pt x="9640" y="25763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26"/>
            <p:cNvSpPr/>
            <p:nvPr>
              <p:custDataLst>
                <p:tags r:id="rId18"/>
              </p:custDataLst>
            </p:nvPr>
          </p:nvSpPr>
          <p:spPr>
            <a:xfrm>
              <a:off x="9715500" y="5534025"/>
              <a:ext cx="200026" cy="85726"/>
            </a:xfrm>
            <a:custGeom>
              <a:avLst/>
              <a:gdLst/>
              <a:ahLst/>
              <a:cxnLst/>
              <a:rect l="0" t="0" r="0" b="0"/>
              <a:pathLst>
                <a:path w="200026" h="85726">
                  <a:moveTo>
                    <a:pt x="0" y="85725"/>
                  </a:moveTo>
                  <a:lnTo>
                    <a:pt x="0" y="85725"/>
                  </a:lnTo>
                  <a:lnTo>
                    <a:pt x="0" y="67411"/>
                  </a:lnTo>
                  <a:lnTo>
                    <a:pt x="8467" y="56066"/>
                  </a:lnTo>
                  <a:lnTo>
                    <a:pt x="55070" y="21777"/>
                  </a:lnTo>
                  <a:lnTo>
                    <a:pt x="62115" y="17693"/>
                  </a:lnTo>
                  <a:lnTo>
                    <a:pt x="108264" y="1008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27"/>
            <p:cNvSpPr/>
            <p:nvPr>
              <p:custDataLst>
                <p:tags r:id="rId19"/>
              </p:custDataLst>
            </p:nvPr>
          </p:nvSpPr>
          <p:spPr>
            <a:xfrm>
              <a:off x="9748543" y="5686425"/>
              <a:ext cx="157458" cy="35453"/>
            </a:xfrm>
            <a:custGeom>
              <a:avLst/>
              <a:gdLst/>
              <a:ahLst/>
              <a:cxnLst/>
              <a:rect l="0" t="0" r="0" b="0"/>
              <a:pathLst>
                <a:path w="157458" h="35453">
                  <a:moveTo>
                    <a:pt x="5057" y="19050"/>
                  </a:moveTo>
                  <a:lnTo>
                    <a:pt x="5057" y="19050"/>
                  </a:lnTo>
                  <a:lnTo>
                    <a:pt x="0" y="29163"/>
                  </a:lnTo>
                  <a:lnTo>
                    <a:pt x="627" y="32142"/>
                  </a:lnTo>
                  <a:lnTo>
                    <a:pt x="3163" y="34128"/>
                  </a:lnTo>
                  <a:lnTo>
                    <a:pt x="6969" y="35452"/>
                  </a:lnTo>
                  <a:lnTo>
                    <a:pt x="43495" y="29972"/>
                  </a:lnTo>
                  <a:lnTo>
                    <a:pt x="85831" y="21521"/>
                  </a:lnTo>
                  <a:lnTo>
                    <a:pt x="128426" y="11771"/>
                  </a:lnTo>
                  <a:lnTo>
                    <a:pt x="157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28"/>
            <p:cNvSpPr/>
            <p:nvPr>
              <p:custDataLst>
                <p:tags r:id="rId20"/>
              </p:custDataLst>
            </p:nvPr>
          </p:nvSpPr>
          <p:spPr>
            <a:xfrm>
              <a:off x="10059661" y="5492203"/>
              <a:ext cx="80428" cy="327573"/>
            </a:xfrm>
            <a:custGeom>
              <a:avLst/>
              <a:gdLst/>
              <a:ahLst/>
              <a:cxnLst/>
              <a:rect l="0" t="0" r="0" b="0"/>
              <a:pathLst>
                <a:path w="80428" h="327573">
                  <a:moveTo>
                    <a:pt x="74939" y="22772"/>
                  </a:moveTo>
                  <a:lnTo>
                    <a:pt x="74939" y="22772"/>
                  </a:lnTo>
                  <a:lnTo>
                    <a:pt x="79996" y="12659"/>
                  </a:lnTo>
                  <a:lnTo>
                    <a:pt x="80427" y="8621"/>
                  </a:lnTo>
                  <a:lnTo>
                    <a:pt x="78084" y="1313"/>
                  </a:lnTo>
                  <a:lnTo>
                    <a:pt x="75978" y="0"/>
                  </a:lnTo>
                  <a:lnTo>
                    <a:pt x="73515" y="182"/>
                  </a:lnTo>
                  <a:lnTo>
                    <a:pt x="70815" y="1362"/>
                  </a:lnTo>
                  <a:lnTo>
                    <a:pt x="42938" y="46836"/>
                  </a:lnTo>
                  <a:lnTo>
                    <a:pt x="27891" y="88242"/>
                  </a:lnTo>
                  <a:lnTo>
                    <a:pt x="14729" y="127309"/>
                  </a:lnTo>
                  <a:lnTo>
                    <a:pt x="5122" y="166164"/>
                  </a:lnTo>
                  <a:lnTo>
                    <a:pt x="0" y="213610"/>
                  </a:lnTo>
                  <a:lnTo>
                    <a:pt x="1229" y="255470"/>
                  </a:lnTo>
                  <a:lnTo>
                    <a:pt x="16713" y="299611"/>
                  </a:lnTo>
                  <a:lnTo>
                    <a:pt x="20247" y="305756"/>
                  </a:lnTo>
                  <a:lnTo>
                    <a:pt x="32638" y="315407"/>
                  </a:lnTo>
                  <a:lnTo>
                    <a:pt x="47672" y="322166"/>
                  </a:lnTo>
                  <a:lnTo>
                    <a:pt x="74939" y="32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29"/>
            <p:cNvSpPr/>
            <p:nvPr>
              <p:custDataLst>
                <p:tags r:id="rId21"/>
              </p:custDataLst>
            </p:nvPr>
          </p:nvSpPr>
          <p:spPr>
            <a:xfrm>
              <a:off x="10210800" y="5530303"/>
              <a:ext cx="122749" cy="274641"/>
            </a:xfrm>
            <a:custGeom>
              <a:avLst/>
              <a:gdLst/>
              <a:ahLst/>
              <a:cxnLst/>
              <a:rect l="0" t="0" r="0" b="0"/>
              <a:pathLst>
                <a:path w="122749" h="274641">
                  <a:moveTo>
                    <a:pt x="38100" y="22772"/>
                  </a:moveTo>
                  <a:lnTo>
                    <a:pt x="38100" y="22772"/>
                  </a:lnTo>
                  <a:lnTo>
                    <a:pt x="45638" y="4872"/>
                  </a:lnTo>
                  <a:lnTo>
                    <a:pt x="46742" y="0"/>
                  </a:lnTo>
                  <a:lnTo>
                    <a:pt x="47037" y="182"/>
                  </a:lnTo>
                  <a:lnTo>
                    <a:pt x="47234" y="1362"/>
                  </a:lnTo>
                  <a:lnTo>
                    <a:pt x="40034" y="44856"/>
                  </a:lnTo>
                  <a:lnTo>
                    <a:pt x="38674" y="83643"/>
                  </a:lnTo>
                  <a:lnTo>
                    <a:pt x="38214" y="128987"/>
                  </a:lnTo>
                  <a:lnTo>
                    <a:pt x="30576" y="172540"/>
                  </a:lnTo>
                  <a:lnTo>
                    <a:pt x="28970" y="210165"/>
                  </a:lnTo>
                  <a:lnTo>
                    <a:pt x="28597" y="255894"/>
                  </a:lnTo>
                  <a:lnTo>
                    <a:pt x="28585" y="254087"/>
                  </a:lnTo>
                  <a:lnTo>
                    <a:pt x="36182" y="231212"/>
                  </a:lnTo>
                  <a:lnTo>
                    <a:pt x="60046" y="186153"/>
                  </a:lnTo>
                  <a:lnTo>
                    <a:pt x="70079" y="174761"/>
                  </a:lnTo>
                  <a:lnTo>
                    <a:pt x="78064" y="169698"/>
                  </a:lnTo>
                  <a:lnTo>
                    <a:pt x="93569" y="166847"/>
                  </a:lnTo>
                  <a:lnTo>
                    <a:pt x="105439" y="171825"/>
                  </a:lnTo>
                  <a:lnTo>
                    <a:pt x="111568" y="176116"/>
                  </a:lnTo>
                  <a:lnTo>
                    <a:pt x="115654" y="182151"/>
                  </a:lnTo>
                  <a:lnTo>
                    <a:pt x="121403" y="204757"/>
                  </a:lnTo>
                  <a:lnTo>
                    <a:pt x="122748" y="218660"/>
                  </a:lnTo>
                  <a:lnTo>
                    <a:pt x="117702" y="231895"/>
                  </a:lnTo>
                  <a:lnTo>
                    <a:pt x="97216" y="257638"/>
                  </a:lnTo>
                  <a:lnTo>
                    <a:pt x="88009" y="264740"/>
                  </a:lnTo>
                  <a:lnTo>
                    <a:pt x="68420" y="274356"/>
                  </a:lnTo>
                  <a:lnTo>
                    <a:pt x="53692" y="274640"/>
                  </a:lnTo>
                  <a:lnTo>
                    <a:pt x="38680" y="271239"/>
                  </a:lnTo>
                  <a:lnTo>
                    <a:pt x="28480" y="266199"/>
                  </a:lnTo>
                  <a:lnTo>
                    <a:pt x="0" y="22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30"/>
            <p:cNvSpPr/>
            <p:nvPr>
              <p:custDataLst>
                <p:tags r:id="rId22"/>
              </p:custDataLst>
            </p:nvPr>
          </p:nvSpPr>
          <p:spPr>
            <a:xfrm>
              <a:off x="10334625" y="5528969"/>
              <a:ext cx="132743" cy="309857"/>
            </a:xfrm>
            <a:custGeom>
              <a:avLst/>
              <a:gdLst/>
              <a:ahLst/>
              <a:cxnLst/>
              <a:rect l="0" t="0" r="0" b="0"/>
              <a:pathLst>
                <a:path w="132743" h="309857">
                  <a:moveTo>
                    <a:pt x="66675" y="5056"/>
                  </a:moveTo>
                  <a:lnTo>
                    <a:pt x="66675" y="5056"/>
                  </a:lnTo>
                  <a:lnTo>
                    <a:pt x="81845" y="0"/>
                  </a:lnTo>
                  <a:lnTo>
                    <a:pt x="88429" y="1685"/>
                  </a:lnTo>
                  <a:lnTo>
                    <a:pt x="101391" y="12025"/>
                  </a:lnTo>
                  <a:lnTo>
                    <a:pt x="126423" y="57761"/>
                  </a:lnTo>
                  <a:lnTo>
                    <a:pt x="131983" y="101506"/>
                  </a:lnTo>
                  <a:lnTo>
                    <a:pt x="132742" y="133648"/>
                  </a:lnTo>
                  <a:lnTo>
                    <a:pt x="130259" y="166277"/>
                  </a:lnTo>
                  <a:lnTo>
                    <a:pt x="124567" y="195243"/>
                  </a:lnTo>
                  <a:lnTo>
                    <a:pt x="100846" y="236730"/>
                  </a:lnTo>
                  <a:lnTo>
                    <a:pt x="63178" y="282352"/>
                  </a:lnTo>
                  <a:lnTo>
                    <a:pt x="46072" y="296221"/>
                  </a:lnTo>
                  <a:lnTo>
                    <a:pt x="0" y="30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19"/>
          <p:cNvGrpSpPr/>
          <p:nvPr/>
        </p:nvGrpSpPr>
        <p:grpSpPr>
          <a:xfrm>
            <a:off x="10744200" y="5503482"/>
            <a:ext cx="770457" cy="382969"/>
            <a:chOff x="10744200" y="5503482"/>
            <a:chExt cx="770457" cy="382969"/>
          </a:xfrm>
        </p:grpSpPr>
        <p:sp>
          <p:nvSpPr>
            <p:cNvPr id="112" name="SMARTInkShape-2931"/>
            <p:cNvSpPr/>
            <p:nvPr>
              <p:custDataLst>
                <p:tags r:id="rId10"/>
              </p:custDataLst>
            </p:nvPr>
          </p:nvSpPr>
          <p:spPr>
            <a:xfrm>
              <a:off x="10744200" y="56864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3184" y="11511"/>
                  </a:lnTo>
                  <a:lnTo>
                    <a:pt x="60479" y="9641"/>
                  </a:lnTo>
                  <a:lnTo>
                    <a:pt x="101355" y="300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32"/>
            <p:cNvSpPr/>
            <p:nvPr>
              <p:custDataLst>
                <p:tags r:id="rId11"/>
              </p:custDataLst>
            </p:nvPr>
          </p:nvSpPr>
          <p:spPr>
            <a:xfrm>
              <a:off x="10963275" y="5553075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8100" y="41776"/>
                  </a:lnTo>
                  <a:lnTo>
                    <a:pt x="38100" y="84256"/>
                  </a:lnTo>
                  <a:lnTo>
                    <a:pt x="33043" y="128592"/>
                  </a:lnTo>
                  <a:lnTo>
                    <a:pt x="26340" y="172810"/>
                  </a:lnTo>
                  <a:lnTo>
                    <a:pt x="18953" y="212708"/>
                  </a:lnTo>
                  <a:lnTo>
                    <a:pt x="9433" y="25176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33"/>
            <p:cNvSpPr/>
            <p:nvPr>
              <p:custDataLst>
                <p:tags r:id="rId12"/>
              </p:custDataLst>
            </p:nvPr>
          </p:nvSpPr>
          <p:spPr>
            <a:xfrm>
              <a:off x="10983648" y="5505450"/>
              <a:ext cx="198703" cy="57151"/>
            </a:xfrm>
            <a:custGeom>
              <a:avLst/>
              <a:gdLst/>
              <a:ahLst/>
              <a:cxnLst/>
              <a:rect l="0" t="0" r="0" b="0"/>
              <a:pathLst>
                <a:path w="198703" h="57151">
                  <a:moveTo>
                    <a:pt x="8202" y="57150"/>
                  </a:moveTo>
                  <a:lnTo>
                    <a:pt x="8202" y="57150"/>
                  </a:lnTo>
                  <a:lnTo>
                    <a:pt x="3145" y="52094"/>
                  </a:lnTo>
                  <a:lnTo>
                    <a:pt x="664" y="46789"/>
                  </a:lnTo>
                  <a:lnTo>
                    <a:pt x="0" y="43893"/>
                  </a:lnTo>
                  <a:lnTo>
                    <a:pt x="4909" y="35030"/>
                  </a:lnTo>
                  <a:lnTo>
                    <a:pt x="9182" y="29704"/>
                  </a:lnTo>
                  <a:lnTo>
                    <a:pt x="22396" y="23785"/>
                  </a:lnTo>
                  <a:lnTo>
                    <a:pt x="66863" y="14929"/>
                  </a:lnTo>
                  <a:lnTo>
                    <a:pt x="105907" y="4047"/>
                  </a:lnTo>
                  <a:lnTo>
                    <a:pt x="146545" y="800"/>
                  </a:lnTo>
                  <a:lnTo>
                    <a:pt x="198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34"/>
            <p:cNvSpPr/>
            <p:nvPr>
              <p:custDataLst>
                <p:tags r:id="rId13"/>
              </p:custDataLst>
            </p:nvPr>
          </p:nvSpPr>
          <p:spPr>
            <a:xfrm>
              <a:off x="10977268" y="5619750"/>
              <a:ext cx="176508" cy="35898"/>
            </a:xfrm>
            <a:custGeom>
              <a:avLst/>
              <a:gdLst/>
              <a:ahLst/>
              <a:cxnLst/>
              <a:rect l="0" t="0" r="0" b="0"/>
              <a:pathLst>
                <a:path w="176508" h="35898">
                  <a:moveTo>
                    <a:pt x="5057" y="19050"/>
                  </a:moveTo>
                  <a:lnTo>
                    <a:pt x="5057" y="19050"/>
                  </a:lnTo>
                  <a:lnTo>
                    <a:pt x="0" y="24106"/>
                  </a:lnTo>
                  <a:lnTo>
                    <a:pt x="627" y="26654"/>
                  </a:lnTo>
                  <a:lnTo>
                    <a:pt x="6969" y="32307"/>
                  </a:lnTo>
                  <a:lnTo>
                    <a:pt x="16843" y="35525"/>
                  </a:lnTo>
                  <a:lnTo>
                    <a:pt x="29345" y="35897"/>
                  </a:lnTo>
                  <a:lnTo>
                    <a:pt x="69683" y="29358"/>
                  </a:lnTo>
                  <a:lnTo>
                    <a:pt x="111937" y="25907"/>
                  </a:lnTo>
                  <a:lnTo>
                    <a:pt x="150936" y="15348"/>
                  </a:lnTo>
                  <a:lnTo>
                    <a:pt x="176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35"/>
            <p:cNvSpPr/>
            <p:nvPr>
              <p:custDataLst>
                <p:tags r:id="rId14"/>
              </p:custDataLst>
            </p:nvPr>
          </p:nvSpPr>
          <p:spPr>
            <a:xfrm>
              <a:off x="11136727" y="5503482"/>
              <a:ext cx="165412" cy="325819"/>
            </a:xfrm>
            <a:custGeom>
              <a:avLst/>
              <a:gdLst/>
              <a:ahLst/>
              <a:cxnLst/>
              <a:rect l="0" t="0" r="0" b="0"/>
              <a:pathLst>
                <a:path w="165412" h="325819">
                  <a:moveTo>
                    <a:pt x="159923" y="30543"/>
                  </a:moveTo>
                  <a:lnTo>
                    <a:pt x="159923" y="30543"/>
                  </a:lnTo>
                  <a:lnTo>
                    <a:pt x="159923" y="25487"/>
                  </a:lnTo>
                  <a:lnTo>
                    <a:pt x="162747" y="20182"/>
                  </a:lnTo>
                  <a:lnTo>
                    <a:pt x="164980" y="17286"/>
                  </a:lnTo>
                  <a:lnTo>
                    <a:pt x="165411" y="13238"/>
                  </a:lnTo>
                  <a:lnTo>
                    <a:pt x="163068" y="3097"/>
                  </a:lnTo>
                  <a:lnTo>
                    <a:pt x="162019" y="604"/>
                  </a:lnTo>
                  <a:lnTo>
                    <a:pt x="161321" y="0"/>
                  </a:lnTo>
                  <a:lnTo>
                    <a:pt x="160854" y="656"/>
                  </a:lnTo>
                  <a:lnTo>
                    <a:pt x="119900" y="34384"/>
                  </a:lnTo>
                  <a:lnTo>
                    <a:pt x="90068" y="75668"/>
                  </a:lnTo>
                  <a:lnTo>
                    <a:pt x="58388" y="117925"/>
                  </a:lnTo>
                  <a:lnTo>
                    <a:pt x="33559" y="163203"/>
                  </a:lnTo>
                  <a:lnTo>
                    <a:pt x="19117" y="185560"/>
                  </a:lnTo>
                  <a:lnTo>
                    <a:pt x="4757" y="226616"/>
                  </a:lnTo>
                  <a:lnTo>
                    <a:pt x="0" y="252915"/>
                  </a:lnTo>
                  <a:lnTo>
                    <a:pt x="5801" y="299572"/>
                  </a:lnTo>
                  <a:lnTo>
                    <a:pt x="6376" y="305145"/>
                  </a:lnTo>
                  <a:lnTo>
                    <a:pt x="9932" y="309920"/>
                  </a:lnTo>
                  <a:lnTo>
                    <a:pt x="36098" y="325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36"/>
            <p:cNvSpPr/>
            <p:nvPr>
              <p:custDataLst>
                <p:tags r:id="rId15"/>
              </p:custDataLst>
            </p:nvPr>
          </p:nvSpPr>
          <p:spPr>
            <a:xfrm>
              <a:off x="11253127" y="5680725"/>
              <a:ext cx="129249" cy="91426"/>
            </a:xfrm>
            <a:custGeom>
              <a:avLst/>
              <a:gdLst/>
              <a:ahLst/>
              <a:cxnLst/>
              <a:rect l="0" t="0" r="0" b="0"/>
              <a:pathLst>
                <a:path w="129249" h="91426">
                  <a:moveTo>
                    <a:pt x="119723" y="43800"/>
                  </a:moveTo>
                  <a:lnTo>
                    <a:pt x="119723" y="43800"/>
                  </a:lnTo>
                  <a:lnTo>
                    <a:pt x="119723" y="28630"/>
                  </a:lnTo>
                  <a:lnTo>
                    <a:pt x="114079" y="15539"/>
                  </a:lnTo>
                  <a:lnTo>
                    <a:pt x="109611" y="9085"/>
                  </a:lnTo>
                  <a:lnTo>
                    <a:pt x="99001" y="1913"/>
                  </a:lnTo>
                  <a:lnTo>
                    <a:pt x="93209" y="0"/>
                  </a:lnTo>
                  <a:lnTo>
                    <a:pt x="59773" y="2365"/>
                  </a:lnTo>
                  <a:lnTo>
                    <a:pt x="39809" y="9863"/>
                  </a:lnTo>
                  <a:lnTo>
                    <a:pt x="9746" y="31923"/>
                  </a:lnTo>
                  <a:lnTo>
                    <a:pt x="2052" y="41343"/>
                  </a:lnTo>
                  <a:lnTo>
                    <a:pt x="0" y="45337"/>
                  </a:lnTo>
                  <a:lnTo>
                    <a:pt x="543" y="55419"/>
                  </a:lnTo>
                  <a:lnTo>
                    <a:pt x="4313" y="65897"/>
                  </a:lnTo>
                  <a:lnTo>
                    <a:pt x="9516" y="74082"/>
                  </a:lnTo>
                  <a:lnTo>
                    <a:pt x="21000" y="78425"/>
                  </a:lnTo>
                  <a:lnTo>
                    <a:pt x="28508" y="79583"/>
                  </a:lnTo>
                  <a:lnTo>
                    <a:pt x="45316" y="75226"/>
                  </a:lnTo>
                  <a:lnTo>
                    <a:pt x="90469" y="53575"/>
                  </a:lnTo>
                  <a:lnTo>
                    <a:pt x="106301" y="45731"/>
                  </a:lnTo>
                  <a:lnTo>
                    <a:pt x="107600" y="47204"/>
                  </a:lnTo>
                  <a:lnTo>
                    <a:pt x="109428" y="59390"/>
                  </a:lnTo>
                  <a:lnTo>
                    <a:pt x="111028" y="75348"/>
                  </a:lnTo>
                  <a:lnTo>
                    <a:pt x="129248" y="91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37"/>
            <p:cNvSpPr/>
            <p:nvPr>
              <p:custDataLst>
                <p:tags r:id="rId16"/>
              </p:custDataLst>
            </p:nvPr>
          </p:nvSpPr>
          <p:spPr>
            <a:xfrm>
              <a:off x="11410950" y="5584923"/>
              <a:ext cx="103707" cy="301528"/>
            </a:xfrm>
            <a:custGeom>
              <a:avLst/>
              <a:gdLst/>
              <a:ahLst/>
              <a:cxnLst/>
              <a:rect l="0" t="0" r="0" b="0"/>
              <a:pathLst>
                <a:path w="103707" h="301528">
                  <a:moveTo>
                    <a:pt x="76200" y="44352"/>
                  </a:moveTo>
                  <a:lnTo>
                    <a:pt x="76200" y="44352"/>
                  </a:lnTo>
                  <a:lnTo>
                    <a:pt x="89291" y="30201"/>
                  </a:lnTo>
                  <a:lnTo>
                    <a:pt x="99522" y="7773"/>
                  </a:lnTo>
                  <a:lnTo>
                    <a:pt x="100215" y="4091"/>
                  </a:lnTo>
                  <a:lnTo>
                    <a:pt x="99618" y="1636"/>
                  </a:lnTo>
                  <a:lnTo>
                    <a:pt x="98161" y="0"/>
                  </a:lnTo>
                  <a:lnTo>
                    <a:pt x="99365" y="6648"/>
                  </a:lnTo>
                  <a:lnTo>
                    <a:pt x="103706" y="26674"/>
                  </a:lnTo>
                  <a:lnTo>
                    <a:pt x="101813" y="72376"/>
                  </a:lnTo>
                  <a:lnTo>
                    <a:pt x="94372" y="109805"/>
                  </a:lnTo>
                  <a:lnTo>
                    <a:pt x="85465" y="152645"/>
                  </a:lnTo>
                  <a:lnTo>
                    <a:pt x="72973" y="195566"/>
                  </a:lnTo>
                  <a:lnTo>
                    <a:pt x="59255" y="233559"/>
                  </a:lnTo>
                  <a:lnTo>
                    <a:pt x="25028" y="275735"/>
                  </a:lnTo>
                  <a:lnTo>
                    <a:pt x="0" y="301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620"/>
          <p:cNvGrpSpPr/>
          <p:nvPr/>
        </p:nvGrpSpPr>
        <p:grpSpPr>
          <a:xfrm>
            <a:off x="648209" y="4335663"/>
            <a:ext cx="637667" cy="383369"/>
            <a:chOff x="648209" y="4335663"/>
            <a:chExt cx="637667" cy="383369"/>
          </a:xfrm>
        </p:grpSpPr>
        <p:sp>
          <p:nvSpPr>
            <p:cNvPr id="120" name="SMARTInkShape-2938"/>
            <p:cNvSpPr/>
            <p:nvPr>
              <p:custDataLst>
                <p:tags r:id="rId4"/>
              </p:custDataLst>
            </p:nvPr>
          </p:nvSpPr>
          <p:spPr>
            <a:xfrm>
              <a:off x="1276350" y="44862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939"/>
            <p:cNvSpPr/>
            <p:nvPr>
              <p:custDataLst>
                <p:tags r:id="rId5"/>
              </p:custDataLst>
            </p:nvPr>
          </p:nvSpPr>
          <p:spPr>
            <a:xfrm>
              <a:off x="648209" y="4335663"/>
              <a:ext cx="209042" cy="311710"/>
            </a:xfrm>
            <a:custGeom>
              <a:avLst/>
              <a:gdLst/>
              <a:ahLst/>
              <a:cxnLst/>
              <a:rect l="0" t="0" r="0" b="0"/>
              <a:pathLst>
                <a:path w="209042" h="311710">
                  <a:moveTo>
                    <a:pt x="18541" y="26787"/>
                  </a:moveTo>
                  <a:lnTo>
                    <a:pt x="18541" y="26787"/>
                  </a:lnTo>
                  <a:lnTo>
                    <a:pt x="1207" y="26787"/>
                  </a:lnTo>
                  <a:lnTo>
                    <a:pt x="635" y="27845"/>
                  </a:lnTo>
                  <a:lnTo>
                    <a:pt x="0" y="31844"/>
                  </a:lnTo>
                  <a:lnTo>
                    <a:pt x="1947" y="34391"/>
                  </a:lnTo>
                  <a:lnTo>
                    <a:pt x="9755" y="40044"/>
                  </a:lnTo>
                  <a:lnTo>
                    <a:pt x="31107" y="44120"/>
                  </a:lnTo>
                  <a:lnTo>
                    <a:pt x="67655" y="40273"/>
                  </a:lnTo>
                  <a:lnTo>
                    <a:pt x="106941" y="37486"/>
                  </a:lnTo>
                  <a:lnTo>
                    <a:pt x="145393" y="26547"/>
                  </a:lnTo>
                  <a:lnTo>
                    <a:pt x="192238" y="10201"/>
                  </a:lnTo>
                  <a:lnTo>
                    <a:pt x="200868" y="4246"/>
                  </a:lnTo>
                  <a:lnTo>
                    <a:pt x="201475" y="2235"/>
                  </a:lnTo>
                  <a:lnTo>
                    <a:pt x="199764" y="894"/>
                  </a:lnTo>
                  <a:lnTo>
                    <a:pt x="196506" y="0"/>
                  </a:lnTo>
                  <a:lnTo>
                    <a:pt x="154315" y="7228"/>
                  </a:lnTo>
                  <a:lnTo>
                    <a:pt x="106940" y="25119"/>
                  </a:lnTo>
                  <a:lnTo>
                    <a:pt x="86404" y="34512"/>
                  </a:lnTo>
                  <a:lnTo>
                    <a:pt x="42804" y="70373"/>
                  </a:lnTo>
                  <a:lnTo>
                    <a:pt x="27376" y="90031"/>
                  </a:lnTo>
                  <a:lnTo>
                    <a:pt x="27606" y="95408"/>
                  </a:lnTo>
                  <a:lnTo>
                    <a:pt x="30934" y="100051"/>
                  </a:lnTo>
                  <a:lnTo>
                    <a:pt x="36328" y="104204"/>
                  </a:lnTo>
                  <a:lnTo>
                    <a:pt x="50788" y="108820"/>
                  </a:lnTo>
                  <a:lnTo>
                    <a:pt x="96122" y="119727"/>
                  </a:lnTo>
                  <a:lnTo>
                    <a:pt x="98837" y="120496"/>
                  </a:lnTo>
                  <a:lnTo>
                    <a:pt x="107714" y="126637"/>
                  </a:lnTo>
                  <a:lnTo>
                    <a:pt x="111090" y="135018"/>
                  </a:lnTo>
                  <a:lnTo>
                    <a:pt x="111990" y="140216"/>
                  </a:lnTo>
                  <a:lnTo>
                    <a:pt x="108201" y="162701"/>
                  </a:lnTo>
                  <a:lnTo>
                    <a:pt x="78097" y="209311"/>
                  </a:lnTo>
                  <a:lnTo>
                    <a:pt x="54372" y="250597"/>
                  </a:lnTo>
                  <a:lnTo>
                    <a:pt x="34953" y="286258"/>
                  </a:lnTo>
                  <a:lnTo>
                    <a:pt x="33716" y="292901"/>
                  </a:lnTo>
                  <a:lnTo>
                    <a:pt x="35163" y="303105"/>
                  </a:lnTo>
                  <a:lnTo>
                    <a:pt x="39147" y="306249"/>
                  </a:lnTo>
                  <a:lnTo>
                    <a:pt x="52041" y="309742"/>
                  </a:lnTo>
                  <a:lnTo>
                    <a:pt x="87263" y="311709"/>
                  </a:lnTo>
                  <a:lnTo>
                    <a:pt x="126157" y="302179"/>
                  </a:lnTo>
                  <a:lnTo>
                    <a:pt x="164133" y="286542"/>
                  </a:lnTo>
                  <a:lnTo>
                    <a:pt x="209041" y="26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40"/>
            <p:cNvSpPr/>
            <p:nvPr>
              <p:custDataLst>
                <p:tags r:id="rId6"/>
              </p:custDataLst>
            </p:nvPr>
          </p:nvSpPr>
          <p:spPr>
            <a:xfrm>
              <a:off x="843993" y="4430168"/>
              <a:ext cx="279958" cy="138039"/>
            </a:xfrm>
            <a:custGeom>
              <a:avLst/>
              <a:gdLst/>
              <a:ahLst/>
              <a:cxnLst/>
              <a:rect l="0" t="0" r="0" b="0"/>
              <a:pathLst>
                <a:path w="279958" h="138039">
                  <a:moveTo>
                    <a:pt x="13257" y="27532"/>
                  </a:moveTo>
                  <a:lnTo>
                    <a:pt x="13257" y="27532"/>
                  </a:lnTo>
                  <a:lnTo>
                    <a:pt x="0" y="27532"/>
                  </a:lnTo>
                  <a:lnTo>
                    <a:pt x="185" y="26474"/>
                  </a:lnTo>
                  <a:lnTo>
                    <a:pt x="6036" y="22475"/>
                  </a:lnTo>
                  <a:lnTo>
                    <a:pt x="34644" y="18890"/>
                  </a:lnTo>
                  <a:lnTo>
                    <a:pt x="52396" y="18399"/>
                  </a:lnTo>
                  <a:lnTo>
                    <a:pt x="68046" y="23826"/>
                  </a:lnTo>
                  <a:lnTo>
                    <a:pt x="80999" y="33293"/>
                  </a:lnTo>
                  <a:lnTo>
                    <a:pt x="90284" y="44556"/>
                  </a:lnTo>
                  <a:lnTo>
                    <a:pt x="96405" y="77967"/>
                  </a:lnTo>
                  <a:lnTo>
                    <a:pt x="93162" y="106211"/>
                  </a:lnTo>
                  <a:lnTo>
                    <a:pt x="73380" y="137730"/>
                  </a:lnTo>
                  <a:lnTo>
                    <a:pt x="71331" y="138038"/>
                  </a:lnTo>
                  <a:lnTo>
                    <a:pt x="66232" y="135560"/>
                  </a:lnTo>
                  <a:lnTo>
                    <a:pt x="65507" y="131301"/>
                  </a:lnTo>
                  <a:lnTo>
                    <a:pt x="69553" y="97877"/>
                  </a:lnTo>
                  <a:lnTo>
                    <a:pt x="78494" y="82079"/>
                  </a:lnTo>
                  <a:lnTo>
                    <a:pt x="110434" y="38831"/>
                  </a:lnTo>
                  <a:lnTo>
                    <a:pt x="140065" y="6882"/>
                  </a:lnTo>
                  <a:lnTo>
                    <a:pt x="153807" y="0"/>
                  </a:lnTo>
                  <a:lnTo>
                    <a:pt x="152277" y="5065"/>
                  </a:lnTo>
                  <a:lnTo>
                    <a:pt x="142671" y="25564"/>
                  </a:lnTo>
                  <a:lnTo>
                    <a:pt x="142388" y="40415"/>
                  </a:lnTo>
                  <a:lnTo>
                    <a:pt x="145790" y="55483"/>
                  </a:lnTo>
                  <a:lnTo>
                    <a:pt x="150830" y="65708"/>
                  </a:lnTo>
                  <a:lnTo>
                    <a:pt x="162242" y="73780"/>
                  </a:lnTo>
                  <a:lnTo>
                    <a:pt x="183695" y="81452"/>
                  </a:lnTo>
                  <a:lnTo>
                    <a:pt x="220020" y="84044"/>
                  </a:lnTo>
                  <a:lnTo>
                    <a:pt x="279957" y="75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41"/>
            <p:cNvSpPr/>
            <p:nvPr>
              <p:custDataLst>
                <p:tags r:id="rId7"/>
              </p:custDataLst>
            </p:nvPr>
          </p:nvSpPr>
          <p:spPr>
            <a:xfrm>
              <a:off x="729037" y="4610100"/>
              <a:ext cx="280614" cy="93026"/>
            </a:xfrm>
            <a:custGeom>
              <a:avLst/>
              <a:gdLst/>
              <a:ahLst/>
              <a:cxnLst/>
              <a:rect l="0" t="0" r="0" b="0"/>
              <a:pathLst>
                <a:path w="280614" h="93026">
                  <a:moveTo>
                    <a:pt x="61538" y="57150"/>
                  </a:moveTo>
                  <a:lnTo>
                    <a:pt x="61538" y="57150"/>
                  </a:lnTo>
                  <a:lnTo>
                    <a:pt x="39783" y="65812"/>
                  </a:lnTo>
                  <a:lnTo>
                    <a:pt x="0" y="90244"/>
                  </a:lnTo>
                  <a:lnTo>
                    <a:pt x="1463" y="91913"/>
                  </a:lnTo>
                  <a:lnTo>
                    <a:pt x="5613" y="93025"/>
                  </a:lnTo>
                  <a:lnTo>
                    <a:pt x="26623" y="89534"/>
                  </a:lnTo>
                  <a:lnTo>
                    <a:pt x="63070" y="76741"/>
                  </a:lnTo>
                  <a:lnTo>
                    <a:pt x="107584" y="54513"/>
                  </a:lnTo>
                  <a:lnTo>
                    <a:pt x="149773" y="38833"/>
                  </a:lnTo>
                  <a:lnTo>
                    <a:pt x="191751" y="25970"/>
                  </a:lnTo>
                  <a:lnTo>
                    <a:pt x="233117" y="14398"/>
                  </a:lnTo>
                  <a:lnTo>
                    <a:pt x="280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42"/>
            <p:cNvSpPr/>
            <p:nvPr>
              <p:custDataLst>
                <p:tags r:id="rId8"/>
              </p:custDataLst>
            </p:nvPr>
          </p:nvSpPr>
          <p:spPr>
            <a:xfrm>
              <a:off x="826145" y="4572000"/>
              <a:ext cx="307331" cy="147032"/>
            </a:xfrm>
            <a:custGeom>
              <a:avLst/>
              <a:gdLst/>
              <a:ahLst/>
              <a:cxnLst/>
              <a:rect l="0" t="0" r="0" b="0"/>
              <a:pathLst>
                <a:path w="307331" h="147032">
                  <a:moveTo>
                    <a:pt x="69205" y="114300"/>
                  </a:moveTo>
                  <a:lnTo>
                    <a:pt x="69205" y="114300"/>
                  </a:lnTo>
                  <a:lnTo>
                    <a:pt x="22582" y="136034"/>
                  </a:lnTo>
                  <a:lnTo>
                    <a:pt x="3982" y="144346"/>
                  </a:lnTo>
                  <a:lnTo>
                    <a:pt x="323" y="147031"/>
                  </a:lnTo>
                  <a:lnTo>
                    <a:pt x="0" y="146704"/>
                  </a:lnTo>
                  <a:lnTo>
                    <a:pt x="9659" y="137190"/>
                  </a:lnTo>
                  <a:lnTo>
                    <a:pt x="53145" y="115681"/>
                  </a:lnTo>
                  <a:lnTo>
                    <a:pt x="96489" y="92779"/>
                  </a:lnTo>
                  <a:lnTo>
                    <a:pt x="141269" y="74144"/>
                  </a:lnTo>
                  <a:lnTo>
                    <a:pt x="185102" y="56541"/>
                  </a:lnTo>
                  <a:lnTo>
                    <a:pt x="228781" y="40742"/>
                  </a:lnTo>
                  <a:lnTo>
                    <a:pt x="307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43"/>
            <p:cNvSpPr/>
            <p:nvPr>
              <p:custDataLst>
                <p:tags r:id="rId9"/>
              </p:custDataLst>
            </p:nvPr>
          </p:nvSpPr>
          <p:spPr>
            <a:xfrm>
              <a:off x="1187058" y="4381500"/>
              <a:ext cx="13093" cy="28576"/>
            </a:xfrm>
            <a:custGeom>
              <a:avLst/>
              <a:gdLst/>
              <a:ahLst/>
              <a:cxnLst/>
              <a:rect l="0" t="0" r="0" b="0"/>
              <a:pathLst>
                <a:path w="13093" h="28576">
                  <a:moveTo>
                    <a:pt x="13092" y="0"/>
                  </a:moveTo>
                  <a:lnTo>
                    <a:pt x="13092" y="0"/>
                  </a:lnTo>
                  <a:lnTo>
                    <a:pt x="0" y="14151"/>
                  </a:lnTo>
                  <a:lnTo>
                    <a:pt x="356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033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621"/>
          <p:cNvGrpSpPr/>
          <p:nvPr/>
        </p:nvGrpSpPr>
        <p:grpSpPr>
          <a:xfrm>
            <a:off x="571500" y="485207"/>
            <a:ext cx="1400176" cy="654654"/>
            <a:chOff x="571500" y="485207"/>
            <a:chExt cx="1400176" cy="654654"/>
          </a:xfrm>
        </p:grpSpPr>
        <p:sp>
          <p:nvSpPr>
            <p:cNvPr id="2" name="SMARTInkShape-2944"/>
            <p:cNvSpPr/>
            <p:nvPr>
              <p:custDataLst>
                <p:tags r:id="rId91"/>
              </p:custDataLst>
            </p:nvPr>
          </p:nvSpPr>
          <p:spPr>
            <a:xfrm>
              <a:off x="571500" y="648092"/>
              <a:ext cx="76201" cy="380609"/>
            </a:xfrm>
            <a:custGeom>
              <a:avLst/>
              <a:gdLst/>
              <a:ahLst/>
              <a:cxnLst/>
              <a:rect l="0" t="0" r="0" b="0"/>
              <a:pathLst>
                <a:path w="76201" h="380609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7584" y="491"/>
                  </a:lnTo>
                  <a:lnTo>
                    <a:pt x="4076" y="0"/>
                  </a:lnTo>
                  <a:lnTo>
                    <a:pt x="3776" y="928"/>
                  </a:lnTo>
                  <a:lnTo>
                    <a:pt x="6264" y="4781"/>
                  </a:lnTo>
                  <a:lnTo>
                    <a:pt x="9239" y="48523"/>
                  </a:lnTo>
                  <a:lnTo>
                    <a:pt x="19553" y="86303"/>
                  </a:lnTo>
                  <a:lnTo>
                    <a:pt x="30209" y="133817"/>
                  </a:lnTo>
                  <a:lnTo>
                    <a:pt x="38119" y="180696"/>
                  </a:lnTo>
                  <a:lnTo>
                    <a:pt x="48256" y="224350"/>
                  </a:lnTo>
                  <a:lnTo>
                    <a:pt x="54515" y="267987"/>
                  </a:lnTo>
                  <a:lnTo>
                    <a:pt x="59191" y="311608"/>
                  </a:lnTo>
                  <a:lnTo>
                    <a:pt x="70253" y="359217"/>
                  </a:lnTo>
                  <a:lnTo>
                    <a:pt x="76200" y="380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45"/>
            <p:cNvSpPr/>
            <p:nvPr>
              <p:custDataLst>
                <p:tags r:id="rId92"/>
              </p:custDataLst>
            </p:nvPr>
          </p:nvSpPr>
          <p:spPr>
            <a:xfrm>
              <a:off x="1800225" y="566556"/>
              <a:ext cx="171451" cy="157345"/>
            </a:xfrm>
            <a:custGeom>
              <a:avLst/>
              <a:gdLst/>
              <a:ahLst/>
              <a:cxnLst/>
              <a:rect l="0" t="0" r="0" b="0"/>
              <a:pathLst>
                <a:path w="171451" h="157345">
                  <a:moveTo>
                    <a:pt x="0" y="33519"/>
                  </a:moveTo>
                  <a:lnTo>
                    <a:pt x="0" y="33519"/>
                  </a:lnTo>
                  <a:lnTo>
                    <a:pt x="0" y="20262"/>
                  </a:lnTo>
                  <a:lnTo>
                    <a:pt x="6546" y="61452"/>
                  </a:lnTo>
                  <a:lnTo>
                    <a:pt x="8936" y="102889"/>
                  </a:lnTo>
                  <a:lnTo>
                    <a:pt x="9473" y="150264"/>
                  </a:lnTo>
                  <a:lnTo>
                    <a:pt x="9515" y="155945"/>
                  </a:lnTo>
                  <a:lnTo>
                    <a:pt x="17725" y="127562"/>
                  </a:lnTo>
                  <a:lnTo>
                    <a:pt x="19847" y="84982"/>
                  </a:lnTo>
                  <a:lnTo>
                    <a:pt x="27635" y="54765"/>
                  </a:lnTo>
                  <a:lnTo>
                    <a:pt x="44575" y="23408"/>
                  </a:lnTo>
                  <a:lnTo>
                    <a:pt x="46650" y="21486"/>
                  </a:lnTo>
                  <a:lnTo>
                    <a:pt x="49092" y="21264"/>
                  </a:lnTo>
                  <a:lnTo>
                    <a:pt x="51778" y="22174"/>
                  </a:lnTo>
                  <a:lnTo>
                    <a:pt x="57585" y="31652"/>
                  </a:lnTo>
                  <a:lnTo>
                    <a:pt x="62635" y="46447"/>
                  </a:lnTo>
                  <a:lnTo>
                    <a:pt x="66143" y="91117"/>
                  </a:lnTo>
                  <a:lnTo>
                    <a:pt x="66628" y="116287"/>
                  </a:lnTo>
                  <a:lnTo>
                    <a:pt x="79931" y="70262"/>
                  </a:lnTo>
                  <a:lnTo>
                    <a:pt x="92990" y="24266"/>
                  </a:lnTo>
                  <a:lnTo>
                    <a:pt x="103014" y="7697"/>
                  </a:lnTo>
                  <a:lnTo>
                    <a:pt x="114366" y="703"/>
                  </a:lnTo>
                  <a:lnTo>
                    <a:pt x="119636" y="0"/>
                  </a:lnTo>
                  <a:lnTo>
                    <a:pt x="131135" y="2041"/>
                  </a:lnTo>
                  <a:lnTo>
                    <a:pt x="140480" y="9298"/>
                  </a:lnTo>
                  <a:lnTo>
                    <a:pt x="163922" y="43813"/>
                  </a:lnTo>
                  <a:lnTo>
                    <a:pt x="169220" y="66673"/>
                  </a:lnTo>
                  <a:lnTo>
                    <a:pt x="17145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46"/>
            <p:cNvSpPr/>
            <p:nvPr>
              <p:custDataLst>
                <p:tags r:id="rId93"/>
              </p:custDataLst>
            </p:nvPr>
          </p:nvSpPr>
          <p:spPr>
            <a:xfrm>
              <a:off x="1658881" y="592025"/>
              <a:ext cx="93720" cy="145982"/>
            </a:xfrm>
            <a:custGeom>
              <a:avLst/>
              <a:gdLst/>
              <a:ahLst/>
              <a:cxnLst/>
              <a:rect l="0" t="0" r="0" b="0"/>
              <a:pathLst>
                <a:path w="93720" h="145982">
                  <a:moveTo>
                    <a:pt x="65144" y="27100"/>
                  </a:moveTo>
                  <a:lnTo>
                    <a:pt x="65144" y="27100"/>
                  </a:lnTo>
                  <a:lnTo>
                    <a:pt x="65144" y="22043"/>
                  </a:lnTo>
                  <a:lnTo>
                    <a:pt x="62322" y="16739"/>
                  </a:lnTo>
                  <a:lnTo>
                    <a:pt x="56943" y="9766"/>
                  </a:lnTo>
                  <a:lnTo>
                    <a:pt x="41730" y="1843"/>
                  </a:lnTo>
                  <a:lnTo>
                    <a:pt x="34277" y="0"/>
                  </a:lnTo>
                  <a:lnTo>
                    <a:pt x="29749" y="2683"/>
                  </a:lnTo>
                  <a:lnTo>
                    <a:pt x="10096" y="26980"/>
                  </a:lnTo>
                  <a:lnTo>
                    <a:pt x="6220" y="33370"/>
                  </a:lnTo>
                  <a:lnTo>
                    <a:pt x="0" y="79531"/>
                  </a:lnTo>
                  <a:lnTo>
                    <a:pt x="1594" y="121418"/>
                  </a:lnTo>
                  <a:lnTo>
                    <a:pt x="3727" y="131254"/>
                  </a:lnTo>
                  <a:lnTo>
                    <a:pt x="7266" y="137811"/>
                  </a:lnTo>
                  <a:lnTo>
                    <a:pt x="11742" y="142182"/>
                  </a:lnTo>
                  <a:lnTo>
                    <a:pt x="16843" y="145096"/>
                  </a:lnTo>
                  <a:lnTo>
                    <a:pt x="22360" y="145981"/>
                  </a:lnTo>
                  <a:lnTo>
                    <a:pt x="34134" y="144142"/>
                  </a:lnTo>
                  <a:lnTo>
                    <a:pt x="38121" y="142169"/>
                  </a:lnTo>
                  <a:lnTo>
                    <a:pt x="40779" y="139796"/>
                  </a:lnTo>
                  <a:lnTo>
                    <a:pt x="47341" y="125755"/>
                  </a:lnTo>
                  <a:lnTo>
                    <a:pt x="53166" y="104309"/>
                  </a:lnTo>
                  <a:lnTo>
                    <a:pt x="55296" y="63020"/>
                  </a:lnTo>
                  <a:lnTo>
                    <a:pt x="56582" y="31863"/>
                  </a:lnTo>
                  <a:lnTo>
                    <a:pt x="60633" y="19339"/>
                  </a:lnTo>
                  <a:lnTo>
                    <a:pt x="62137" y="16635"/>
                  </a:lnTo>
                  <a:lnTo>
                    <a:pt x="63139" y="15890"/>
                  </a:lnTo>
                  <a:lnTo>
                    <a:pt x="63807" y="16451"/>
                  </a:lnTo>
                  <a:lnTo>
                    <a:pt x="70083" y="57249"/>
                  </a:lnTo>
                  <a:lnTo>
                    <a:pt x="93719" y="11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47"/>
            <p:cNvSpPr/>
            <p:nvPr>
              <p:custDataLst>
                <p:tags r:id="rId94"/>
              </p:custDataLst>
            </p:nvPr>
          </p:nvSpPr>
          <p:spPr>
            <a:xfrm>
              <a:off x="1495425" y="590550"/>
              <a:ext cx="95251" cy="191604"/>
            </a:xfrm>
            <a:custGeom>
              <a:avLst/>
              <a:gdLst/>
              <a:ahLst/>
              <a:cxnLst/>
              <a:rect l="0" t="0" r="0" b="0"/>
              <a:pathLst>
                <a:path w="95251" h="19160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2503" y="23371"/>
                  </a:lnTo>
                  <a:lnTo>
                    <a:pt x="58817" y="61600"/>
                  </a:lnTo>
                  <a:lnTo>
                    <a:pt x="64611" y="66466"/>
                  </a:lnTo>
                  <a:lnTo>
                    <a:pt x="71050" y="83163"/>
                  </a:lnTo>
                  <a:lnTo>
                    <a:pt x="80239" y="128375"/>
                  </a:lnTo>
                  <a:lnTo>
                    <a:pt x="84100" y="150338"/>
                  </a:lnTo>
                  <a:lnTo>
                    <a:pt x="80187" y="173661"/>
                  </a:lnTo>
                  <a:lnTo>
                    <a:pt x="75683" y="180333"/>
                  </a:lnTo>
                  <a:lnTo>
                    <a:pt x="62212" y="190567"/>
                  </a:lnTo>
                  <a:lnTo>
                    <a:pt x="55233" y="191603"/>
                  </a:lnTo>
                  <a:lnTo>
                    <a:pt x="48464" y="190177"/>
                  </a:lnTo>
                  <a:lnTo>
                    <a:pt x="37414" y="184006"/>
                  </a:lnTo>
                  <a:lnTo>
                    <a:pt x="32504" y="177736"/>
                  </a:lnTo>
                  <a:lnTo>
                    <a:pt x="22805" y="149879"/>
                  </a:lnTo>
                  <a:lnTo>
                    <a:pt x="21221" y="122020"/>
                  </a:lnTo>
                  <a:lnTo>
                    <a:pt x="26984" y="90599"/>
                  </a:lnTo>
                  <a:lnTo>
                    <a:pt x="46540" y="548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48"/>
            <p:cNvSpPr/>
            <p:nvPr>
              <p:custDataLst>
                <p:tags r:id="rId95"/>
              </p:custDataLst>
            </p:nvPr>
          </p:nvSpPr>
          <p:spPr>
            <a:xfrm>
              <a:off x="1343025" y="637048"/>
              <a:ext cx="122502" cy="502813"/>
            </a:xfrm>
            <a:custGeom>
              <a:avLst/>
              <a:gdLst/>
              <a:ahLst/>
              <a:cxnLst/>
              <a:rect l="0" t="0" r="0" b="0"/>
              <a:pathLst>
                <a:path w="122502" h="502813">
                  <a:moveTo>
                    <a:pt x="114300" y="58277"/>
                  </a:moveTo>
                  <a:lnTo>
                    <a:pt x="114300" y="58277"/>
                  </a:lnTo>
                  <a:lnTo>
                    <a:pt x="120846" y="43068"/>
                  </a:lnTo>
                  <a:lnTo>
                    <a:pt x="122501" y="31762"/>
                  </a:lnTo>
                  <a:lnTo>
                    <a:pt x="120414" y="22504"/>
                  </a:lnTo>
                  <a:lnTo>
                    <a:pt x="110467" y="8519"/>
                  </a:lnTo>
                  <a:lnTo>
                    <a:pt x="105395" y="2880"/>
                  </a:lnTo>
                  <a:lnTo>
                    <a:pt x="99897" y="179"/>
                  </a:lnTo>
                  <a:lnTo>
                    <a:pt x="88143" y="0"/>
                  </a:lnTo>
                  <a:lnTo>
                    <a:pt x="47589" y="9229"/>
                  </a:lnTo>
                  <a:lnTo>
                    <a:pt x="43368" y="12878"/>
                  </a:lnTo>
                  <a:lnTo>
                    <a:pt x="28988" y="41548"/>
                  </a:lnTo>
                  <a:lnTo>
                    <a:pt x="21013" y="72729"/>
                  </a:lnTo>
                  <a:lnTo>
                    <a:pt x="27423" y="115272"/>
                  </a:lnTo>
                  <a:lnTo>
                    <a:pt x="30885" y="123472"/>
                  </a:lnTo>
                  <a:lnTo>
                    <a:pt x="33290" y="127140"/>
                  </a:lnTo>
                  <a:lnTo>
                    <a:pt x="51844" y="137360"/>
                  </a:lnTo>
                  <a:lnTo>
                    <a:pt x="58905" y="137457"/>
                  </a:lnTo>
                  <a:lnTo>
                    <a:pt x="72394" y="131921"/>
                  </a:lnTo>
                  <a:lnTo>
                    <a:pt x="82622" y="119583"/>
                  </a:lnTo>
                  <a:lnTo>
                    <a:pt x="89638" y="104574"/>
                  </a:lnTo>
                  <a:lnTo>
                    <a:pt x="94511" y="66164"/>
                  </a:lnTo>
                  <a:lnTo>
                    <a:pt x="95153" y="46328"/>
                  </a:lnTo>
                  <a:lnTo>
                    <a:pt x="95185" y="47136"/>
                  </a:lnTo>
                  <a:lnTo>
                    <a:pt x="88691" y="66816"/>
                  </a:lnTo>
                  <a:lnTo>
                    <a:pt x="86604" y="102905"/>
                  </a:lnTo>
                  <a:lnTo>
                    <a:pt x="87044" y="141938"/>
                  </a:lnTo>
                  <a:lnTo>
                    <a:pt x="92348" y="184430"/>
                  </a:lnTo>
                  <a:lnTo>
                    <a:pt x="95448" y="220186"/>
                  </a:lnTo>
                  <a:lnTo>
                    <a:pt x="102600" y="261237"/>
                  </a:lnTo>
                  <a:lnTo>
                    <a:pt x="111421" y="296566"/>
                  </a:lnTo>
                  <a:lnTo>
                    <a:pt x="119680" y="339607"/>
                  </a:lnTo>
                  <a:lnTo>
                    <a:pt x="121538" y="383757"/>
                  </a:lnTo>
                  <a:lnTo>
                    <a:pt x="113221" y="431015"/>
                  </a:lnTo>
                  <a:lnTo>
                    <a:pt x="101633" y="465404"/>
                  </a:lnTo>
                  <a:lnTo>
                    <a:pt x="96330" y="475745"/>
                  </a:lnTo>
                  <a:lnTo>
                    <a:pt x="81972" y="490057"/>
                  </a:lnTo>
                  <a:lnTo>
                    <a:pt x="61682" y="501243"/>
                  </a:lnTo>
                  <a:lnTo>
                    <a:pt x="56997" y="502812"/>
                  </a:lnTo>
                  <a:lnTo>
                    <a:pt x="35232" y="499965"/>
                  </a:lnTo>
                  <a:lnTo>
                    <a:pt x="13732" y="487362"/>
                  </a:lnTo>
                  <a:lnTo>
                    <a:pt x="0" y="45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49"/>
            <p:cNvSpPr/>
            <p:nvPr>
              <p:custDataLst>
                <p:tags r:id="rId96"/>
              </p:custDataLst>
            </p:nvPr>
          </p:nvSpPr>
          <p:spPr>
            <a:xfrm>
              <a:off x="1211955" y="666750"/>
              <a:ext cx="88014" cy="159184"/>
            </a:xfrm>
            <a:custGeom>
              <a:avLst/>
              <a:gdLst/>
              <a:ahLst/>
              <a:cxnLst/>
              <a:rect l="0" t="0" r="0" b="0"/>
              <a:pathLst>
                <a:path w="88014" h="159184">
                  <a:moveTo>
                    <a:pt x="64395" y="0"/>
                  </a:moveTo>
                  <a:lnTo>
                    <a:pt x="64395" y="0"/>
                  </a:lnTo>
                  <a:lnTo>
                    <a:pt x="42937" y="0"/>
                  </a:lnTo>
                  <a:lnTo>
                    <a:pt x="36161" y="2822"/>
                  </a:lnTo>
                  <a:lnTo>
                    <a:pt x="32872" y="5057"/>
                  </a:lnTo>
                  <a:lnTo>
                    <a:pt x="5414" y="43849"/>
                  </a:lnTo>
                  <a:lnTo>
                    <a:pt x="0" y="73435"/>
                  </a:lnTo>
                  <a:lnTo>
                    <a:pt x="5775" y="119241"/>
                  </a:lnTo>
                  <a:lnTo>
                    <a:pt x="11178" y="136252"/>
                  </a:lnTo>
                  <a:lnTo>
                    <a:pt x="19929" y="148045"/>
                  </a:lnTo>
                  <a:lnTo>
                    <a:pt x="30874" y="155756"/>
                  </a:lnTo>
                  <a:lnTo>
                    <a:pt x="42794" y="159183"/>
                  </a:lnTo>
                  <a:lnTo>
                    <a:pt x="48936" y="157981"/>
                  </a:lnTo>
                  <a:lnTo>
                    <a:pt x="61405" y="151000"/>
                  </a:lnTo>
                  <a:lnTo>
                    <a:pt x="68358" y="143664"/>
                  </a:lnTo>
                  <a:lnTo>
                    <a:pt x="77878" y="120218"/>
                  </a:lnTo>
                  <a:lnTo>
                    <a:pt x="88013" y="74559"/>
                  </a:lnTo>
                  <a:lnTo>
                    <a:pt x="87945" y="56421"/>
                  </a:lnTo>
                  <a:lnTo>
                    <a:pt x="84386" y="39893"/>
                  </a:lnTo>
                  <a:lnTo>
                    <a:pt x="76433" y="24638"/>
                  </a:lnTo>
                  <a:lnTo>
                    <a:pt x="70451" y="16947"/>
                  </a:lnTo>
                  <a:lnTo>
                    <a:pt x="5487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50"/>
            <p:cNvSpPr/>
            <p:nvPr>
              <p:custDataLst>
                <p:tags r:id="rId97"/>
              </p:custDataLst>
            </p:nvPr>
          </p:nvSpPr>
          <p:spPr>
            <a:xfrm>
              <a:off x="1034503" y="647700"/>
              <a:ext cx="156123" cy="38101"/>
            </a:xfrm>
            <a:custGeom>
              <a:avLst/>
              <a:gdLst/>
              <a:ahLst/>
              <a:cxnLst/>
              <a:rect l="0" t="0" r="0" b="0"/>
              <a:pathLst>
                <a:path w="156123" h="38101">
                  <a:moveTo>
                    <a:pt x="22772" y="38100"/>
                  </a:moveTo>
                  <a:lnTo>
                    <a:pt x="22772" y="38100"/>
                  </a:lnTo>
                  <a:lnTo>
                    <a:pt x="12659" y="38100"/>
                  </a:lnTo>
                  <a:lnTo>
                    <a:pt x="4872" y="35278"/>
                  </a:lnTo>
                  <a:lnTo>
                    <a:pt x="1314" y="33043"/>
                  </a:lnTo>
                  <a:lnTo>
                    <a:pt x="0" y="31554"/>
                  </a:lnTo>
                  <a:lnTo>
                    <a:pt x="182" y="30561"/>
                  </a:lnTo>
                  <a:lnTo>
                    <a:pt x="43287" y="15434"/>
                  </a:lnTo>
                  <a:lnTo>
                    <a:pt x="84923" y="7481"/>
                  </a:lnTo>
                  <a:lnTo>
                    <a:pt x="131710" y="1478"/>
                  </a:lnTo>
                  <a:lnTo>
                    <a:pt x="15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51"/>
            <p:cNvSpPr/>
            <p:nvPr>
              <p:custDataLst>
                <p:tags r:id="rId98"/>
              </p:custDataLst>
            </p:nvPr>
          </p:nvSpPr>
          <p:spPr>
            <a:xfrm>
              <a:off x="1114425" y="485207"/>
              <a:ext cx="38101" cy="380372"/>
            </a:xfrm>
            <a:custGeom>
              <a:avLst/>
              <a:gdLst/>
              <a:ahLst/>
              <a:cxnLst/>
              <a:rect l="0" t="0" r="0" b="0"/>
              <a:pathLst>
                <a:path w="38101" h="380372">
                  <a:moveTo>
                    <a:pt x="9525" y="19618"/>
                  </a:moveTo>
                  <a:lnTo>
                    <a:pt x="9525" y="19618"/>
                  </a:lnTo>
                  <a:lnTo>
                    <a:pt x="9525" y="14561"/>
                  </a:lnTo>
                  <a:lnTo>
                    <a:pt x="4469" y="1304"/>
                  </a:lnTo>
                  <a:lnTo>
                    <a:pt x="2979" y="0"/>
                  </a:lnTo>
                  <a:lnTo>
                    <a:pt x="1986" y="1248"/>
                  </a:lnTo>
                  <a:lnTo>
                    <a:pt x="262" y="46950"/>
                  </a:lnTo>
                  <a:lnTo>
                    <a:pt x="78" y="88864"/>
                  </a:lnTo>
                  <a:lnTo>
                    <a:pt x="15" y="132545"/>
                  </a:lnTo>
                  <a:lnTo>
                    <a:pt x="3" y="176803"/>
                  </a:lnTo>
                  <a:lnTo>
                    <a:pt x="1" y="223883"/>
                  </a:lnTo>
                  <a:lnTo>
                    <a:pt x="0" y="259628"/>
                  </a:lnTo>
                  <a:lnTo>
                    <a:pt x="0" y="304163"/>
                  </a:lnTo>
                  <a:lnTo>
                    <a:pt x="0" y="343230"/>
                  </a:lnTo>
                  <a:lnTo>
                    <a:pt x="5056" y="371973"/>
                  </a:lnTo>
                  <a:lnTo>
                    <a:pt x="7604" y="377288"/>
                  </a:lnTo>
                  <a:lnTo>
                    <a:pt x="10361" y="379773"/>
                  </a:lnTo>
                  <a:lnTo>
                    <a:pt x="13257" y="380371"/>
                  </a:lnTo>
                  <a:lnTo>
                    <a:pt x="38100" y="324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52"/>
            <p:cNvSpPr/>
            <p:nvPr>
              <p:custDataLst>
                <p:tags r:id="rId99"/>
              </p:custDataLst>
            </p:nvPr>
          </p:nvSpPr>
          <p:spPr>
            <a:xfrm>
              <a:off x="920269" y="652882"/>
              <a:ext cx="74158" cy="230396"/>
            </a:xfrm>
            <a:custGeom>
              <a:avLst/>
              <a:gdLst/>
              <a:ahLst/>
              <a:cxnLst/>
              <a:rect l="0" t="0" r="0" b="0"/>
              <a:pathLst>
                <a:path w="74158" h="230396">
                  <a:moveTo>
                    <a:pt x="70331" y="23393"/>
                  </a:moveTo>
                  <a:lnTo>
                    <a:pt x="70331" y="23393"/>
                  </a:lnTo>
                  <a:lnTo>
                    <a:pt x="48211" y="4095"/>
                  </a:lnTo>
                  <a:lnTo>
                    <a:pt x="42884" y="1003"/>
                  </a:lnTo>
                  <a:lnTo>
                    <a:pt x="37217" y="0"/>
                  </a:lnTo>
                  <a:lnTo>
                    <a:pt x="25275" y="1707"/>
                  </a:lnTo>
                  <a:lnTo>
                    <a:pt x="11708" y="8618"/>
                  </a:lnTo>
                  <a:lnTo>
                    <a:pt x="985" y="27482"/>
                  </a:lnTo>
                  <a:lnTo>
                    <a:pt x="0" y="44260"/>
                  </a:lnTo>
                  <a:lnTo>
                    <a:pt x="4148" y="62301"/>
                  </a:lnTo>
                  <a:lnTo>
                    <a:pt x="24900" y="104168"/>
                  </a:lnTo>
                  <a:lnTo>
                    <a:pt x="53046" y="147032"/>
                  </a:lnTo>
                  <a:lnTo>
                    <a:pt x="70145" y="179009"/>
                  </a:lnTo>
                  <a:lnTo>
                    <a:pt x="73382" y="187462"/>
                  </a:lnTo>
                  <a:lnTo>
                    <a:pt x="74157" y="202499"/>
                  </a:lnTo>
                  <a:lnTo>
                    <a:pt x="72881" y="209472"/>
                  </a:lnTo>
                  <a:lnTo>
                    <a:pt x="65820" y="220042"/>
                  </a:lnTo>
                  <a:lnTo>
                    <a:pt x="56685" y="227209"/>
                  </a:lnTo>
                  <a:lnTo>
                    <a:pt x="49096" y="230395"/>
                  </a:lnTo>
                  <a:lnTo>
                    <a:pt x="45591" y="230186"/>
                  </a:lnTo>
                  <a:lnTo>
                    <a:pt x="38874" y="227131"/>
                  </a:lnTo>
                  <a:lnTo>
                    <a:pt x="22706" y="21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53"/>
            <p:cNvSpPr/>
            <p:nvPr>
              <p:custDataLst>
                <p:tags r:id="rId100"/>
              </p:custDataLst>
            </p:nvPr>
          </p:nvSpPr>
          <p:spPr>
            <a:xfrm>
              <a:off x="809625" y="6667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3993" y="23518"/>
                  </a:lnTo>
                  <a:lnTo>
                    <a:pt x="11511" y="15392"/>
                  </a:lnTo>
                  <a:lnTo>
                    <a:pt x="10849" y="10261"/>
                  </a:lnTo>
                  <a:lnTo>
                    <a:pt x="9349" y="6841"/>
                  </a:lnTo>
                  <a:lnTo>
                    <a:pt x="7291" y="45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54"/>
            <p:cNvSpPr/>
            <p:nvPr>
              <p:custDataLst>
                <p:tags r:id="rId101"/>
              </p:custDataLst>
            </p:nvPr>
          </p:nvSpPr>
          <p:spPr>
            <a:xfrm>
              <a:off x="844334" y="771525"/>
              <a:ext cx="12917" cy="104776"/>
            </a:xfrm>
            <a:custGeom>
              <a:avLst/>
              <a:gdLst/>
              <a:ahLst/>
              <a:cxnLst/>
              <a:rect l="0" t="0" r="0" b="0"/>
              <a:pathLst>
                <a:path w="12917" h="104776">
                  <a:moveTo>
                    <a:pt x="3391" y="0"/>
                  </a:moveTo>
                  <a:lnTo>
                    <a:pt x="3391" y="0"/>
                  </a:lnTo>
                  <a:lnTo>
                    <a:pt x="8448" y="10113"/>
                  </a:lnTo>
                  <a:lnTo>
                    <a:pt x="7820" y="15209"/>
                  </a:lnTo>
                  <a:lnTo>
                    <a:pt x="0" y="33552"/>
                  </a:lnTo>
                  <a:lnTo>
                    <a:pt x="2735" y="76855"/>
                  </a:lnTo>
                  <a:lnTo>
                    <a:pt x="1291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55"/>
            <p:cNvSpPr/>
            <p:nvPr>
              <p:custDataLst>
                <p:tags r:id="rId102"/>
              </p:custDataLst>
            </p:nvPr>
          </p:nvSpPr>
          <p:spPr>
            <a:xfrm>
              <a:off x="582349" y="574474"/>
              <a:ext cx="189177" cy="387552"/>
            </a:xfrm>
            <a:custGeom>
              <a:avLst/>
              <a:gdLst/>
              <a:ahLst/>
              <a:cxnLst/>
              <a:rect l="0" t="0" r="0" b="0"/>
              <a:pathLst>
                <a:path w="189177" h="387552">
                  <a:moveTo>
                    <a:pt x="8201" y="273251"/>
                  </a:moveTo>
                  <a:lnTo>
                    <a:pt x="8201" y="273251"/>
                  </a:lnTo>
                  <a:lnTo>
                    <a:pt x="0" y="273251"/>
                  </a:lnTo>
                  <a:lnTo>
                    <a:pt x="4125" y="273251"/>
                  </a:lnTo>
                  <a:lnTo>
                    <a:pt x="9212" y="270429"/>
                  </a:lnTo>
                  <a:lnTo>
                    <a:pt x="53278" y="237064"/>
                  </a:lnTo>
                  <a:lnTo>
                    <a:pt x="64596" y="223370"/>
                  </a:lnTo>
                  <a:lnTo>
                    <a:pt x="84335" y="179789"/>
                  </a:lnTo>
                  <a:lnTo>
                    <a:pt x="97088" y="142841"/>
                  </a:lnTo>
                  <a:lnTo>
                    <a:pt x="108740" y="96894"/>
                  </a:lnTo>
                  <a:lnTo>
                    <a:pt x="112418" y="53321"/>
                  </a:lnTo>
                  <a:lnTo>
                    <a:pt x="112927" y="7064"/>
                  </a:lnTo>
                  <a:lnTo>
                    <a:pt x="112961" y="0"/>
                  </a:lnTo>
                  <a:lnTo>
                    <a:pt x="112975" y="38972"/>
                  </a:lnTo>
                  <a:lnTo>
                    <a:pt x="123089" y="76600"/>
                  </a:lnTo>
                  <a:lnTo>
                    <a:pt x="128054" y="107534"/>
                  </a:lnTo>
                  <a:lnTo>
                    <a:pt x="133671" y="152183"/>
                  </a:lnTo>
                  <a:lnTo>
                    <a:pt x="145051" y="195714"/>
                  </a:lnTo>
                  <a:lnTo>
                    <a:pt x="150944" y="234887"/>
                  </a:lnTo>
                  <a:lnTo>
                    <a:pt x="161202" y="276021"/>
                  </a:lnTo>
                  <a:lnTo>
                    <a:pt x="173420" y="319542"/>
                  </a:lnTo>
                  <a:lnTo>
                    <a:pt x="178830" y="365503"/>
                  </a:lnTo>
                  <a:lnTo>
                    <a:pt x="179489" y="383196"/>
                  </a:lnTo>
                  <a:lnTo>
                    <a:pt x="180601" y="384648"/>
                  </a:lnTo>
                  <a:lnTo>
                    <a:pt x="189176" y="387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22"/>
          <p:cNvGrpSpPr/>
          <p:nvPr/>
        </p:nvGrpSpPr>
        <p:grpSpPr>
          <a:xfrm>
            <a:off x="428625" y="290750"/>
            <a:ext cx="3248026" cy="995126"/>
            <a:chOff x="428625" y="290750"/>
            <a:chExt cx="3248026" cy="995126"/>
          </a:xfrm>
        </p:grpSpPr>
        <p:sp>
          <p:nvSpPr>
            <p:cNvPr id="15" name="SMARTInkShape-2956"/>
            <p:cNvSpPr/>
            <p:nvPr>
              <p:custDataLst>
                <p:tags r:id="rId75"/>
              </p:custDataLst>
            </p:nvPr>
          </p:nvSpPr>
          <p:spPr>
            <a:xfrm>
              <a:off x="3648075" y="4000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57"/>
            <p:cNvSpPr/>
            <p:nvPr>
              <p:custDataLst>
                <p:tags r:id="rId76"/>
              </p:custDataLst>
            </p:nvPr>
          </p:nvSpPr>
          <p:spPr>
            <a:xfrm>
              <a:off x="628650" y="695325"/>
              <a:ext cx="2895601" cy="590551"/>
            </a:xfrm>
            <a:custGeom>
              <a:avLst/>
              <a:gdLst/>
              <a:ahLst/>
              <a:cxnLst/>
              <a:rect l="0" t="0" r="0" b="0"/>
              <a:pathLst>
                <a:path w="2895601" h="590551">
                  <a:moveTo>
                    <a:pt x="0" y="590550"/>
                  </a:moveTo>
                  <a:lnTo>
                    <a:pt x="0" y="590550"/>
                  </a:lnTo>
                  <a:lnTo>
                    <a:pt x="23370" y="590550"/>
                  </a:lnTo>
                  <a:lnTo>
                    <a:pt x="59018" y="575381"/>
                  </a:lnTo>
                  <a:lnTo>
                    <a:pt x="103262" y="557019"/>
                  </a:lnTo>
                  <a:lnTo>
                    <a:pt x="145398" y="543200"/>
                  </a:lnTo>
                  <a:lnTo>
                    <a:pt x="184545" y="533482"/>
                  </a:lnTo>
                  <a:lnTo>
                    <a:pt x="229658" y="523899"/>
                  </a:lnTo>
                  <a:lnTo>
                    <a:pt x="261878" y="516477"/>
                  </a:lnTo>
                  <a:lnTo>
                    <a:pt x="297365" y="506123"/>
                  </a:lnTo>
                  <a:lnTo>
                    <a:pt x="337126" y="497288"/>
                  </a:lnTo>
                  <a:lnTo>
                    <a:pt x="379492" y="488775"/>
                  </a:lnTo>
                  <a:lnTo>
                    <a:pt x="423016" y="477936"/>
                  </a:lnTo>
                  <a:lnTo>
                    <a:pt x="469877" y="466063"/>
                  </a:lnTo>
                  <a:lnTo>
                    <a:pt x="494226" y="459934"/>
                  </a:lnTo>
                  <a:lnTo>
                    <a:pt x="518926" y="454789"/>
                  </a:lnTo>
                  <a:lnTo>
                    <a:pt x="543859" y="450301"/>
                  </a:lnTo>
                  <a:lnTo>
                    <a:pt x="568948" y="446251"/>
                  </a:lnTo>
                  <a:lnTo>
                    <a:pt x="595198" y="441434"/>
                  </a:lnTo>
                  <a:lnTo>
                    <a:pt x="622224" y="436106"/>
                  </a:lnTo>
                  <a:lnTo>
                    <a:pt x="649766" y="430437"/>
                  </a:lnTo>
                  <a:lnTo>
                    <a:pt x="678711" y="424542"/>
                  </a:lnTo>
                  <a:lnTo>
                    <a:pt x="708590" y="418494"/>
                  </a:lnTo>
                  <a:lnTo>
                    <a:pt x="739094" y="412346"/>
                  </a:lnTo>
                  <a:lnTo>
                    <a:pt x="771071" y="406131"/>
                  </a:lnTo>
                  <a:lnTo>
                    <a:pt x="804030" y="399871"/>
                  </a:lnTo>
                  <a:lnTo>
                    <a:pt x="837645" y="393581"/>
                  </a:lnTo>
                  <a:lnTo>
                    <a:pt x="869580" y="387270"/>
                  </a:lnTo>
                  <a:lnTo>
                    <a:pt x="900395" y="380947"/>
                  </a:lnTo>
                  <a:lnTo>
                    <a:pt x="930463" y="374614"/>
                  </a:lnTo>
                  <a:lnTo>
                    <a:pt x="962151" y="368276"/>
                  </a:lnTo>
                  <a:lnTo>
                    <a:pt x="994917" y="361934"/>
                  </a:lnTo>
                  <a:lnTo>
                    <a:pt x="1028403" y="355589"/>
                  </a:lnTo>
                  <a:lnTo>
                    <a:pt x="1062369" y="349243"/>
                  </a:lnTo>
                  <a:lnTo>
                    <a:pt x="1096654" y="342895"/>
                  </a:lnTo>
                  <a:lnTo>
                    <a:pt x="1131153" y="336547"/>
                  </a:lnTo>
                  <a:lnTo>
                    <a:pt x="1164735" y="331256"/>
                  </a:lnTo>
                  <a:lnTo>
                    <a:pt x="1197707" y="326671"/>
                  </a:lnTo>
                  <a:lnTo>
                    <a:pt x="1230271" y="322556"/>
                  </a:lnTo>
                  <a:lnTo>
                    <a:pt x="1263622" y="317695"/>
                  </a:lnTo>
                  <a:lnTo>
                    <a:pt x="1297498" y="312339"/>
                  </a:lnTo>
                  <a:lnTo>
                    <a:pt x="1331724" y="306651"/>
                  </a:lnTo>
                  <a:lnTo>
                    <a:pt x="1366183" y="300742"/>
                  </a:lnTo>
                  <a:lnTo>
                    <a:pt x="1400797" y="294686"/>
                  </a:lnTo>
                  <a:lnTo>
                    <a:pt x="1435515" y="288532"/>
                  </a:lnTo>
                  <a:lnTo>
                    <a:pt x="1471360" y="282313"/>
                  </a:lnTo>
                  <a:lnTo>
                    <a:pt x="1507956" y="276051"/>
                  </a:lnTo>
                  <a:lnTo>
                    <a:pt x="1545054" y="269759"/>
                  </a:lnTo>
                  <a:lnTo>
                    <a:pt x="1579311" y="263447"/>
                  </a:lnTo>
                  <a:lnTo>
                    <a:pt x="1611674" y="257123"/>
                  </a:lnTo>
                  <a:lnTo>
                    <a:pt x="1642774" y="250791"/>
                  </a:lnTo>
                  <a:lnTo>
                    <a:pt x="1675150" y="245510"/>
                  </a:lnTo>
                  <a:lnTo>
                    <a:pt x="1708375" y="240932"/>
                  </a:lnTo>
                  <a:lnTo>
                    <a:pt x="1742167" y="236821"/>
                  </a:lnTo>
                  <a:lnTo>
                    <a:pt x="1776336" y="231964"/>
                  </a:lnTo>
                  <a:lnTo>
                    <a:pt x="1810757" y="226610"/>
                  </a:lnTo>
                  <a:lnTo>
                    <a:pt x="1845347" y="220923"/>
                  </a:lnTo>
                  <a:lnTo>
                    <a:pt x="1878990" y="216074"/>
                  </a:lnTo>
                  <a:lnTo>
                    <a:pt x="1912001" y="211782"/>
                  </a:lnTo>
                  <a:lnTo>
                    <a:pt x="1944593" y="207863"/>
                  </a:lnTo>
                  <a:lnTo>
                    <a:pt x="1975845" y="203134"/>
                  </a:lnTo>
                  <a:lnTo>
                    <a:pt x="2006205" y="197864"/>
                  </a:lnTo>
                  <a:lnTo>
                    <a:pt x="2035970" y="192234"/>
                  </a:lnTo>
                  <a:lnTo>
                    <a:pt x="2066397" y="187423"/>
                  </a:lnTo>
                  <a:lnTo>
                    <a:pt x="2097264" y="183157"/>
                  </a:lnTo>
                  <a:lnTo>
                    <a:pt x="2128426" y="179255"/>
                  </a:lnTo>
                  <a:lnTo>
                    <a:pt x="2158726" y="174536"/>
                  </a:lnTo>
                  <a:lnTo>
                    <a:pt x="2188450" y="169274"/>
                  </a:lnTo>
                  <a:lnTo>
                    <a:pt x="2217792" y="163649"/>
                  </a:lnTo>
                  <a:lnTo>
                    <a:pt x="2244761" y="158841"/>
                  </a:lnTo>
                  <a:lnTo>
                    <a:pt x="2270149" y="154578"/>
                  </a:lnTo>
                  <a:lnTo>
                    <a:pt x="2294483" y="150677"/>
                  </a:lnTo>
                  <a:lnTo>
                    <a:pt x="2319172" y="147018"/>
                  </a:lnTo>
                  <a:lnTo>
                    <a:pt x="2344098" y="143520"/>
                  </a:lnTo>
                  <a:lnTo>
                    <a:pt x="2369182" y="140130"/>
                  </a:lnTo>
                  <a:lnTo>
                    <a:pt x="2393313" y="136812"/>
                  </a:lnTo>
                  <a:lnTo>
                    <a:pt x="2439881" y="130302"/>
                  </a:lnTo>
                  <a:lnTo>
                    <a:pt x="2485272" y="121059"/>
                  </a:lnTo>
                  <a:lnTo>
                    <a:pt x="2529082" y="110954"/>
                  </a:lnTo>
                  <a:lnTo>
                    <a:pt x="2569720" y="102935"/>
                  </a:lnTo>
                  <a:lnTo>
                    <a:pt x="2606126" y="95843"/>
                  </a:lnTo>
                  <a:lnTo>
                    <a:pt x="2639945" y="89164"/>
                  </a:lnTo>
                  <a:lnTo>
                    <a:pt x="2672614" y="82667"/>
                  </a:lnTo>
                  <a:lnTo>
                    <a:pt x="2704773" y="76252"/>
                  </a:lnTo>
                  <a:lnTo>
                    <a:pt x="2749806" y="63868"/>
                  </a:lnTo>
                  <a:lnTo>
                    <a:pt x="2787138" y="49616"/>
                  </a:lnTo>
                  <a:lnTo>
                    <a:pt x="2828197" y="35318"/>
                  </a:lnTo>
                  <a:lnTo>
                    <a:pt x="289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58"/>
            <p:cNvSpPr/>
            <p:nvPr>
              <p:custDataLst>
                <p:tags r:id="rId77"/>
              </p:custDataLst>
            </p:nvPr>
          </p:nvSpPr>
          <p:spPr>
            <a:xfrm>
              <a:off x="428625" y="638175"/>
              <a:ext cx="3019426" cy="466726"/>
            </a:xfrm>
            <a:custGeom>
              <a:avLst/>
              <a:gdLst/>
              <a:ahLst/>
              <a:cxnLst/>
              <a:rect l="0" t="0" r="0" b="0"/>
              <a:pathLst>
                <a:path w="3019426" h="466726">
                  <a:moveTo>
                    <a:pt x="0" y="466725"/>
                  </a:moveTo>
                  <a:lnTo>
                    <a:pt x="0" y="466725"/>
                  </a:lnTo>
                  <a:lnTo>
                    <a:pt x="39080" y="466725"/>
                  </a:lnTo>
                  <a:lnTo>
                    <a:pt x="85663" y="466725"/>
                  </a:lnTo>
                  <a:lnTo>
                    <a:pt x="122043" y="466725"/>
                  </a:lnTo>
                  <a:lnTo>
                    <a:pt x="159163" y="465667"/>
                  </a:lnTo>
                  <a:lnTo>
                    <a:pt x="198031" y="460179"/>
                  </a:lnTo>
                  <a:lnTo>
                    <a:pt x="243649" y="457024"/>
                  </a:lnTo>
                  <a:lnTo>
                    <a:pt x="278680" y="452536"/>
                  </a:lnTo>
                  <a:lnTo>
                    <a:pt x="315416" y="447013"/>
                  </a:lnTo>
                  <a:lnTo>
                    <a:pt x="352910" y="441031"/>
                  </a:lnTo>
                  <a:lnTo>
                    <a:pt x="390740" y="434844"/>
                  </a:lnTo>
                  <a:lnTo>
                    <a:pt x="431543" y="425744"/>
                  </a:lnTo>
                  <a:lnTo>
                    <a:pt x="475430" y="415703"/>
                  </a:lnTo>
                  <a:lnTo>
                    <a:pt x="498987" y="411544"/>
                  </a:lnTo>
                  <a:lnTo>
                    <a:pt x="523158" y="407712"/>
                  </a:lnTo>
                  <a:lnTo>
                    <a:pt x="547739" y="403042"/>
                  </a:lnTo>
                  <a:lnTo>
                    <a:pt x="572592" y="397811"/>
                  </a:lnTo>
                  <a:lnTo>
                    <a:pt x="597628" y="392207"/>
                  </a:lnTo>
                  <a:lnTo>
                    <a:pt x="623844" y="386355"/>
                  </a:lnTo>
                  <a:lnTo>
                    <a:pt x="650846" y="380337"/>
                  </a:lnTo>
                  <a:lnTo>
                    <a:pt x="678372" y="374208"/>
                  </a:lnTo>
                  <a:lnTo>
                    <a:pt x="706248" y="369064"/>
                  </a:lnTo>
                  <a:lnTo>
                    <a:pt x="734357" y="364576"/>
                  </a:lnTo>
                  <a:lnTo>
                    <a:pt x="762621" y="360526"/>
                  </a:lnTo>
                  <a:lnTo>
                    <a:pt x="793106" y="355709"/>
                  </a:lnTo>
                  <a:lnTo>
                    <a:pt x="825071" y="350381"/>
                  </a:lnTo>
                  <a:lnTo>
                    <a:pt x="858022" y="344712"/>
                  </a:lnTo>
                  <a:lnTo>
                    <a:pt x="890573" y="338816"/>
                  </a:lnTo>
                  <a:lnTo>
                    <a:pt x="922857" y="332769"/>
                  </a:lnTo>
                  <a:lnTo>
                    <a:pt x="954963" y="326621"/>
                  </a:lnTo>
                  <a:lnTo>
                    <a:pt x="988009" y="321464"/>
                  </a:lnTo>
                  <a:lnTo>
                    <a:pt x="1021681" y="316968"/>
                  </a:lnTo>
                  <a:lnTo>
                    <a:pt x="1055771" y="312912"/>
                  </a:lnTo>
                  <a:lnTo>
                    <a:pt x="1090139" y="308091"/>
                  </a:lnTo>
                  <a:lnTo>
                    <a:pt x="1124692" y="302761"/>
                  </a:lnTo>
                  <a:lnTo>
                    <a:pt x="1159370" y="297091"/>
                  </a:lnTo>
                  <a:lnTo>
                    <a:pt x="1194130" y="291194"/>
                  </a:lnTo>
                  <a:lnTo>
                    <a:pt x="1228945" y="285146"/>
                  </a:lnTo>
                  <a:lnTo>
                    <a:pt x="1263797" y="278997"/>
                  </a:lnTo>
                  <a:lnTo>
                    <a:pt x="1299731" y="272782"/>
                  </a:lnTo>
                  <a:lnTo>
                    <a:pt x="1336387" y="266521"/>
                  </a:lnTo>
                  <a:lnTo>
                    <a:pt x="1373525" y="260231"/>
                  </a:lnTo>
                  <a:lnTo>
                    <a:pt x="1409925" y="253921"/>
                  </a:lnTo>
                  <a:lnTo>
                    <a:pt x="1445833" y="247597"/>
                  </a:lnTo>
                  <a:lnTo>
                    <a:pt x="1481414" y="241265"/>
                  </a:lnTo>
                  <a:lnTo>
                    <a:pt x="1517834" y="234926"/>
                  </a:lnTo>
                  <a:lnTo>
                    <a:pt x="1554815" y="228584"/>
                  </a:lnTo>
                  <a:lnTo>
                    <a:pt x="1592168" y="222240"/>
                  </a:lnTo>
                  <a:lnTo>
                    <a:pt x="1627654" y="216951"/>
                  </a:lnTo>
                  <a:lnTo>
                    <a:pt x="1661894" y="212368"/>
                  </a:lnTo>
                  <a:lnTo>
                    <a:pt x="1695304" y="208253"/>
                  </a:lnTo>
                  <a:lnTo>
                    <a:pt x="1730278" y="203394"/>
                  </a:lnTo>
                  <a:lnTo>
                    <a:pt x="1766294" y="198038"/>
                  </a:lnTo>
                  <a:lnTo>
                    <a:pt x="1803004" y="192350"/>
                  </a:lnTo>
                  <a:lnTo>
                    <a:pt x="1841236" y="187500"/>
                  </a:lnTo>
                  <a:lnTo>
                    <a:pt x="1880482" y="183208"/>
                  </a:lnTo>
                  <a:lnTo>
                    <a:pt x="1920405" y="179289"/>
                  </a:lnTo>
                  <a:lnTo>
                    <a:pt x="1958662" y="174559"/>
                  </a:lnTo>
                  <a:lnTo>
                    <a:pt x="1995808" y="169290"/>
                  </a:lnTo>
                  <a:lnTo>
                    <a:pt x="2032213" y="163660"/>
                  </a:lnTo>
                  <a:lnTo>
                    <a:pt x="2068126" y="157790"/>
                  </a:lnTo>
                  <a:lnTo>
                    <a:pt x="2103709" y="151760"/>
                  </a:lnTo>
                  <a:lnTo>
                    <a:pt x="2139073" y="145623"/>
                  </a:lnTo>
                  <a:lnTo>
                    <a:pt x="2174290" y="140474"/>
                  </a:lnTo>
                  <a:lnTo>
                    <a:pt x="2209410" y="135983"/>
                  </a:lnTo>
                  <a:lnTo>
                    <a:pt x="2244465" y="131930"/>
                  </a:lnTo>
                  <a:lnTo>
                    <a:pt x="2278418" y="127112"/>
                  </a:lnTo>
                  <a:lnTo>
                    <a:pt x="2311637" y="121783"/>
                  </a:lnTo>
                  <a:lnTo>
                    <a:pt x="2344366" y="116113"/>
                  </a:lnTo>
                  <a:lnTo>
                    <a:pt x="2376769" y="111276"/>
                  </a:lnTo>
                  <a:lnTo>
                    <a:pt x="2408955" y="106992"/>
                  </a:lnTo>
                  <a:lnTo>
                    <a:pt x="2440995" y="103078"/>
                  </a:lnTo>
                  <a:lnTo>
                    <a:pt x="2471880" y="98352"/>
                  </a:lnTo>
                  <a:lnTo>
                    <a:pt x="2501995" y="93085"/>
                  </a:lnTo>
                  <a:lnTo>
                    <a:pt x="2531597" y="87456"/>
                  </a:lnTo>
                  <a:lnTo>
                    <a:pt x="2560856" y="82646"/>
                  </a:lnTo>
                  <a:lnTo>
                    <a:pt x="2589887" y="78381"/>
                  </a:lnTo>
                  <a:lnTo>
                    <a:pt x="2618767" y="74479"/>
                  </a:lnTo>
                  <a:lnTo>
                    <a:pt x="2645428" y="70819"/>
                  </a:lnTo>
                  <a:lnTo>
                    <a:pt x="2670610" y="67321"/>
                  </a:lnTo>
                  <a:lnTo>
                    <a:pt x="2694807" y="63931"/>
                  </a:lnTo>
                  <a:lnTo>
                    <a:pt x="2741447" y="54519"/>
                  </a:lnTo>
                  <a:lnTo>
                    <a:pt x="2785812" y="44339"/>
                  </a:lnTo>
                  <a:lnTo>
                    <a:pt x="2826698" y="36287"/>
                  </a:lnTo>
                  <a:lnTo>
                    <a:pt x="2863213" y="29180"/>
                  </a:lnTo>
                  <a:lnTo>
                    <a:pt x="2897081" y="22494"/>
                  </a:lnTo>
                  <a:lnTo>
                    <a:pt x="2943781" y="12780"/>
                  </a:lnTo>
                  <a:lnTo>
                    <a:pt x="3019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59"/>
            <p:cNvSpPr/>
            <p:nvPr>
              <p:custDataLst>
                <p:tags r:id="rId78"/>
              </p:custDataLst>
            </p:nvPr>
          </p:nvSpPr>
          <p:spPr>
            <a:xfrm>
              <a:off x="3471137" y="390525"/>
              <a:ext cx="148364" cy="163752"/>
            </a:xfrm>
            <a:custGeom>
              <a:avLst/>
              <a:gdLst/>
              <a:ahLst/>
              <a:cxnLst/>
              <a:rect l="0" t="0" r="0" b="0"/>
              <a:pathLst>
                <a:path w="148364" h="163752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4556" y="10849"/>
                  </a:lnTo>
                  <a:lnTo>
                    <a:pt x="15325" y="9917"/>
                  </a:lnTo>
                  <a:lnTo>
                    <a:pt x="31921" y="14698"/>
                  </a:lnTo>
                  <a:lnTo>
                    <a:pt x="45188" y="22817"/>
                  </a:lnTo>
                  <a:lnTo>
                    <a:pt x="55822" y="42038"/>
                  </a:lnTo>
                  <a:lnTo>
                    <a:pt x="60618" y="57729"/>
                  </a:lnTo>
                  <a:lnTo>
                    <a:pt x="61181" y="87721"/>
                  </a:lnTo>
                  <a:lnTo>
                    <a:pt x="49328" y="128556"/>
                  </a:lnTo>
                  <a:lnTo>
                    <a:pt x="35176" y="148745"/>
                  </a:lnTo>
                  <a:lnTo>
                    <a:pt x="17577" y="163076"/>
                  </a:lnTo>
                  <a:lnTo>
                    <a:pt x="13547" y="163751"/>
                  </a:lnTo>
                  <a:lnTo>
                    <a:pt x="10861" y="162084"/>
                  </a:lnTo>
                  <a:lnTo>
                    <a:pt x="9070" y="158856"/>
                  </a:lnTo>
                  <a:lnTo>
                    <a:pt x="6549" y="139143"/>
                  </a:lnTo>
                  <a:lnTo>
                    <a:pt x="10859" y="113194"/>
                  </a:lnTo>
                  <a:lnTo>
                    <a:pt x="29401" y="77040"/>
                  </a:lnTo>
                  <a:lnTo>
                    <a:pt x="64742" y="36747"/>
                  </a:lnTo>
                  <a:lnTo>
                    <a:pt x="99037" y="9454"/>
                  </a:lnTo>
                  <a:lnTo>
                    <a:pt x="109860" y="4202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60"/>
            <p:cNvSpPr/>
            <p:nvPr>
              <p:custDataLst>
                <p:tags r:id="rId79"/>
              </p:custDataLst>
            </p:nvPr>
          </p:nvSpPr>
          <p:spPr>
            <a:xfrm>
              <a:off x="3384682" y="419100"/>
              <a:ext cx="72292" cy="124712"/>
            </a:xfrm>
            <a:custGeom>
              <a:avLst/>
              <a:gdLst/>
              <a:ahLst/>
              <a:cxnLst/>
              <a:rect l="0" t="0" r="0" b="0"/>
              <a:pathLst>
                <a:path w="72292" h="124712">
                  <a:moveTo>
                    <a:pt x="53843" y="0"/>
                  </a:moveTo>
                  <a:lnTo>
                    <a:pt x="53843" y="0"/>
                  </a:lnTo>
                  <a:lnTo>
                    <a:pt x="48786" y="0"/>
                  </a:lnTo>
                  <a:lnTo>
                    <a:pt x="35529" y="5057"/>
                  </a:lnTo>
                  <a:lnTo>
                    <a:pt x="27006" y="13183"/>
                  </a:lnTo>
                  <a:lnTo>
                    <a:pt x="4134" y="41757"/>
                  </a:lnTo>
                  <a:lnTo>
                    <a:pt x="0" y="54189"/>
                  </a:lnTo>
                  <a:lnTo>
                    <a:pt x="2729" y="78145"/>
                  </a:lnTo>
                  <a:lnTo>
                    <a:pt x="10241" y="100295"/>
                  </a:lnTo>
                  <a:lnTo>
                    <a:pt x="24226" y="120263"/>
                  </a:lnTo>
                  <a:lnTo>
                    <a:pt x="29865" y="123567"/>
                  </a:lnTo>
                  <a:lnTo>
                    <a:pt x="35741" y="124711"/>
                  </a:lnTo>
                  <a:lnTo>
                    <a:pt x="46856" y="123161"/>
                  </a:lnTo>
                  <a:lnTo>
                    <a:pt x="55324" y="118944"/>
                  </a:lnTo>
                  <a:lnTo>
                    <a:pt x="62615" y="107897"/>
                  </a:lnTo>
                  <a:lnTo>
                    <a:pt x="70863" y="85048"/>
                  </a:lnTo>
                  <a:lnTo>
                    <a:pt x="72291" y="68709"/>
                  </a:lnTo>
                  <a:lnTo>
                    <a:pt x="67658" y="50462"/>
                  </a:lnTo>
                  <a:lnTo>
                    <a:pt x="59583" y="31650"/>
                  </a:lnTo>
                  <a:lnTo>
                    <a:pt x="443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61"/>
            <p:cNvSpPr/>
            <p:nvPr>
              <p:custDataLst>
                <p:tags r:id="rId80"/>
              </p:custDataLst>
            </p:nvPr>
          </p:nvSpPr>
          <p:spPr>
            <a:xfrm>
              <a:off x="3221166" y="419100"/>
              <a:ext cx="141160" cy="19051"/>
            </a:xfrm>
            <a:custGeom>
              <a:avLst/>
              <a:gdLst/>
              <a:ahLst/>
              <a:cxnLst/>
              <a:rect l="0" t="0" r="0" b="0"/>
              <a:pathLst>
                <a:path w="141160" h="19051">
                  <a:moveTo>
                    <a:pt x="17334" y="19050"/>
                  </a:moveTo>
                  <a:lnTo>
                    <a:pt x="17334" y="19050"/>
                  </a:lnTo>
                  <a:lnTo>
                    <a:pt x="0" y="19050"/>
                  </a:lnTo>
                  <a:lnTo>
                    <a:pt x="45028" y="17992"/>
                  </a:lnTo>
                  <a:lnTo>
                    <a:pt x="141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62"/>
            <p:cNvSpPr/>
            <p:nvPr>
              <p:custDataLst>
                <p:tags r:id="rId81"/>
              </p:custDataLst>
            </p:nvPr>
          </p:nvSpPr>
          <p:spPr>
            <a:xfrm>
              <a:off x="3276600" y="290750"/>
              <a:ext cx="66118" cy="279760"/>
            </a:xfrm>
            <a:custGeom>
              <a:avLst/>
              <a:gdLst/>
              <a:ahLst/>
              <a:cxnLst/>
              <a:rect l="0" t="0" r="0" b="0"/>
              <a:pathLst>
                <a:path w="66118" h="279760">
                  <a:moveTo>
                    <a:pt x="0" y="223600"/>
                  </a:moveTo>
                  <a:lnTo>
                    <a:pt x="0" y="223600"/>
                  </a:lnTo>
                  <a:lnTo>
                    <a:pt x="10361" y="184977"/>
                  </a:lnTo>
                  <a:lnTo>
                    <a:pt x="25510" y="137806"/>
                  </a:lnTo>
                  <a:lnTo>
                    <a:pt x="41289" y="90241"/>
                  </a:lnTo>
                  <a:lnTo>
                    <a:pt x="57152" y="47341"/>
                  </a:lnTo>
                  <a:lnTo>
                    <a:pt x="65839" y="0"/>
                  </a:lnTo>
                  <a:lnTo>
                    <a:pt x="66117" y="1508"/>
                  </a:lnTo>
                  <a:lnTo>
                    <a:pt x="56240" y="40856"/>
                  </a:lnTo>
                  <a:lnTo>
                    <a:pt x="44270" y="88019"/>
                  </a:lnTo>
                  <a:lnTo>
                    <a:pt x="29815" y="128277"/>
                  </a:lnTo>
                  <a:lnTo>
                    <a:pt x="22239" y="173719"/>
                  </a:lnTo>
                  <a:lnTo>
                    <a:pt x="19995" y="215641"/>
                  </a:lnTo>
                  <a:lnTo>
                    <a:pt x="21997" y="262638"/>
                  </a:lnTo>
                  <a:lnTo>
                    <a:pt x="24190" y="271850"/>
                  </a:lnTo>
                  <a:lnTo>
                    <a:pt x="26710" y="276934"/>
                  </a:lnTo>
                  <a:lnTo>
                    <a:pt x="29448" y="279264"/>
                  </a:lnTo>
                  <a:lnTo>
                    <a:pt x="32333" y="279759"/>
                  </a:lnTo>
                  <a:lnTo>
                    <a:pt x="35313" y="277973"/>
                  </a:lnTo>
                  <a:lnTo>
                    <a:pt x="57150" y="252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63"/>
            <p:cNvSpPr/>
            <p:nvPr>
              <p:custDataLst>
                <p:tags r:id="rId82"/>
              </p:custDataLst>
            </p:nvPr>
          </p:nvSpPr>
          <p:spPr>
            <a:xfrm>
              <a:off x="3134477" y="482751"/>
              <a:ext cx="84974" cy="111641"/>
            </a:xfrm>
            <a:custGeom>
              <a:avLst/>
              <a:gdLst/>
              <a:ahLst/>
              <a:cxnLst/>
              <a:rect l="0" t="0" r="0" b="0"/>
              <a:pathLst>
                <a:path w="84974" h="111641">
                  <a:moveTo>
                    <a:pt x="84973" y="31599"/>
                  </a:moveTo>
                  <a:lnTo>
                    <a:pt x="84973" y="31599"/>
                  </a:lnTo>
                  <a:lnTo>
                    <a:pt x="84973" y="21486"/>
                  </a:lnTo>
                  <a:lnTo>
                    <a:pt x="82151" y="13699"/>
                  </a:lnTo>
                  <a:lnTo>
                    <a:pt x="79917" y="10140"/>
                  </a:lnTo>
                  <a:lnTo>
                    <a:pt x="66659" y="76"/>
                  </a:lnTo>
                  <a:lnTo>
                    <a:pt x="60063" y="0"/>
                  </a:lnTo>
                  <a:lnTo>
                    <a:pt x="44269" y="5561"/>
                  </a:lnTo>
                  <a:lnTo>
                    <a:pt x="22583" y="20591"/>
                  </a:lnTo>
                  <a:lnTo>
                    <a:pt x="7808" y="43507"/>
                  </a:lnTo>
                  <a:lnTo>
                    <a:pt x="1784" y="65349"/>
                  </a:lnTo>
                  <a:lnTo>
                    <a:pt x="0" y="85226"/>
                  </a:lnTo>
                  <a:lnTo>
                    <a:pt x="2404" y="95297"/>
                  </a:lnTo>
                  <a:lnTo>
                    <a:pt x="4527" y="99464"/>
                  </a:lnTo>
                  <a:lnTo>
                    <a:pt x="12530" y="106917"/>
                  </a:lnTo>
                  <a:lnTo>
                    <a:pt x="17628" y="110386"/>
                  </a:lnTo>
                  <a:lnTo>
                    <a:pt x="22085" y="111640"/>
                  </a:lnTo>
                  <a:lnTo>
                    <a:pt x="26114" y="111418"/>
                  </a:lnTo>
                  <a:lnTo>
                    <a:pt x="29859" y="110212"/>
                  </a:lnTo>
                  <a:lnTo>
                    <a:pt x="36842" y="100405"/>
                  </a:lnTo>
                  <a:lnTo>
                    <a:pt x="54487" y="59005"/>
                  </a:lnTo>
                  <a:lnTo>
                    <a:pt x="55832" y="48068"/>
                  </a:lnTo>
                  <a:lnTo>
                    <a:pt x="56021" y="47870"/>
                  </a:lnTo>
                  <a:lnTo>
                    <a:pt x="57344" y="57704"/>
                  </a:lnTo>
                  <a:lnTo>
                    <a:pt x="63969" y="72965"/>
                  </a:lnTo>
                  <a:lnTo>
                    <a:pt x="84973" y="98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64"/>
            <p:cNvSpPr/>
            <p:nvPr>
              <p:custDataLst>
                <p:tags r:id="rId83"/>
              </p:custDataLst>
            </p:nvPr>
          </p:nvSpPr>
          <p:spPr>
            <a:xfrm>
              <a:off x="2982652" y="485775"/>
              <a:ext cx="112974" cy="141210"/>
            </a:xfrm>
            <a:custGeom>
              <a:avLst/>
              <a:gdLst/>
              <a:ahLst/>
              <a:cxnLst/>
              <a:rect l="0" t="0" r="0" b="0"/>
              <a:pathLst>
                <a:path w="112974" h="141210">
                  <a:moveTo>
                    <a:pt x="17723" y="0"/>
                  </a:moveTo>
                  <a:lnTo>
                    <a:pt x="17723" y="0"/>
                  </a:lnTo>
                  <a:lnTo>
                    <a:pt x="16665" y="24909"/>
                  </a:lnTo>
                  <a:lnTo>
                    <a:pt x="9522" y="67447"/>
                  </a:lnTo>
                  <a:lnTo>
                    <a:pt x="8373" y="114402"/>
                  </a:lnTo>
                  <a:lnTo>
                    <a:pt x="8233" y="137251"/>
                  </a:lnTo>
                  <a:lnTo>
                    <a:pt x="7163" y="139125"/>
                  </a:lnTo>
                  <a:lnTo>
                    <a:pt x="5391" y="140375"/>
                  </a:lnTo>
                  <a:lnTo>
                    <a:pt x="3152" y="141209"/>
                  </a:lnTo>
                  <a:lnTo>
                    <a:pt x="1659" y="139647"/>
                  </a:lnTo>
                  <a:lnTo>
                    <a:pt x="0" y="132268"/>
                  </a:lnTo>
                  <a:lnTo>
                    <a:pt x="6387" y="91031"/>
                  </a:lnTo>
                  <a:lnTo>
                    <a:pt x="10484" y="61544"/>
                  </a:lnTo>
                  <a:lnTo>
                    <a:pt x="18400" y="42224"/>
                  </a:lnTo>
                  <a:lnTo>
                    <a:pt x="25501" y="31271"/>
                  </a:lnTo>
                  <a:lnTo>
                    <a:pt x="27141" y="31431"/>
                  </a:lnTo>
                  <a:lnTo>
                    <a:pt x="31787" y="34430"/>
                  </a:lnTo>
                  <a:lnTo>
                    <a:pt x="34557" y="42113"/>
                  </a:lnTo>
                  <a:lnTo>
                    <a:pt x="36687" y="89036"/>
                  </a:lnTo>
                  <a:lnTo>
                    <a:pt x="36734" y="92488"/>
                  </a:lnTo>
                  <a:lnTo>
                    <a:pt x="39578" y="88378"/>
                  </a:lnTo>
                  <a:lnTo>
                    <a:pt x="62282" y="44182"/>
                  </a:lnTo>
                  <a:lnTo>
                    <a:pt x="72789" y="26379"/>
                  </a:lnTo>
                  <a:lnTo>
                    <a:pt x="87779" y="14989"/>
                  </a:lnTo>
                  <a:lnTo>
                    <a:pt x="95779" y="11953"/>
                  </a:lnTo>
                  <a:lnTo>
                    <a:pt x="99393" y="14319"/>
                  </a:lnTo>
                  <a:lnTo>
                    <a:pt x="106232" y="25414"/>
                  </a:lnTo>
                  <a:lnTo>
                    <a:pt x="107421" y="31759"/>
                  </a:lnTo>
                  <a:lnTo>
                    <a:pt x="107368" y="59974"/>
                  </a:lnTo>
                  <a:lnTo>
                    <a:pt x="11297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65"/>
            <p:cNvSpPr/>
            <p:nvPr>
              <p:custDataLst>
                <p:tags r:id="rId84"/>
              </p:custDataLst>
            </p:nvPr>
          </p:nvSpPr>
          <p:spPr>
            <a:xfrm>
              <a:off x="2895600" y="431273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1058" y="176"/>
                  </a:lnTo>
                  <a:lnTo>
                    <a:pt x="9525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66"/>
            <p:cNvSpPr/>
            <p:nvPr>
              <p:custDataLst>
                <p:tags r:id="rId85"/>
              </p:custDataLst>
            </p:nvPr>
          </p:nvSpPr>
          <p:spPr>
            <a:xfrm>
              <a:off x="2895600" y="50482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28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67"/>
            <p:cNvSpPr/>
            <p:nvPr>
              <p:custDataLst>
                <p:tags r:id="rId86"/>
              </p:custDataLst>
            </p:nvPr>
          </p:nvSpPr>
          <p:spPr>
            <a:xfrm>
              <a:off x="2763151" y="514350"/>
              <a:ext cx="103875" cy="38101"/>
            </a:xfrm>
            <a:custGeom>
              <a:avLst/>
              <a:gdLst/>
              <a:ahLst/>
              <a:cxnLst/>
              <a:rect l="0" t="0" r="0" b="0"/>
              <a:pathLst>
                <a:path w="103875" h="38101">
                  <a:moveTo>
                    <a:pt x="27674" y="38100"/>
                  </a:moveTo>
                  <a:lnTo>
                    <a:pt x="27674" y="38100"/>
                  </a:lnTo>
                  <a:lnTo>
                    <a:pt x="22618" y="33043"/>
                  </a:lnTo>
                  <a:lnTo>
                    <a:pt x="14491" y="30561"/>
                  </a:lnTo>
                  <a:lnTo>
                    <a:pt x="0" y="28691"/>
                  </a:lnTo>
                  <a:lnTo>
                    <a:pt x="9479" y="23553"/>
                  </a:lnTo>
                  <a:lnTo>
                    <a:pt x="48959" y="14389"/>
                  </a:lnTo>
                  <a:lnTo>
                    <a:pt x="103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68"/>
            <p:cNvSpPr/>
            <p:nvPr>
              <p:custDataLst>
                <p:tags r:id="rId87"/>
              </p:custDataLst>
            </p:nvPr>
          </p:nvSpPr>
          <p:spPr>
            <a:xfrm>
              <a:off x="2810050" y="345548"/>
              <a:ext cx="47451" cy="317494"/>
            </a:xfrm>
            <a:custGeom>
              <a:avLst/>
              <a:gdLst/>
              <a:ahLst/>
              <a:cxnLst/>
              <a:rect l="0" t="0" r="0" b="0"/>
              <a:pathLst>
                <a:path w="47451" h="317494">
                  <a:moveTo>
                    <a:pt x="9350" y="16402"/>
                  </a:moveTo>
                  <a:lnTo>
                    <a:pt x="9350" y="16402"/>
                  </a:lnTo>
                  <a:lnTo>
                    <a:pt x="9350" y="0"/>
                  </a:lnTo>
                  <a:lnTo>
                    <a:pt x="14406" y="8250"/>
                  </a:lnTo>
                  <a:lnTo>
                    <a:pt x="11447" y="45209"/>
                  </a:lnTo>
                  <a:lnTo>
                    <a:pt x="9971" y="81970"/>
                  </a:lnTo>
                  <a:lnTo>
                    <a:pt x="9534" y="123789"/>
                  </a:lnTo>
                  <a:lnTo>
                    <a:pt x="8346" y="159345"/>
                  </a:lnTo>
                  <a:lnTo>
                    <a:pt x="2820" y="201395"/>
                  </a:lnTo>
                  <a:lnTo>
                    <a:pt x="713" y="241136"/>
                  </a:lnTo>
                  <a:lnTo>
                    <a:pt x="0" y="284024"/>
                  </a:lnTo>
                  <a:lnTo>
                    <a:pt x="961" y="296212"/>
                  </a:lnTo>
                  <a:lnTo>
                    <a:pt x="4916" y="308684"/>
                  </a:lnTo>
                  <a:lnTo>
                    <a:pt x="7452" y="312857"/>
                  </a:lnTo>
                  <a:lnTo>
                    <a:pt x="13093" y="317493"/>
                  </a:lnTo>
                  <a:lnTo>
                    <a:pt x="17137" y="316613"/>
                  </a:lnTo>
                  <a:lnTo>
                    <a:pt x="27275" y="309990"/>
                  </a:lnTo>
                  <a:lnTo>
                    <a:pt x="4745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69"/>
            <p:cNvSpPr/>
            <p:nvPr>
              <p:custDataLst>
                <p:tags r:id="rId88"/>
              </p:custDataLst>
            </p:nvPr>
          </p:nvSpPr>
          <p:spPr>
            <a:xfrm>
              <a:off x="2647950" y="528174"/>
              <a:ext cx="55540" cy="152059"/>
            </a:xfrm>
            <a:custGeom>
              <a:avLst/>
              <a:gdLst/>
              <a:ahLst/>
              <a:cxnLst/>
              <a:rect l="0" t="0" r="0" b="0"/>
              <a:pathLst>
                <a:path w="55540" h="152059">
                  <a:moveTo>
                    <a:pt x="47625" y="14751"/>
                  </a:moveTo>
                  <a:lnTo>
                    <a:pt x="47625" y="14751"/>
                  </a:lnTo>
                  <a:lnTo>
                    <a:pt x="42569" y="9694"/>
                  </a:lnTo>
                  <a:lnTo>
                    <a:pt x="34442" y="7212"/>
                  </a:lnTo>
                  <a:lnTo>
                    <a:pt x="24832" y="5050"/>
                  </a:lnTo>
                  <a:lnTo>
                    <a:pt x="17034" y="562"/>
                  </a:lnTo>
                  <a:lnTo>
                    <a:pt x="13473" y="0"/>
                  </a:lnTo>
                  <a:lnTo>
                    <a:pt x="10040" y="684"/>
                  </a:lnTo>
                  <a:lnTo>
                    <a:pt x="6693" y="2198"/>
                  </a:lnTo>
                  <a:lnTo>
                    <a:pt x="4462" y="4266"/>
                  </a:lnTo>
                  <a:lnTo>
                    <a:pt x="1983" y="9385"/>
                  </a:lnTo>
                  <a:lnTo>
                    <a:pt x="588" y="23274"/>
                  </a:lnTo>
                  <a:lnTo>
                    <a:pt x="10287" y="45851"/>
                  </a:lnTo>
                  <a:lnTo>
                    <a:pt x="40271" y="90748"/>
                  </a:lnTo>
                  <a:lnTo>
                    <a:pt x="54734" y="121965"/>
                  </a:lnTo>
                  <a:lnTo>
                    <a:pt x="55539" y="127502"/>
                  </a:lnTo>
                  <a:lnTo>
                    <a:pt x="53959" y="132251"/>
                  </a:lnTo>
                  <a:lnTo>
                    <a:pt x="46560" y="140351"/>
                  </a:lnTo>
                  <a:lnTo>
                    <a:pt x="30493" y="150861"/>
                  </a:lnTo>
                  <a:lnTo>
                    <a:pt x="24562" y="152058"/>
                  </a:lnTo>
                  <a:lnTo>
                    <a:pt x="12327" y="150565"/>
                  </a:lnTo>
                  <a:lnTo>
                    <a:pt x="8218" y="146569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70"/>
            <p:cNvSpPr/>
            <p:nvPr>
              <p:custDataLst>
                <p:tags r:id="rId89"/>
              </p:custDataLst>
            </p:nvPr>
          </p:nvSpPr>
          <p:spPr>
            <a:xfrm>
              <a:off x="2370465" y="365987"/>
              <a:ext cx="235812" cy="365880"/>
            </a:xfrm>
            <a:custGeom>
              <a:avLst/>
              <a:gdLst/>
              <a:ahLst/>
              <a:cxnLst/>
              <a:rect l="0" t="0" r="0" b="0"/>
              <a:pathLst>
                <a:path w="235812" h="365880">
                  <a:moveTo>
                    <a:pt x="29835" y="5488"/>
                  </a:moveTo>
                  <a:lnTo>
                    <a:pt x="29835" y="5488"/>
                  </a:lnTo>
                  <a:lnTo>
                    <a:pt x="29835" y="0"/>
                  </a:lnTo>
                  <a:lnTo>
                    <a:pt x="29835" y="4556"/>
                  </a:lnTo>
                  <a:lnTo>
                    <a:pt x="51293" y="26865"/>
                  </a:lnTo>
                  <a:lnTo>
                    <a:pt x="66536" y="30864"/>
                  </a:lnTo>
                  <a:lnTo>
                    <a:pt x="84246" y="33699"/>
                  </a:lnTo>
                  <a:lnTo>
                    <a:pt x="95646" y="38488"/>
                  </a:lnTo>
                  <a:lnTo>
                    <a:pt x="134400" y="36035"/>
                  </a:lnTo>
                  <a:lnTo>
                    <a:pt x="179999" y="31630"/>
                  </a:lnTo>
                  <a:lnTo>
                    <a:pt x="227321" y="19897"/>
                  </a:lnTo>
                  <a:lnTo>
                    <a:pt x="235811" y="16460"/>
                  </a:lnTo>
                  <a:lnTo>
                    <a:pt x="190435" y="31344"/>
                  </a:lnTo>
                  <a:lnTo>
                    <a:pt x="163851" y="41607"/>
                  </a:lnTo>
                  <a:lnTo>
                    <a:pt x="118653" y="69563"/>
                  </a:lnTo>
                  <a:lnTo>
                    <a:pt x="86243" y="85736"/>
                  </a:lnTo>
                  <a:lnTo>
                    <a:pt x="80140" y="90737"/>
                  </a:lnTo>
                  <a:lnTo>
                    <a:pt x="73359" y="101937"/>
                  </a:lnTo>
                  <a:lnTo>
                    <a:pt x="71551" y="107888"/>
                  </a:lnTo>
                  <a:lnTo>
                    <a:pt x="72364" y="120143"/>
                  </a:lnTo>
                  <a:lnTo>
                    <a:pt x="77312" y="132646"/>
                  </a:lnTo>
                  <a:lnTo>
                    <a:pt x="91998" y="150527"/>
                  </a:lnTo>
                  <a:lnTo>
                    <a:pt x="107637" y="164056"/>
                  </a:lnTo>
                  <a:lnTo>
                    <a:pt x="112039" y="175093"/>
                  </a:lnTo>
                  <a:lnTo>
                    <a:pt x="111173" y="187054"/>
                  </a:lnTo>
                  <a:lnTo>
                    <a:pt x="106202" y="199426"/>
                  </a:lnTo>
                  <a:lnTo>
                    <a:pt x="67573" y="246451"/>
                  </a:lnTo>
                  <a:lnTo>
                    <a:pt x="43133" y="273029"/>
                  </a:lnTo>
                  <a:lnTo>
                    <a:pt x="20370" y="295368"/>
                  </a:lnTo>
                  <a:lnTo>
                    <a:pt x="2565" y="322510"/>
                  </a:lnTo>
                  <a:lnTo>
                    <a:pt x="14" y="330078"/>
                  </a:lnTo>
                  <a:lnTo>
                    <a:pt x="0" y="344131"/>
                  </a:lnTo>
                  <a:lnTo>
                    <a:pt x="3522" y="354610"/>
                  </a:lnTo>
                  <a:lnTo>
                    <a:pt x="5943" y="358886"/>
                  </a:lnTo>
                  <a:lnTo>
                    <a:pt x="10732" y="361737"/>
                  </a:lnTo>
                  <a:lnTo>
                    <a:pt x="33700" y="365749"/>
                  </a:lnTo>
                  <a:lnTo>
                    <a:pt x="64729" y="365879"/>
                  </a:lnTo>
                  <a:lnTo>
                    <a:pt x="103716" y="356978"/>
                  </a:lnTo>
                  <a:lnTo>
                    <a:pt x="146264" y="345028"/>
                  </a:lnTo>
                  <a:lnTo>
                    <a:pt x="182235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71"/>
            <p:cNvSpPr/>
            <p:nvPr>
              <p:custDataLst>
                <p:tags r:id="rId90"/>
              </p:custDataLst>
            </p:nvPr>
          </p:nvSpPr>
          <p:spPr>
            <a:xfrm>
              <a:off x="3667125" y="5048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23"/>
          <p:cNvGrpSpPr/>
          <p:nvPr/>
        </p:nvGrpSpPr>
        <p:grpSpPr>
          <a:xfrm>
            <a:off x="5781675" y="541590"/>
            <a:ext cx="552451" cy="367081"/>
            <a:chOff x="5781675" y="541590"/>
            <a:chExt cx="552451" cy="367081"/>
          </a:xfrm>
        </p:grpSpPr>
        <p:sp>
          <p:nvSpPr>
            <p:cNvPr id="32" name="SMARTInkShape-2972"/>
            <p:cNvSpPr/>
            <p:nvPr>
              <p:custDataLst>
                <p:tags r:id="rId72"/>
              </p:custDataLst>
            </p:nvPr>
          </p:nvSpPr>
          <p:spPr>
            <a:xfrm>
              <a:off x="6130639" y="771525"/>
              <a:ext cx="203487" cy="42444"/>
            </a:xfrm>
            <a:custGeom>
              <a:avLst/>
              <a:gdLst/>
              <a:ahLst/>
              <a:cxnLst/>
              <a:rect l="0" t="0" r="0" b="0"/>
              <a:pathLst>
                <a:path w="203487" h="42444">
                  <a:moveTo>
                    <a:pt x="32036" y="19050"/>
                  </a:moveTo>
                  <a:lnTo>
                    <a:pt x="32036" y="19050"/>
                  </a:lnTo>
                  <a:lnTo>
                    <a:pt x="23374" y="26654"/>
                  </a:lnTo>
                  <a:lnTo>
                    <a:pt x="0" y="42443"/>
                  </a:lnTo>
                  <a:lnTo>
                    <a:pt x="95" y="42054"/>
                  </a:lnTo>
                  <a:lnTo>
                    <a:pt x="1218" y="40736"/>
                  </a:lnTo>
                  <a:lnTo>
                    <a:pt x="39894" y="35625"/>
                  </a:lnTo>
                  <a:lnTo>
                    <a:pt x="81990" y="27842"/>
                  </a:lnTo>
                  <a:lnTo>
                    <a:pt x="127976" y="18833"/>
                  </a:lnTo>
                  <a:lnTo>
                    <a:pt x="166649" y="9461"/>
                  </a:lnTo>
                  <a:lnTo>
                    <a:pt x="203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73"/>
            <p:cNvSpPr/>
            <p:nvPr>
              <p:custDataLst>
                <p:tags r:id="rId73"/>
              </p:custDataLst>
            </p:nvPr>
          </p:nvSpPr>
          <p:spPr>
            <a:xfrm>
              <a:off x="6105525" y="687120"/>
              <a:ext cx="133351" cy="17731"/>
            </a:xfrm>
            <a:custGeom>
              <a:avLst/>
              <a:gdLst/>
              <a:ahLst/>
              <a:cxnLst/>
              <a:rect l="0" t="0" r="0" b="0"/>
              <a:pathLst>
                <a:path w="133351" h="17731">
                  <a:moveTo>
                    <a:pt x="0" y="8205"/>
                  </a:moveTo>
                  <a:lnTo>
                    <a:pt x="0" y="8205"/>
                  </a:lnTo>
                  <a:lnTo>
                    <a:pt x="5056" y="3148"/>
                  </a:lnTo>
                  <a:lnTo>
                    <a:pt x="23370" y="4"/>
                  </a:lnTo>
                  <a:lnTo>
                    <a:pt x="52516" y="0"/>
                  </a:lnTo>
                  <a:lnTo>
                    <a:pt x="98899" y="6915"/>
                  </a:lnTo>
                  <a:lnTo>
                    <a:pt x="133350" y="1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74"/>
            <p:cNvSpPr/>
            <p:nvPr>
              <p:custDataLst>
                <p:tags r:id="rId74"/>
              </p:custDataLst>
            </p:nvPr>
          </p:nvSpPr>
          <p:spPr>
            <a:xfrm>
              <a:off x="5781675" y="541590"/>
              <a:ext cx="189642" cy="367081"/>
            </a:xfrm>
            <a:custGeom>
              <a:avLst/>
              <a:gdLst/>
              <a:ahLst/>
              <a:cxnLst/>
              <a:rect l="0" t="0" r="0" b="0"/>
              <a:pathLst>
                <a:path w="189642" h="367081">
                  <a:moveTo>
                    <a:pt x="38100" y="39435"/>
                  </a:moveTo>
                  <a:lnTo>
                    <a:pt x="38100" y="39435"/>
                  </a:lnTo>
                  <a:lnTo>
                    <a:pt x="38100" y="85196"/>
                  </a:lnTo>
                  <a:lnTo>
                    <a:pt x="43156" y="120139"/>
                  </a:lnTo>
                  <a:lnTo>
                    <a:pt x="46301" y="162360"/>
                  </a:lnTo>
                  <a:lnTo>
                    <a:pt x="48421" y="203338"/>
                  </a:lnTo>
                  <a:lnTo>
                    <a:pt x="55113" y="250003"/>
                  </a:lnTo>
                  <a:lnTo>
                    <a:pt x="56882" y="295294"/>
                  </a:lnTo>
                  <a:lnTo>
                    <a:pt x="57031" y="301317"/>
                  </a:lnTo>
                  <a:lnTo>
                    <a:pt x="54312" y="264056"/>
                  </a:lnTo>
                  <a:lnTo>
                    <a:pt x="46784" y="225934"/>
                  </a:lnTo>
                  <a:lnTo>
                    <a:pt x="37851" y="186769"/>
                  </a:lnTo>
                  <a:lnTo>
                    <a:pt x="31324" y="149412"/>
                  </a:lnTo>
                  <a:lnTo>
                    <a:pt x="29389" y="107651"/>
                  </a:lnTo>
                  <a:lnTo>
                    <a:pt x="28816" y="68467"/>
                  </a:lnTo>
                  <a:lnTo>
                    <a:pt x="30799" y="43871"/>
                  </a:lnTo>
                  <a:lnTo>
                    <a:pt x="46496" y="7856"/>
                  </a:lnTo>
                  <a:lnTo>
                    <a:pt x="50048" y="2507"/>
                  </a:lnTo>
                  <a:lnTo>
                    <a:pt x="55590" y="0"/>
                  </a:lnTo>
                  <a:lnTo>
                    <a:pt x="70215" y="36"/>
                  </a:lnTo>
                  <a:lnTo>
                    <a:pt x="81654" y="3580"/>
                  </a:lnTo>
                  <a:lnTo>
                    <a:pt x="122318" y="30943"/>
                  </a:lnTo>
                  <a:lnTo>
                    <a:pt x="135855" y="45186"/>
                  </a:lnTo>
                  <a:lnTo>
                    <a:pt x="158971" y="86001"/>
                  </a:lnTo>
                  <a:lnTo>
                    <a:pt x="177411" y="128000"/>
                  </a:lnTo>
                  <a:lnTo>
                    <a:pt x="187600" y="163821"/>
                  </a:lnTo>
                  <a:lnTo>
                    <a:pt x="189641" y="197646"/>
                  </a:lnTo>
                  <a:lnTo>
                    <a:pt x="187423" y="235537"/>
                  </a:lnTo>
                  <a:lnTo>
                    <a:pt x="177192" y="281842"/>
                  </a:lnTo>
                  <a:lnTo>
                    <a:pt x="168094" y="309050"/>
                  </a:lnTo>
                  <a:lnTo>
                    <a:pt x="153640" y="330517"/>
                  </a:lnTo>
                  <a:lnTo>
                    <a:pt x="135951" y="345227"/>
                  </a:lnTo>
                  <a:lnTo>
                    <a:pt x="90174" y="366268"/>
                  </a:lnTo>
                  <a:lnTo>
                    <a:pt x="71121" y="367080"/>
                  </a:lnTo>
                  <a:lnTo>
                    <a:pt x="29453" y="358978"/>
                  </a:lnTo>
                  <a:lnTo>
                    <a:pt x="18382" y="353257"/>
                  </a:lnTo>
                  <a:lnTo>
                    <a:pt x="9328" y="341264"/>
                  </a:lnTo>
                  <a:lnTo>
                    <a:pt x="4145" y="330214"/>
                  </a:lnTo>
                  <a:lnTo>
                    <a:pt x="0" y="306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2975"/>
          <p:cNvSpPr/>
          <p:nvPr>
            <p:custDataLst>
              <p:tags r:id="rId1"/>
            </p:custDataLst>
          </p:nvPr>
        </p:nvSpPr>
        <p:spPr>
          <a:xfrm>
            <a:off x="6577941" y="469998"/>
            <a:ext cx="137185" cy="491383"/>
          </a:xfrm>
          <a:custGeom>
            <a:avLst/>
            <a:gdLst/>
            <a:ahLst/>
            <a:cxnLst/>
            <a:rect l="0" t="0" r="0" b="0"/>
            <a:pathLst>
              <a:path w="137185" h="491383">
                <a:moveTo>
                  <a:pt x="108609" y="44352"/>
                </a:moveTo>
                <a:lnTo>
                  <a:pt x="108609" y="44352"/>
                </a:lnTo>
                <a:lnTo>
                  <a:pt x="108609" y="22893"/>
                </a:lnTo>
                <a:lnTo>
                  <a:pt x="103553" y="7773"/>
                </a:lnTo>
                <a:lnTo>
                  <a:pt x="99947" y="4091"/>
                </a:lnTo>
                <a:lnTo>
                  <a:pt x="90295" y="0"/>
                </a:lnTo>
                <a:lnTo>
                  <a:pt x="78950" y="1004"/>
                </a:lnTo>
                <a:lnTo>
                  <a:pt x="72961" y="2753"/>
                </a:lnTo>
                <a:lnTo>
                  <a:pt x="60663" y="13164"/>
                </a:lnTo>
                <a:lnTo>
                  <a:pt x="44662" y="36875"/>
                </a:lnTo>
                <a:lnTo>
                  <a:pt x="37854" y="55846"/>
                </a:lnTo>
                <a:lnTo>
                  <a:pt x="35081" y="89268"/>
                </a:lnTo>
                <a:lnTo>
                  <a:pt x="40491" y="117633"/>
                </a:lnTo>
                <a:lnTo>
                  <a:pt x="64507" y="158230"/>
                </a:lnTo>
                <a:lnTo>
                  <a:pt x="94110" y="194370"/>
                </a:lnTo>
                <a:lnTo>
                  <a:pt x="103158" y="219094"/>
                </a:lnTo>
                <a:lnTo>
                  <a:pt x="100542" y="236315"/>
                </a:lnTo>
                <a:lnTo>
                  <a:pt x="81615" y="273241"/>
                </a:lnTo>
                <a:lnTo>
                  <a:pt x="43115" y="316851"/>
                </a:lnTo>
                <a:lnTo>
                  <a:pt x="10540" y="356928"/>
                </a:lnTo>
                <a:lnTo>
                  <a:pt x="764" y="380031"/>
                </a:lnTo>
                <a:lnTo>
                  <a:pt x="0" y="397801"/>
                </a:lnTo>
                <a:lnTo>
                  <a:pt x="4387" y="437991"/>
                </a:lnTo>
                <a:lnTo>
                  <a:pt x="11289" y="462258"/>
                </a:lnTo>
                <a:lnTo>
                  <a:pt x="17025" y="472799"/>
                </a:lnTo>
                <a:lnTo>
                  <a:pt x="31261" y="484684"/>
                </a:lnTo>
                <a:lnTo>
                  <a:pt x="42835" y="488763"/>
                </a:lnTo>
                <a:lnTo>
                  <a:pt x="77626" y="491382"/>
                </a:lnTo>
                <a:lnTo>
                  <a:pt x="121029" y="485354"/>
                </a:lnTo>
                <a:lnTo>
                  <a:pt x="137184" y="4825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625"/>
          <p:cNvGrpSpPr/>
          <p:nvPr/>
        </p:nvGrpSpPr>
        <p:grpSpPr>
          <a:xfrm>
            <a:off x="7048500" y="601515"/>
            <a:ext cx="284426" cy="350986"/>
            <a:chOff x="7048500" y="601515"/>
            <a:chExt cx="284426" cy="350986"/>
          </a:xfrm>
        </p:grpSpPr>
        <p:sp>
          <p:nvSpPr>
            <p:cNvPr id="37" name="SMARTInkShape-2976"/>
            <p:cNvSpPr/>
            <p:nvPr>
              <p:custDataLst>
                <p:tags r:id="rId70"/>
              </p:custDataLst>
            </p:nvPr>
          </p:nvSpPr>
          <p:spPr>
            <a:xfrm>
              <a:off x="7277100" y="828675"/>
              <a:ext cx="55826" cy="123826"/>
            </a:xfrm>
            <a:custGeom>
              <a:avLst/>
              <a:gdLst/>
              <a:ahLst/>
              <a:cxnLst/>
              <a:rect l="0" t="0" r="0" b="0"/>
              <a:pathLst>
                <a:path w="55826" h="123826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4170" y="2117"/>
                  </a:lnTo>
                  <a:lnTo>
                    <a:pt x="55825" y="10113"/>
                  </a:lnTo>
                  <a:lnTo>
                    <a:pt x="46614" y="48957"/>
                  </a:lnTo>
                  <a:lnTo>
                    <a:pt x="29669" y="8598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77"/>
            <p:cNvSpPr/>
            <p:nvPr>
              <p:custDataLst>
                <p:tags r:id="rId71"/>
              </p:custDataLst>
            </p:nvPr>
          </p:nvSpPr>
          <p:spPr>
            <a:xfrm>
              <a:off x="7048500" y="601515"/>
              <a:ext cx="117374" cy="235074"/>
            </a:xfrm>
            <a:custGeom>
              <a:avLst/>
              <a:gdLst/>
              <a:ahLst/>
              <a:cxnLst/>
              <a:rect l="0" t="0" r="0" b="0"/>
              <a:pathLst>
                <a:path w="117374" h="235074">
                  <a:moveTo>
                    <a:pt x="0" y="17610"/>
                  </a:moveTo>
                  <a:lnTo>
                    <a:pt x="0" y="17610"/>
                  </a:lnTo>
                  <a:lnTo>
                    <a:pt x="0" y="12553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40704" y="0"/>
                  </a:lnTo>
                  <a:lnTo>
                    <a:pt x="62391" y="4043"/>
                  </a:lnTo>
                  <a:lnTo>
                    <a:pt x="82221" y="17000"/>
                  </a:lnTo>
                  <a:lnTo>
                    <a:pt x="85506" y="22495"/>
                  </a:lnTo>
                  <a:lnTo>
                    <a:pt x="86637" y="28275"/>
                  </a:lnTo>
                  <a:lnTo>
                    <a:pt x="85072" y="40342"/>
                  </a:lnTo>
                  <a:lnTo>
                    <a:pt x="78241" y="57977"/>
                  </a:lnTo>
                  <a:lnTo>
                    <a:pt x="50787" y="90445"/>
                  </a:lnTo>
                  <a:lnTo>
                    <a:pt x="48562" y="102926"/>
                  </a:lnTo>
                  <a:lnTo>
                    <a:pt x="49308" y="106237"/>
                  </a:lnTo>
                  <a:lnTo>
                    <a:pt x="50864" y="108445"/>
                  </a:lnTo>
                  <a:lnTo>
                    <a:pt x="95582" y="148518"/>
                  </a:lnTo>
                  <a:lnTo>
                    <a:pt x="101821" y="152507"/>
                  </a:lnTo>
                  <a:lnTo>
                    <a:pt x="111575" y="165406"/>
                  </a:lnTo>
                  <a:lnTo>
                    <a:pt x="117322" y="179605"/>
                  </a:lnTo>
                  <a:lnTo>
                    <a:pt x="117373" y="184874"/>
                  </a:lnTo>
                  <a:lnTo>
                    <a:pt x="114608" y="193549"/>
                  </a:lnTo>
                  <a:lnTo>
                    <a:pt x="101386" y="210565"/>
                  </a:lnTo>
                  <a:lnTo>
                    <a:pt x="91627" y="219784"/>
                  </a:lnTo>
                  <a:lnTo>
                    <a:pt x="63271" y="231245"/>
                  </a:lnTo>
                  <a:lnTo>
                    <a:pt x="42148" y="235073"/>
                  </a:lnTo>
                  <a:lnTo>
                    <a:pt x="9525" y="21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26"/>
          <p:cNvGrpSpPr/>
          <p:nvPr/>
        </p:nvGrpSpPr>
        <p:grpSpPr>
          <a:xfrm>
            <a:off x="7743825" y="572437"/>
            <a:ext cx="676276" cy="389589"/>
            <a:chOff x="7743825" y="572437"/>
            <a:chExt cx="676276" cy="389589"/>
          </a:xfrm>
        </p:grpSpPr>
        <p:sp>
          <p:nvSpPr>
            <p:cNvPr id="40" name="SMARTInkShape-2978"/>
            <p:cNvSpPr/>
            <p:nvPr>
              <p:custDataLst>
                <p:tags r:id="rId65"/>
              </p:custDataLst>
            </p:nvPr>
          </p:nvSpPr>
          <p:spPr>
            <a:xfrm>
              <a:off x="8372475" y="800100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47625" y="0"/>
                  </a:moveTo>
                  <a:lnTo>
                    <a:pt x="47625" y="0"/>
                  </a:lnTo>
                  <a:lnTo>
                    <a:pt x="44803" y="31084"/>
                  </a:lnTo>
                  <a:lnTo>
                    <a:pt x="37264" y="5224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79"/>
            <p:cNvSpPr/>
            <p:nvPr>
              <p:custDataLst>
                <p:tags r:id="rId66"/>
              </p:custDataLst>
            </p:nvPr>
          </p:nvSpPr>
          <p:spPr>
            <a:xfrm>
              <a:off x="8229716" y="754441"/>
              <a:ext cx="123710" cy="26610"/>
            </a:xfrm>
            <a:custGeom>
              <a:avLst/>
              <a:gdLst/>
              <a:ahLst/>
              <a:cxnLst/>
              <a:rect l="0" t="0" r="0" b="0"/>
              <a:pathLst>
                <a:path w="123710" h="26610">
                  <a:moveTo>
                    <a:pt x="9409" y="26609"/>
                  </a:moveTo>
                  <a:lnTo>
                    <a:pt x="9409" y="26609"/>
                  </a:lnTo>
                  <a:lnTo>
                    <a:pt x="4353" y="26609"/>
                  </a:lnTo>
                  <a:lnTo>
                    <a:pt x="2864" y="25551"/>
                  </a:lnTo>
                  <a:lnTo>
                    <a:pt x="1871" y="23787"/>
                  </a:lnTo>
                  <a:lnTo>
                    <a:pt x="145" y="16908"/>
                  </a:lnTo>
                  <a:lnTo>
                    <a:pt x="0" y="12420"/>
                  </a:lnTo>
                  <a:lnTo>
                    <a:pt x="1020" y="10799"/>
                  </a:lnTo>
                  <a:lnTo>
                    <a:pt x="2757" y="9719"/>
                  </a:lnTo>
                  <a:lnTo>
                    <a:pt x="9628" y="8519"/>
                  </a:lnTo>
                  <a:lnTo>
                    <a:pt x="56831" y="1097"/>
                  </a:lnTo>
                  <a:lnTo>
                    <a:pt x="79316" y="0"/>
                  </a:lnTo>
                  <a:lnTo>
                    <a:pt x="123709" y="7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80"/>
            <p:cNvSpPr/>
            <p:nvPr>
              <p:custDataLst>
                <p:tags r:id="rId67"/>
              </p:custDataLst>
            </p:nvPr>
          </p:nvSpPr>
          <p:spPr>
            <a:xfrm>
              <a:off x="8210550" y="572437"/>
              <a:ext cx="123433" cy="294339"/>
            </a:xfrm>
            <a:custGeom>
              <a:avLst/>
              <a:gdLst/>
              <a:ahLst/>
              <a:cxnLst/>
              <a:rect l="0" t="0" r="0" b="0"/>
              <a:pathLst>
                <a:path w="123433" h="294339">
                  <a:moveTo>
                    <a:pt x="0" y="27638"/>
                  </a:moveTo>
                  <a:lnTo>
                    <a:pt x="0" y="27638"/>
                  </a:lnTo>
                  <a:lnTo>
                    <a:pt x="39774" y="6179"/>
                  </a:lnTo>
                  <a:lnTo>
                    <a:pt x="85946" y="0"/>
                  </a:lnTo>
                  <a:lnTo>
                    <a:pt x="102757" y="538"/>
                  </a:lnTo>
                  <a:lnTo>
                    <a:pt x="113756" y="4305"/>
                  </a:lnTo>
                  <a:lnTo>
                    <a:pt x="117112" y="6791"/>
                  </a:lnTo>
                  <a:lnTo>
                    <a:pt x="120841" y="12375"/>
                  </a:lnTo>
                  <a:lnTo>
                    <a:pt x="123432" y="58802"/>
                  </a:lnTo>
                  <a:lnTo>
                    <a:pt x="120886" y="97902"/>
                  </a:lnTo>
                  <a:lnTo>
                    <a:pt x="110545" y="143352"/>
                  </a:lnTo>
                  <a:lnTo>
                    <a:pt x="101427" y="186102"/>
                  </a:lnTo>
                  <a:lnTo>
                    <a:pt x="95412" y="228077"/>
                  </a:lnTo>
                  <a:lnTo>
                    <a:pt x="82153" y="275343"/>
                  </a:lnTo>
                  <a:lnTo>
                    <a:pt x="66675" y="29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81"/>
            <p:cNvSpPr/>
            <p:nvPr>
              <p:custDataLst>
                <p:tags r:id="rId68"/>
              </p:custDataLst>
            </p:nvPr>
          </p:nvSpPr>
          <p:spPr>
            <a:xfrm>
              <a:off x="7791450" y="828675"/>
              <a:ext cx="72163" cy="133351"/>
            </a:xfrm>
            <a:custGeom>
              <a:avLst/>
              <a:gdLst/>
              <a:ahLst/>
              <a:cxnLst/>
              <a:rect l="0" t="0" r="0" b="0"/>
              <a:pathLst>
                <a:path w="72163" h="133351">
                  <a:moveTo>
                    <a:pt x="66675" y="0"/>
                  </a:moveTo>
                  <a:lnTo>
                    <a:pt x="66675" y="0"/>
                  </a:lnTo>
                  <a:lnTo>
                    <a:pt x="71731" y="5056"/>
                  </a:lnTo>
                  <a:lnTo>
                    <a:pt x="72162" y="8663"/>
                  </a:lnTo>
                  <a:lnTo>
                    <a:pt x="69820" y="18314"/>
                  </a:lnTo>
                  <a:lnTo>
                    <a:pt x="46367" y="61130"/>
                  </a:lnTo>
                  <a:lnTo>
                    <a:pt x="21977" y="1036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82"/>
            <p:cNvSpPr/>
            <p:nvPr>
              <p:custDataLst>
                <p:tags r:id="rId69"/>
              </p:custDataLst>
            </p:nvPr>
          </p:nvSpPr>
          <p:spPr>
            <a:xfrm>
              <a:off x="7743825" y="58102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2117"/>
                  </a:lnTo>
                  <a:lnTo>
                    <a:pt x="10408" y="17325"/>
                  </a:lnTo>
                  <a:lnTo>
                    <a:pt x="9699" y="59318"/>
                  </a:lnTo>
                  <a:lnTo>
                    <a:pt x="9577" y="95892"/>
                  </a:lnTo>
                  <a:lnTo>
                    <a:pt x="9535" y="14112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27"/>
          <p:cNvGrpSpPr/>
          <p:nvPr/>
        </p:nvGrpSpPr>
        <p:grpSpPr>
          <a:xfrm>
            <a:off x="8716094" y="594133"/>
            <a:ext cx="709620" cy="405993"/>
            <a:chOff x="8716094" y="594133"/>
            <a:chExt cx="709620" cy="405993"/>
          </a:xfrm>
        </p:grpSpPr>
        <p:sp>
          <p:nvSpPr>
            <p:cNvPr id="46" name="SMARTInkShape-2983"/>
            <p:cNvSpPr/>
            <p:nvPr>
              <p:custDataLst>
                <p:tags r:id="rId61"/>
              </p:custDataLst>
            </p:nvPr>
          </p:nvSpPr>
          <p:spPr>
            <a:xfrm>
              <a:off x="9353550" y="819150"/>
              <a:ext cx="72164" cy="123826"/>
            </a:xfrm>
            <a:custGeom>
              <a:avLst/>
              <a:gdLst/>
              <a:ahLst/>
              <a:cxnLst/>
              <a:rect l="0" t="0" r="0" b="0"/>
              <a:pathLst>
                <a:path w="72164" h="123826">
                  <a:moveTo>
                    <a:pt x="66675" y="0"/>
                  </a:moveTo>
                  <a:lnTo>
                    <a:pt x="66675" y="0"/>
                  </a:lnTo>
                  <a:lnTo>
                    <a:pt x="71732" y="5056"/>
                  </a:lnTo>
                  <a:lnTo>
                    <a:pt x="72163" y="8663"/>
                  </a:lnTo>
                  <a:lnTo>
                    <a:pt x="62550" y="40704"/>
                  </a:lnTo>
                  <a:lnTo>
                    <a:pt x="43008" y="7565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84"/>
            <p:cNvSpPr/>
            <p:nvPr>
              <p:custDataLst>
                <p:tags r:id="rId62"/>
              </p:custDataLst>
            </p:nvPr>
          </p:nvSpPr>
          <p:spPr>
            <a:xfrm>
              <a:off x="9144000" y="611316"/>
              <a:ext cx="123826" cy="188785"/>
            </a:xfrm>
            <a:custGeom>
              <a:avLst/>
              <a:gdLst/>
              <a:ahLst/>
              <a:cxnLst/>
              <a:rect l="0" t="0" r="0" b="0"/>
              <a:pathLst>
                <a:path w="123826" h="188785">
                  <a:moveTo>
                    <a:pt x="0" y="17334"/>
                  </a:moveTo>
                  <a:lnTo>
                    <a:pt x="0" y="17334"/>
                  </a:lnTo>
                  <a:lnTo>
                    <a:pt x="0" y="12277"/>
                  </a:lnTo>
                  <a:lnTo>
                    <a:pt x="5644" y="6973"/>
                  </a:lnTo>
                  <a:lnTo>
                    <a:pt x="15208" y="2146"/>
                  </a:lnTo>
                  <a:lnTo>
                    <a:pt x="26514" y="0"/>
                  </a:lnTo>
                  <a:lnTo>
                    <a:pt x="38595" y="4691"/>
                  </a:lnTo>
                  <a:lnTo>
                    <a:pt x="49962" y="13832"/>
                  </a:lnTo>
                  <a:lnTo>
                    <a:pt x="58542" y="24950"/>
                  </a:lnTo>
                  <a:lnTo>
                    <a:pt x="64265" y="58278"/>
                  </a:lnTo>
                  <a:lnTo>
                    <a:pt x="59960" y="81040"/>
                  </a:lnTo>
                  <a:lnTo>
                    <a:pt x="47133" y="117093"/>
                  </a:lnTo>
                  <a:lnTo>
                    <a:pt x="16166" y="161555"/>
                  </a:lnTo>
                  <a:lnTo>
                    <a:pt x="12477" y="168921"/>
                  </a:lnTo>
                  <a:lnTo>
                    <a:pt x="11493" y="172367"/>
                  </a:lnTo>
                  <a:lnTo>
                    <a:pt x="14012" y="175723"/>
                  </a:lnTo>
                  <a:lnTo>
                    <a:pt x="25278" y="182273"/>
                  </a:lnTo>
                  <a:lnTo>
                    <a:pt x="44414" y="186855"/>
                  </a:lnTo>
                  <a:lnTo>
                    <a:pt x="83993" y="188403"/>
                  </a:lnTo>
                  <a:lnTo>
                    <a:pt x="123825" y="188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85"/>
            <p:cNvSpPr/>
            <p:nvPr>
              <p:custDataLst>
                <p:tags r:id="rId63"/>
              </p:custDataLst>
            </p:nvPr>
          </p:nvSpPr>
          <p:spPr>
            <a:xfrm>
              <a:off x="8848725" y="876300"/>
              <a:ext cx="57151" cy="123826"/>
            </a:xfrm>
            <a:custGeom>
              <a:avLst/>
              <a:gdLst/>
              <a:ahLst/>
              <a:cxnLst/>
              <a:rect l="0" t="0" r="0" b="0"/>
              <a:pathLst>
                <a:path w="57151" h="123826">
                  <a:moveTo>
                    <a:pt x="57150" y="0"/>
                  </a:moveTo>
                  <a:lnTo>
                    <a:pt x="57150" y="0"/>
                  </a:lnTo>
                  <a:lnTo>
                    <a:pt x="56092" y="9721"/>
                  </a:lnTo>
                  <a:lnTo>
                    <a:pt x="43893" y="48905"/>
                  </a:lnTo>
                  <a:lnTo>
                    <a:pt x="20963" y="9259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86"/>
            <p:cNvSpPr/>
            <p:nvPr>
              <p:custDataLst>
                <p:tags r:id="rId64"/>
              </p:custDataLst>
            </p:nvPr>
          </p:nvSpPr>
          <p:spPr>
            <a:xfrm>
              <a:off x="8716094" y="594133"/>
              <a:ext cx="123107" cy="263118"/>
            </a:xfrm>
            <a:custGeom>
              <a:avLst/>
              <a:gdLst/>
              <a:ahLst/>
              <a:cxnLst/>
              <a:rect l="0" t="0" r="0" b="0"/>
              <a:pathLst>
                <a:path w="123107" h="263118">
                  <a:moveTo>
                    <a:pt x="75481" y="53567"/>
                  </a:moveTo>
                  <a:lnTo>
                    <a:pt x="75481" y="53567"/>
                  </a:lnTo>
                  <a:lnTo>
                    <a:pt x="80538" y="48510"/>
                  </a:lnTo>
                  <a:lnTo>
                    <a:pt x="83021" y="43206"/>
                  </a:lnTo>
                  <a:lnTo>
                    <a:pt x="83682" y="40310"/>
                  </a:lnTo>
                  <a:lnTo>
                    <a:pt x="79557" y="26120"/>
                  </a:lnTo>
                  <a:lnTo>
                    <a:pt x="71632" y="8511"/>
                  </a:lnTo>
                  <a:lnTo>
                    <a:pt x="67623" y="4479"/>
                  </a:lnTo>
                  <a:lnTo>
                    <a:pt x="57526" y="0"/>
                  </a:lnTo>
                  <a:lnTo>
                    <a:pt x="51869" y="922"/>
                  </a:lnTo>
                  <a:lnTo>
                    <a:pt x="33794" y="12333"/>
                  </a:lnTo>
                  <a:lnTo>
                    <a:pt x="16093" y="30178"/>
                  </a:lnTo>
                  <a:lnTo>
                    <a:pt x="2915" y="58472"/>
                  </a:lnTo>
                  <a:lnTo>
                    <a:pt x="0" y="84992"/>
                  </a:lnTo>
                  <a:lnTo>
                    <a:pt x="818" y="90392"/>
                  </a:lnTo>
                  <a:lnTo>
                    <a:pt x="2422" y="93992"/>
                  </a:lnTo>
                  <a:lnTo>
                    <a:pt x="4550" y="96392"/>
                  </a:lnTo>
                  <a:lnTo>
                    <a:pt x="15382" y="99059"/>
                  </a:lnTo>
                  <a:lnTo>
                    <a:pt x="22714" y="99770"/>
                  </a:lnTo>
                  <a:lnTo>
                    <a:pt x="39329" y="94915"/>
                  </a:lnTo>
                  <a:lnTo>
                    <a:pt x="85856" y="69632"/>
                  </a:lnTo>
                  <a:lnTo>
                    <a:pt x="90676" y="63176"/>
                  </a:lnTo>
                  <a:lnTo>
                    <a:pt x="91961" y="59973"/>
                  </a:lnTo>
                  <a:lnTo>
                    <a:pt x="92817" y="59955"/>
                  </a:lnTo>
                  <a:lnTo>
                    <a:pt x="93769" y="65578"/>
                  </a:lnTo>
                  <a:lnTo>
                    <a:pt x="97253" y="113135"/>
                  </a:lnTo>
                  <a:lnTo>
                    <a:pt x="102040" y="149533"/>
                  </a:lnTo>
                  <a:lnTo>
                    <a:pt x="106280" y="181485"/>
                  </a:lnTo>
                  <a:lnTo>
                    <a:pt x="113678" y="225556"/>
                  </a:lnTo>
                  <a:lnTo>
                    <a:pt x="123106" y="26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28"/>
          <p:cNvGrpSpPr/>
          <p:nvPr/>
        </p:nvGrpSpPr>
        <p:grpSpPr>
          <a:xfrm>
            <a:off x="9793626" y="473051"/>
            <a:ext cx="396634" cy="591081"/>
            <a:chOff x="9793626" y="473051"/>
            <a:chExt cx="396634" cy="591081"/>
          </a:xfrm>
        </p:grpSpPr>
        <p:sp>
          <p:nvSpPr>
            <p:cNvPr id="51" name="SMARTInkShape-2987"/>
            <p:cNvSpPr/>
            <p:nvPr>
              <p:custDataLst>
                <p:tags r:id="rId59"/>
              </p:custDataLst>
            </p:nvPr>
          </p:nvSpPr>
          <p:spPr>
            <a:xfrm>
              <a:off x="9972675" y="473051"/>
              <a:ext cx="217585" cy="591081"/>
            </a:xfrm>
            <a:custGeom>
              <a:avLst/>
              <a:gdLst/>
              <a:ahLst/>
              <a:cxnLst/>
              <a:rect l="0" t="0" r="0" b="0"/>
              <a:pathLst>
                <a:path w="217585" h="591081">
                  <a:moveTo>
                    <a:pt x="123825" y="41299"/>
                  </a:moveTo>
                  <a:lnTo>
                    <a:pt x="123825" y="41299"/>
                  </a:lnTo>
                  <a:lnTo>
                    <a:pt x="118768" y="31186"/>
                  </a:lnTo>
                  <a:lnTo>
                    <a:pt x="119108" y="20577"/>
                  </a:lnTo>
                  <a:lnTo>
                    <a:pt x="120680" y="14784"/>
                  </a:lnTo>
                  <a:lnTo>
                    <a:pt x="128070" y="5526"/>
                  </a:lnTo>
                  <a:lnTo>
                    <a:pt x="133006" y="1575"/>
                  </a:lnTo>
                  <a:lnTo>
                    <a:pt x="139471" y="0"/>
                  </a:lnTo>
                  <a:lnTo>
                    <a:pt x="163739" y="2839"/>
                  </a:lnTo>
                  <a:lnTo>
                    <a:pt x="181781" y="7625"/>
                  </a:lnTo>
                  <a:lnTo>
                    <a:pt x="188921" y="12500"/>
                  </a:lnTo>
                  <a:lnTo>
                    <a:pt x="211680" y="41936"/>
                  </a:lnTo>
                  <a:lnTo>
                    <a:pt x="216884" y="68416"/>
                  </a:lnTo>
                  <a:lnTo>
                    <a:pt x="217584" y="107686"/>
                  </a:lnTo>
                  <a:lnTo>
                    <a:pt x="213826" y="126896"/>
                  </a:lnTo>
                  <a:lnTo>
                    <a:pt x="188640" y="166157"/>
                  </a:lnTo>
                  <a:lnTo>
                    <a:pt x="160805" y="210834"/>
                  </a:lnTo>
                  <a:lnTo>
                    <a:pt x="128067" y="251851"/>
                  </a:lnTo>
                  <a:lnTo>
                    <a:pt x="118378" y="276899"/>
                  </a:lnTo>
                  <a:lnTo>
                    <a:pt x="109351" y="311900"/>
                  </a:lnTo>
                  <a:lnTo>
                    <a:pt x="113423" y="335613"/>
                  </a:lnTo>
                  <a:lnTo>
                    <a:pt x="133484" y="379799"/>
                  </a:lnTo>
                  <a:lnTo>
                    <a:pt x="159950" y="423585"/>
                  </a:lnTo>
                  <a:lnTo>
                    <a:pt x="173263" y="464484"/>
                  </a:lnTo>
                  <a:lnTo>
                    <a:pt x="176489" y="480206"/>
                  </a:lnTo>
                  <a:lnTo>
                    <a:pt x="174396" y="494249"/>
                  </a:lnTo>
                  <a:lnTo>
                    <a:pt x="157881" y="525999"/>
                  </a:lnTo>
                  <a:lnTo>
                    <a:pt x="144617" y="541807"/>
                  </a:lnTo>
                  <a:lnTo>
                    <a:pt x="98694" y="571792"/>
                  </a:lnTo>
                  <a:lnTo>
                    <a:pt x="63318" y="588314"/>
                  </a:lnTo>
                  <a:lnTo>
                    <a:pt x="31932" y="591080"/>
                  </a:lnTo>
                  <a:lnTo>
                    <a:pt x="0" y="584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88"/>
            <p:cNvSpPr/>
            <p:nvPr>
              <p:custDataLst>
                <p:tags r:id="rId60"/>
              </p:custDataLst>
            </p:nvPr>
          </p:nvSpPr>
          <p:spPr>
            <a:xfrm>
              <a:off x="9793626" y="572940"/>
              <a:ext cx="131425" cy="319132"/>
            </a:xfrm>
            <a:custGeom>
              <a:avLst/>
              <a:gdLst/>
              <a:ahLst/>
              <a:cxnLst/>
              <a:rect l="0" t="0" r="0" b="0"/>
              <a:pathLst>
                <a:path w="131425" h="319132">
                  <a:moveTo>
                    <a:pt x="131424" y="17610"/>
                  </a:moveTo>
                  <a:lnTo>
                    <a:pt x="131424" y="17610"/>
                  </a:lnTo>
                  <a:lnTo>
                    <a:pt x="131424" y="0"/>
                  </a:lnTo>
                  <a:lnTo>
                    <a:pt x="128600" y="2022"/>
                  </a:lnTo>
                  <a:lnTo>
                    <a:pt x="123818" y="7507"/>
                  </a:lnTo>
                  <a:lnTo>
                    <a:pt x="92415" y="54062"/>
                  </a:lnTo>
                  <a:lnTo>
                    <a:pt x="68001" y="89360"/>
                  </a:lnTo>
                  <a:lnTo>
                    <a:pt x="45086" y="130717"/>
                  </a:lnTo>
                  <a:lnTo>
                    <a:pt x="21473" y="178320"/>
                  </a:lnTo>
                  <a:lnTo>
                    <a:pt x="7831" y="215709"/>
                  </a:lnTo>
                  <a:lnTo>
                    <a:pt x="0" y="257942"/>
                  </a:lnTo>
                  <a:lnTo>
                    <a:pt x="3702" y="290020"/>
                  </a:lnTo>
                  <a:lnTo>
                    <a:pt x="11510" y="305545"/>
                  </a:lnTo>
                  <a:lnTo>
                    <a:pt x="16557" y="311167"/>
                  </a:lnTo>
                  <a:lnTo>
                    <a:pt x="30630" y="317413"/>
                  </a:lnTo>
                  <a:lnTo>
                    <a:pt x="46410" y="319131"/>
                  </a:lnTo>
                  <a:lnTo>
                    <a:pt x="60479" y="316366"/>
                  </a:lnTo>
                  <a:lnTo>
                    <a:pt x="80299" y="303804"/>
                  </a:lnTo>
                  <a:lnTo>
                    <a:pt x="87535" y="295443"/>
                  </a:lnTo>
                  <a:lnTo>
                    <a:pt x="89465" y="291732"/>
                  </a:lnTo>
                  <a:lnTo>
                    <a:pt x="88787" y="281964"/>
                  </a:lnTo>
                  <a:lnTo>
                    <a:pt x="87125" y="276396"/>
                  </a:lnTo>
                  <a:lnTo>
                    <a:pt x="76810" y="264565"/>
                  </a:lnTo>
                  <a:lnTo>
                    <a:pt x="53153" y="248826"/>
                  </a:lnTo>
                  <a:lnTo>
                    <a:pt x="7599" y="2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29"/>
          <p:cNvGrpSpPr/>
          <p:nvPr/>
        </p:nvGrpSpPr>
        <p:grpSpPr>
          <a:xfrm>
            <a:off x="3333750" y="2867025"/>
            <a:ext cx="7096126" cy="904876"/>
            <a:chOff x="3333750" y="2867025"/>
            <a:chExt cx="7096126" cy="904876"/>
          </a:xfrm>
        </p:grpSpPr>
        <p:sp>
          <p:nvSpPr>
            <p:cNvPr id="54" name="SMARTInkShape-2989"/>
            <p:cNvSpPr/>
            <p:nvPr>
              <p:custDataLst>
                <p:tags r:id="rId26"/>
              </p:custDataLst>
            </p:nvPr>
          </p:nvSpPr>
          <p:spPr>
            <a:xfrm>
              <a:off x="10248900" y="3343353"/>
              <a:ext cx="180976" cy="9448"/>
            </a:xfrm>
            <a:custGeom>
              <a:avLst/>
              <a:gdLst/>
              <a:ahLst/>
              <a:cxnLst/>
              <a:rect l="0" t="0" r="0" b="0"/>
              <a:pathLst>
                <a:path w="180976" h="9448">
                  <a:moveTo>
                    <a:pt x="0" y="9447"/>
                  </a:moveTo>
                  <a:lnTo>
                    <a:pt x="0" y="9447"/>
                  </a:lnTo>
                  <a:lnTo>
                    <a:pt x="5057" y="4390"/>
                  </a:lnTo>
                  <a:lnTo>
                    <a:pt x="39059" y="805"/>
                  </a:lnTo>
                  <a:lnTo>
                    <a:pt x="75309" y="184"/>
                  </a:lnTo>
                  <a:lnTo>
                    <a:pt x="115918" y="0"/>
                  </a:lnTo>
                  <a:lnTo>
                    <a:pt x="180975" y="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90"/>
            <p:cNvSpPr/>
            <p:nvPr>
              <p:custDataLst>
                <p:tags r:id="rId27"/>
              </p:custDataLst>
            </p:nvPr>
          </p:nvSpPr>
          <p:spPr>
            <a:xfrm>
              <a:off x="10210800" y="3368310"/>
              <a:ext cx="123826" cy="221868"/>
            </a:xfrm>
            <a:custGeom>
              <a:avLst/>
              <a:gdLst/>
              <a:ahLst/>
              <a:cxnLst/>
              <a:rect l="0" t="0" r="0" b="0"/>
              <a:pathLst>
                <a:path w="123826" h="221868">
                  <a:moveTo>
                    <a:pt x="123825" y="22590"/>
                  </a:moveTo>
                  <a:lnTo>
                    <a:pt x="123825" y="22590"/>
                  </a:lnTo>
                  <a:lnTo>
                    <a:pt x="80907" y="1131"/>
                  </a:lnTo>
                  <a:lnTo>
                    <a:pt x="64533" y="0"/>
                  </a:lnTo>
                  <a:lnTo>
                    <a:pt x="38265" y="2840"/>
                  </a:lnTo>
                  <a:lnTo>
                    <a:pt x="33977" y="5191"/>
                  </a:lnTo>
                  <a:lnTo>
                    <a:pt x="26389" y="13446"/>
                  </a:lnTo>
                  <a:lnTo>
                    <a:pt x="16167" y="35050"/>
                  </a:lnTo>
                  <a:lnTo>
                    <a:pt x="15299" y="49647"/>
                  </a:lnTo>
                  <a:lnTo>
                    <a:pt x="26160" y="88203"/>
                  </a:lnTo>
                  <a:lnTo>
                    <a:pt x="58031" y="135306"/>
                  </a:lnTo>
                  <a:lnTo>
                    <a:pt x="77667" y="156921"/>
                  </a:lnTo>
                  <a:lnTo>
                    <a:pt x="82144" y="170134"/>
                  </a:lnTo>
                  <a:lnTo>
                    <a:pt x="83075" y="185532"/>
                  </a:lnTo>
                  <a:lnTo>
                    <a:pt x="79961" y="199431"/>
                  </a:lnTo>
                  <a:lnTo>
                    <a:pt x="75533" y="205042"/>
                  </a:lnTo>
                  <a:lnTo>
                    <a:pt x="56247" y="216938"/>
                  </a:lnTo>
                  <a:lnTo>
                    <a:pt x="41830" y="220933"/>
                  </a:lnTo>
                  <a:lnTo>
                    <a:pt x="30585" y="221867"/>
                  </a:lnTo>
                  <a:lnTo>
                    <a:pt x="0" y="213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91"/>
            <p:cNvSpPr/>
            <p:nvPr>
              <p:custDataLst>
                <p:tags r:id="rId28"/>
              </p:custDataLst>
            </p:nvPr>
          </p:nvSpPr>
          <p:spPr>
            <a:xfrm>
              <a:off x="10115550" y="3514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92"/>
            <p:cNvSpPr/>
            <p:nvPr>
              <p:custDataLst>
                <p:tags r:id="rId29"/>
              </p:custDataLst>
            </p:nvPr>
          </p:nvSpPr>
          <p:spPr>
            <a:xfrm>
              <a:off x="9911541" y="3413298"/>
              <a:ext cx="98593" cy="159901"/>
            </a:xfrm>
            <a:custGeom>
              <a:avLst/>
              <a:gdLst/>
              <a:ahLst/>
              <a:cxnLst/>
              <a:rect l="0" t="0" r="0" b="0"/>
              <a:pathLst>
                <a:path w="98593" h="159901">
                  <a:moveTo>
                    <a:pt x="70659" y="6177"/>
                  </a:moveTo>
                  <a:lnTo>
                    <a:pt x="70659" y="6177"/>
                  </a:lnTo>
                  <a:lnTo>
                    <a:pt x="60547" y="6177"/>
                  </a:lnTo>
                  <a:lnTo>
                    <a:pt x="56510" y="8294"/>
                  </a:lnTo>
                  <a:lnTo>
                    <a:pt x="12123" y="48555"/>
                  </a:lnTo>
                  <a:lnTo>
                    <a:pt x="0" y="84404"/>
                  </a:lnTo>
                  <a:lnTo>
                    <a:pt x="1157" y="116609"/>
                  </a:lnTo>
                  <a:lnTo>
                    <a:pt x="11194" y="134986"/>
                  </a:lnTo>
                  <a:lnTo>
                    <a:pt x="31873" y="154409"/>
                  </a:lnTo>
                  <a:lnTo>
                    <a:pt x="38452" y="158973"/>
                  </a:lnTo>
                  <a:lnTo>
                    <a:pt x="46012" y="159900"/>
                  </a:lnTo>
                  <a:lnTo>
                    <a:pt x="62880" y="155284"/>
                  </a:lnTo>
                  <a:lnTo>
                    <a:pt x="75314" y="146177"/>
                  </a:lnTo>
                  <a:lnTo>
                    <a:pt x="80113" y="140786"/>
                  </a:lnTo>
                  <a:lnTo>
                    <a:pt x="94360" y="104890"/>
                  </a:lnTo>
                  <a:lnTo>
                    <a:pt x="98592" y="65325"/>
                  </a:lnTo>
                  <a:lnTo>
                    <a:pt x="93987" y="40400"/>
                  </a:lnTo>
                  <a:lnTo>
                    <a:pt x="85920" y="24666"/>
                  </a:lnTo>
                  <a:lnTo>
                    <a:pt x="67165" y="4381"/>
                  </a:lnTo>
                  <a:lnTo>
                    <a:pt x="59228" y="87"/>
                  </a:lnTo>
                  <a:lnTo>
                    <a:pt x="56689" y="0"/>
                  </a:lnTo>
                  <a:lnTo>
                    <a:pt x="51609" y="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93"/>
            <p:cNvSpPr/>
            <p:nvPr>
              <p:custDataLst>
                <p:tags r:id="rId30"/>
              </p:custDataLst>
            </p:nvPr>
          </p:nvSpPr>
          <p:spPr>
            <a:xfrm>
              <a:off x="9772650" y="3375887"/>
              <a:ext cx="28576" cy="195989"/>
            </a:xfrm>
            <a:custGeom>
              <a:avLst/>
              <a:gdLst/>
              <a:ahLst/>
              <a:cxnLst/>
              <a:rect l="0" t="0" r="0" b="0"/>
              <a:pathLst>
                <a:path w="28576" h="195989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38" y="771"/>
                  </a:lnTo>
                  <a:lnTo>
                    <a:pt x="16890" y="25796"/>
                  </a:lnTo>
                  <a:lnTo>
                    <a:pt x="18765" y="71663"/>
                  </a:lnTo>
                  <a:lnTo>
                    <a:pt x="19012" y="117671"/>
                  </a:lnTo>
                  <a:lnTo>
                    <a:pt x="28575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94"/>
            <p:cNvSpPr/>
            <p:nvPr>
              <p:custDataLst>
                <p:tags r:id="rId31"/>
              </p:custDataLst>
            </p:nvPr>
          </p:nvSpPr>
          <p:spPr>
            <a:xfrm>
              <a:off x="9763125" y="2867025"/>
              <a:ext cx="38018" cy="276226"/>
            </a:xfrm>
            <a:custGeom>
              <a:avLst/>
              <a:gdLst/>
              <a:ahLst/>
              <a:cxnLst/>
              <a:rect l="0" t="0" r="0" b="0"/>
              <a:pathLst>
                <a:path w="38018" h="276226">
                  <a:moveTo>
                    <a:pt x="0" y="0"/>
                  </a:moveTo>
                  <a:lnTo>
                    <a:pt x="0" y="0"/>
                  </a:lnTo>
                  <a:lnTo>
                    <a:pt x="13257" y="36628"/>
                  </a:lnTo>
                  <a:lnTo>
                    <a:pt x="30997" y="82455"/>
                  </a:lnTo>
                  <a:lnTo>
                    <a:pt x="36698" y="126001"/>
                  </a:lnTo>
                  <a:lnTo>
                    <a:pt x="37685" y="165392"/>
                  </a:lnTo>
                  <a:lnTo>
                    <a:pt x="38017" y="210940"/>
                  </a:lnTo>
                  <a:lnTo>
                    <a:pt x="31537" y="252354"/>
                  </a:lnTo>
                  <a:lnTo>
                    <a:pt x="2857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95"/>
            <p:cNvSpPr/>
            <p:nvPr>
              <p:custDataLst>
                <p:tags r:id="rId32"/>
              </p:custDataLst>
            </p:nvPr>
          </p:nvSpPr>
          <p:spPr>
            <a:xfrm>
              <a:off x="8963025" y="3028950"/>
              <a:ext cx="1028701" cy="28576"/>
            </a:xfrm>
            <a:custGeom>
              <a:avLst/>
              <a:gdLst/>
              <a:ahLst/>
              <a:cxnLst/>
              <a:rect l="0" t="0" r="0" b="0"/>
              <a:pathLst>
                <a:path w="10287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832"/>
                  </a:lnTo>
                  <a:lnTo>
                    <a:pt x="1058" y="1222"/>
                  </a:lnTo>
                  <a:lnTo>
                    <a:pt x="35647" y="47"/>
                  </a:lnTo>
                  <a:lnTo>
                    <a:pt x="76736" y="9"/>
                  </a:lnTo>
                  <a:lnTo>
                    <a:pt x="118456" y="3"/>
                  </a:lnTo>
                  <a:lnTo>
                    <a:pt x="158100" y="1"/>
                  </a:lnTo>
                  <a:lnTo>
                    <a:pt x="197715" y="0"/>
                  </a:lnTo>
                  <a:lnTo>
                    <a:pt x="242497" y="0"/>
                  </a:lnTo>
                  <a:lnTo>
                    <a:pt x="273583" y="0"/>
                  </a:lnTo>
                  <a:lnTo>
                    <a:pt x="307858" y="0"/>
                  </a:lnTo>
                  <a:lnTo>
                    <a:pt x="344260" y="0"/>
                  </a:lnTo>
                  <a:lnTo>
                    <a:pt x="381604" y="0"/>
                  </a:lnTo>
                  <a:lnTo>
                    <a:pt x="419369" y="0"/>
                  </a:lnTo>
                  <a:lnTo>
                    <a:pt x="458378" y="0"/>
                  </a:lnTo>
                  <a:lnTo>
                    <a:pt x="500410" y="0"/>
                  </a:lnTo>
                  <a:lnTo>
                    <a:pt x="543785" y="0"/>
                  </a:lnTo>
                  <a:lnTo>
                    <a:pt x="586699" y="0"/>
                  </a:lnTo>
                  <a:lnTo>
                    <a:pt x="626938" y="0"/>
                  </a:lnTo>
                  <a:lnTo>
                    <a:pt x="668812" y="0"/>
                  </a:lnTo>
                  <a:lnTo>
                    <a:pt x="711058" y="0"/>
                  </a:lnTo>
                  <a:lnTo>
                    <a:pt x="751001" y="0"/>
                  </a:lnTo>
                  <a:lnTo>
                    <a:pt x="787097" y="2822"/>
                  </a:lnTo>
                  <a:lnTo>
                    <a:pt x="820780" y="6546"/>
                  </a:lnTo>
                  <a:lnTo>
                    <a:pt x="853389" y="8201"/>
                  </a:lnTo>
                  <a:lnTo>
                    <a:pt x="896439" y="9133"/>
                  </a:lnTo>
                  <a:lnTo>
                    <a:pt x="941309" y="10506"/>
                  </a:lnTo>
                  <a:lnTo>
                    <a:pt x="983568" y="17049"/>
                  </a:lnTo>
                  <a:lnTo>
                    <a:pt x="1004408" y="17102"/>
                  </a:lnTo>
                  <a:lnTo>
                    <a:pt x="1028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96"/>
            <p:cNvSpPr/>
            <p:nvPr>
              <p:custDataLst>
                <p:tags r:id="rId33"/>
              </p:custDataLst>
            </p:nvPr>
          </p:nvSpPr>
          <p:spPr>
            <a:xfrm>
              <a:off x="8943975" y="33909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0361" y="11511"/>
                  </a:lnTo>
                  <a:lnTo>
                    <a:pt x="56402" y="1440"/>
                  </a:lnTo>
                  <a:lnTo>
                    <a:pt x="100551" y="28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97"/>
            <p:cNvSpPr/>
            <p:nvPr>
              <p:custDataLst>
                <p:tags r:id="rId34"/>
              </p:custDataLst>
            </p:nvPr>
          </p:nvSpPr>
          <p:spPr>
            <a:xfrm>
              <a:off x="8886825" y="3411667"/>
              <a:ext cx="104776" cy="162981"/>
            </a:xfrm>
            <a:custGeom>
              <a:avLst/>
              <a:gdLst/>
              <a:ahLst/>
              <a:cxnLst/>
              <a:rect l="0" t="0" r="0" b="0"/>
              <a:pathLst>
                <a:path w="104776" h="162981">
                  <a:moveTo>
                    <a:pt x="104775" y="17333"/>
                  </a:moveTo>
                  <a:lnTo>
                    <a:pt x="104775" y="17333"/>
                  </a:lnTo>
                  <a:lnTo>
                    <a:pt x="62581" y="2145"/>
                  </a:lnTo>
                  <a:lnTo>
                    <a:pt x="45805" y="0"/>
                  </a:lnTo>
                  <a:lnTo>
                    <a:pt x="33411" y="1868"/>
                  </a:lnTo>
                  <a:lnTo>
                    <a:pt x="28624" y="3848"/>
                  </a:lnTo>
                  <a:lnTo>
                    <a:pt x="26491" y="6226"/>
                  </a:lnTo>
                  <a:lnTo>
                    <a:pt x="26128" y="8870"/>
                  </a:lnTo>
                  <a:lnTo>
                    <a:pt x="41690" y="43352"/>
                  </a:lnTo>
                  <a:lnTo>
                    <a:pt x="68562" y="85944"/>
                  </a:lnTo>
                  <a:lnTo>
                    <a:pt x="70051" y="92707"/>
                  </a:lnTo>
                  <a:lnTo>
                    <a:pt x="67328" y="124926"/>
                  </a:lnTo>
                  <a:lnTo>
                    <a:pt x="61321" y="139588"/>
                  </a:lnTo>
                  <a:lnTo>
                    <a:pt x="56756" y="146462"/>
                  </a:lnTo>
                  <a:lnTo>
                    <a:pt x="43217" y="156921"/>
                  </a:lnTo>
                  <a:lnTo>
                    <a:pt x="28733" y="162980"/>
                  </a:lnTo>
                  <a:lnTo>
                    <a:pt x="0" y="15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98"/>
            <p:cNvSpPr/>
            <p:nvPr>
              <p:custDataLst>
                <p:tags r:id="rId35"/>
              </p:custDataLst>
            </p:nvPr>
          </p:nvSpPr>
          <p:spPr>
            <a:xfrm>
              <a:off x="8791575" y="3467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99"/>
            <p:cNvSpPr/>
            <p:nvPr>
              <p:custDataLst>
                <p:tags r:id="rId36"/>
              </p:custDataLst>
            </p:nvPr>
          </p:nvSpPr>
          <p:spPr>
            <a:xfrm>
              <a:off x="8624249" y="3345224"/>
              <a:ext cx="80527" cy="224121"/>
            </a:xfrm>
            <a:custGeom>
              <a:avLst/>
              <a:gdLst/>
              <a:ahLst/>
              <a:cxnLst/>
              <a:rect l="0" t="0" r="0" b="0"/>
              <a:pathLst>
                <a:path w="80527" h="224121">
                  <a:moveTo>
                    <a:pt x="72076" y="36151"/>
                  </a:moveTo>
                  <a:lnTo>
                    <a:pt x="72076" y="36151"/>
                  </a:lnTo>
                  <a:lnTo>
                    <a:pt x="72076" y="26038"/>
                  </a:lnTo>
                  <a:lnTo>
                    <a:pt x="69254" y="18251"/>
                  </a:lnTo>
                  <a:lnTo>
                    <a:pt x="58819" y="4628"/>
                  </a:lnTo>
                  <a:lnTo>
                    <a:pt x="52779" y="974"/>
                  </a:lnTo>
                  <a:lnTo>
                    <a:pt x="49686" y="0"/>
                  </a:lnTo>
                  <a:lnTo>
                    <a:pt x="30165" y="3685"/>
                  </a:lnTo>
                  <a:lnTo>
                    <a:pt x="14384" y="11479"/>
                  </a:lnTo>
                  <a:lnTo>
                    <a:pt x="11391" y="16528"/>
                  </a:lnTo>
                  <a:lnTo>
                    <a:pt x="8062" y="30605"/>
                  </a:lnTo>
                  <a:lnTo>
                    <a:pt x="11246" y="56380"/>
                  </a:lnTo>
                  <a:lnTo>
                    <a:pt x="36062" y="99197"/>
                  </a:lnTo>
                  <a:lnTo>
                    <a:pt x="69363" y="142768"/>
                  </a:lnTo>
                  <a:lnTo>
                    <a:pt x="77976" y="159934"/>
                  </a:lnTo>
                  <a:lnTo>
                    <a:pt x="80526" y="181836"/>
                  </a:lnTo>
                  <a:lnTo>
                    <a:pt x="75478" y="196503"/>
                  </a:lnTo>
                  <a:lnTo>
                    <a:pt x="66179" y="209019"/>
                  </a:lnTo>
                  <a:lnTo>
                    <a:pt x="54992" y="218108"/>
                  </a:lnTo>
                  <a:lnTo>
                    <a:pt x="40141" y="222854"/>
                  </a:lnTo>
                  <a:lnTo>
                    <a:pt x="31736" y="224120"/>
                  </a:lnTo>
                  <a:lnTo>
                    <a:pt x="24015" y="222847"/>
                  </a:lnTo>
                  <a:lnTo>
                    <a:pt x="9794" y="215788"/>
                  </a:lnTo>
                  <a:lnTo>
                    <a:pt x="5155" y="209884"/>
                  </a:lnTo>
                  <a:lnTo>
                    <a:pt x="0" y="194857"/>
                  </a:lnTo>
                  <a:lnTo>
                    <a:pt x="3353" y="177595"/>
                  </a:lnTo>
                  <a:lnTo>
                    <a:pt x="28610" y="132271"/>
                  </a:lnTo>
                  <a:lnTo>
                    <a:pt x="66489" y="86835"/>
                  </a:lnTo>
                  <a:lnTo>
                    <a:pt x="79124" y="54633"/>
                  </a:lnTo>
                  <a:lnTo>
                    <a:pt x="79949" y="48473"/>
                  </a:lnTo>
                  <a:lnTo>
                    <a:pt x="79442" y="45424"/>
                  </a:lnTo>
                  <a:lnTo>
                    <a:pt x="78045" y="44449"/>
                  </a:lnTo>
                  <a:lnTo>
                    <a:pt x="62551" y="4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00"/>
            <p:cNvSpPr/>
            <p:nvPr>
              <p:custDataLst>
                <p:tags r:id="rId37"/>
              </p:custDataLst>
            </p:nvPr>
          </p:nvSpPr>
          <p:spPr>
            <a:xfrm>
              <a:off x="8553450" y="2943225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0"/>
                  </a:lnTo>
                  <a:lnTo>
                    <a:pt x="0" y="41684"/>
                  </a:lnTo>
                  <a:lnTo>
                    <a:pt x="0" y="79497"/>
                  </a:lnTo>
                  <a:lnTo>
                    <a:pt x="5056" y="117511"/>
                  </a:lnTo>
                  <a:lnTo>
                    <a:pt x="15188" y="156248"/>
                  </a:lnTo>
                  <a:lnTo>
                    <a:pt x="18963" y="195638"/>
                  </a:lnTo>
                  <a:lnTo>
                    <a:pt x="29185" y="241766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01"/>
            <p:cNvSpPr/>
            <p:nvPr>
              <p:custDataLst>
                <p:tags r:id="rId38"/>
              </p:custDataLst>
            </p:nvPr>
          </p:nvSpPr>
          <p:spPr>
            <a:xfrm>
              <a:off x="7762875" y="3362325"/>
              <a:ext cx="190501" cy="66676"/>
            </a:xfrm>
            <a:custGeom>
              <a:avLst/>
              <a:gdLst/>
              <a:ahLst/>
              <a:cxnLst/>
              <a:rect l="0" t="0" r="0" b="0"/>
              <a:pathLst>
                <a:path w="190501" h="66676">
                  <a:moveTo>
                    <a:pt x="0" y="66675"/>
                  </a:moveTo>
                  <a:lnTo>
                    <a:pt x="0" y="66675"/>
                  </a:lnTo>
                  <a:lnTo>
                    <a:pt x="44240" y="47377"/>
                  </a:lnTo>
                  <a:lnTo>
                    <a:pt x="83828" y="37205"/>
                  </a:lnTo>
                  <a:lnTo>
                    <a:pt x="120559" y="2431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02"/>
            <p:cNvSpPr/>
            <p:nvPr>
              <p:custDataLst>
                <p:tags r:id="rId39"/>
              </p:custDataLst>
            </p:nvPr>
          </p:nvSpPr>
          <p:spPr>
            <a:xfrm>
              <a:off x="7741917" y="3429393"/>
              <a:ext cx="68584" cy="182470"/>
            </a:xfrm>
            <a:custGeom>
              <a:avLst/>
              <a:gdLst/>
              <a:ahLst/>
              <a:cxnLst/>
              <a:rect l="0" t="0" r="0" b="0"/>
              <a:pathLst>
                <a:path w="68584" h="182470">
                  <a:moveTo>
                    <a:pt x="68583" y="9132"/>
                  </a:moveTo>
                  <a:lnTo>
                    <a:pt x="68583" y="9132"/>
                  </a:lnTo>
                  <a:lnTo>
                    <a:pt x="33868" y="931"/>
                  </a:lnTo>
                  <a:lnTo>
                    <a:pt x="14670" y="0"/>
                  </a:lnTo>
                  <a:lnTo>
                    <a:pt x="9358" y="1986"/>
                  </a:lnTo>
                  <a:lnTo>
                    <a:pt x="633" y="9836"/>
                  </a:lnTo>
                  <a:lnTo>
                    <a:pt x="0" y="14893"/>
                  </a:lnTo>
                  <a:lnTo>
                    <a:pt x="4940" y="26156"/>
                  </a:lnTo>
                  <a:lnTo>
                    <a:pt x="37377" y="71409"/>
                  </a:lnTo>
                  <a:lnTo>
                    <a:pt x="61723" y="113769"/>
                  </a:lnTo>
                  <a:lnTo>
                    <a:pt x="62712" y="127604"/>
                  </a:lnTo>
                  <a:lnTo>
                    <a:pt x="58566" y="144336"/>
                  </a:lnTo>
                  <a:lnTo>
                    <a:pt x="44330" y="169490"/>
                  </a:lnTo>
                  <a:lnTo>
                    <a:pt x="32757" y="180238"/>
                  </a:lnTo>
                  <a:lnTo>
                    <a:pt x="27766" y="182469"/>
                  </a:lnTo>
                  <a:lnTo>
                    <a:pt x="11433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03"/>
            <p:cNvSpPr/>
            <p:nvPr>
              <p:custDataLst>
                <p:tags r:id="rId40"/>
              </p:custDataLst>
            </p:nvPr>
          </p:nvSpPr>
          <p:spPr>
            <a:xfrm>
              <a:off x="7629525" y="3552825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04"/>
            <p:cNvSpPr/>
            <p:nvPr>
              <p:custDataLst>
                <p:tags r:id="rId41"/>
              </p:custDataLst>
            </p:nvPr>
          </p:nvSpPr>
          <p:spPr>
            <a:xfrm>
              <a:off x="7469936" y="3410343"/>
              <a:ext cx="87766" cy="203033"/>
            </a:xfrm>
            <a:custGeom>
              <a:avLst/>
              <a:gdLst/>
              <a:ahLst/>
              <a:cxnLst/>
              <a:rect l="0" t="0" r="0" b="0"/>
              <a:pathLst>
                <a:path w="87766" h="203033">
                  <a:moveTo>
                    <a:pt x="83389" y="9132"/>
                  </a:moveTo>
                  <a:lnTo>
                    <a:pt x="83389" y="9132"/>
                  </a:lnTo>
                  <a:lnTo>
                    <a:pt x="78333" y="4075"/>
                  </a:lnTo>
                  <a:lnTo>
                    <a:pt x="73028" y="1593"/>
                  </a:lnTo>
                  <a:lnTo>
                    <a:pt x="60999" y="0"/>
                  </a:lnTo>
                  <a:lnTo>
                    <a:pt x="57879" y="1986"/>
                  </a:lnTo>
                  <a:lnTo>
                    <a:pt x="47373" y="17010"/>
                  </a:lnTo>
                  <a:lnTo>
                    <a:pt x="28219" y="56118"/>
                  </a:lnTo>
                  <a:lnTo>
                    <a:pt x="10625" y="103240"/>
                  </a:lnTo>
                  <a:lnTo>
                    <a:pt x="1975" y="126386"/>
                  </a:lnTo>
                  <a:lnTo>
                    <a:pt x="0" y="152883"/>
                  </a:lnTo>
                  <a:lnTo>
                    <a:pt x="5646" y="178725"/>
                  </a:lnTo>
                  <a:lnTo>
                    <a:pt x="11090" y="189635"/>
                  </a:lnTo>
                  <a:lnTo>
                    <a:pt x="22680" y="198011"/>
                  </a:lnTo>
                  <a:lnTo>
                    <a:pt x="30216" y="201726"/>
                  </a:lnTo>
                  <a:lnTo>
                    <a:pt x="44234" y="203032"/>
                  </a:lnTo>
                  <a:lnTo>
                    <a:pt x="58579" y="199027"/>
                  </a:lnTo>
                  <a:lnTo>
                    <a:pt x="81329" y="185930"/>
                  </a:lnTo>
                  <a:lnTo>
                    <a:pt x="87765" y="178372"/>
                  </a:lnTo>
                  <a:lnTo>
                    <a:pt x="87365" y="174876"/>
                  </a:lnTo>
                  <a:lnTo>
                    <a:pt x="84981" y="171486"/>
                  </a:lnTo>
                  <a:lnTo>
                    <a:pt x="75630" y="164898"/>
                  </a:lnTo>
                  <a:lnTo>
                    <a:pt x="39799" y="148857"/>
                  </a:lnTo>
                  <a:lnTo>
                    <a:pt x="26621" y="148137"/>
                  </a:lnTo>
                  <a:lnTo>
                    <a:pt x="7189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05"/>
            <p:cNvSpPr/>
            <p:nvPr>
              <p:custDataLst>
                <p:tags r:id="rId42"/>
              </p:custDataLst>
            </p:nvPr>
          </p:nvSpPr>
          <p:spPr>
            <a:xfrm>
              <a:off x="7459400" y="2957219"/>
              <a:ext cx="17726" cy="243182"/>
            </a:xfrm>
            <a:custGeom>
              <a:avLst/>
              <a:gdLst/>
              <a:ahLst/>
              <a:cxnLst/>
              <a:rect l="0" t="0" r="0" b="0"/>
              <a:pathLst>
                <a:path w="17726" h="243182">
                  <a:moveTo>
                    <a:pt x="8200" y="5056"/>
                  </a:moveTo>
                  <a:lnTo>
                    <a:pt x="8200" y="5056"/>
                  </a:lnTo>
                  <a:lnTo>
                    <a:pt x="3144" y="0"/>
                  </a:lnTo>
                  <a:lnTo>
                    <a:pt x="1655" y="627"/>
                  </a:lnTo>
                  <a:lnTo>
                    <a:pt x="0" y="6968"/>
                  </a:lnTo>
                  <a:lnTo>
                    <a:pt x="6388" y="50307"/>
                  </a:lnTo>
                  <a:lnTo>
                    <a:pt x="10486" y="90077"/>
                  </a:lnTo>
                  <a:lnTo>
                    <a:pt x="15580" y="131495"/>
                  </a:lnTo>
                  <a:lnTo>
                    <a:pt x="17089" y="171636"/>
                  </a:lnTo>
                  <a:lnTo>
                    <a:pt x="17725" y="24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06"/>
            <p:cNvSpPr/>
            <p:nvPr>
              <p:custDataLst>
                <p:tags r:id="rId43"/>
              </p:custDataLst>
            </p:nvPr>
          </p:nvSpPr>
          <p:spPr>
            <a:xfrm>
              <a:off x="6677025" y="3352800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27446" y="24843"/>
                  </a:lnTo>
                  <a:lnTo>
                    <a:pt x="72959" y="13648"/>
                  </a:lnTo>
                  <a:lnTo>
                    <a:pt x="118167" y="751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07"/>
            <p:cNvSpPr/>
            <p:nvPr>
              <p:custDataLst>
                <p:tags r:id="rId44"/>
              </p:custDataLst>
            </p:nvPr>
          </p:nvSpPr>
          <p:spPr>
            <a:xfrm>
              <a:off x="6683224" y="3400425"/>
              <a:ext cx="79527" cy="190501"/>
            </a:xfrm>
            <a:custGeom>
              <a:avLst/>
              <a:gdLst/>
              <a:ahLst/>
              <a:cxnLst/>
              <a:rect l="0" t="0" r="0" b="0"/>
              <a:pathLst>
                <a:path w="79527" h="190501">
                  <a:moveTo>
                    <a:pt x="79526" y="0"/>
                  </a:moveTo>
                  <a:lnTo>
                    <a:pt x="79526" y="0"/>
                  </a:lnTo>
                  <a:lnTo>
                    <a:pt x="34697" y="5057"/>
                  </a:lnTo>
                  <a:lnTo>
                    <a:pt x="14268" y="13257"/>
                  </a:lnTo>
                  <a:lnTo>
                    <a:pt x="5367" y="22120"/>
                  </a:lnTo>
                  <a:lnTo>
                    <a:pt x="1511" y="27446"/>
                  </a:lnTo>
                  <a:lnTo>
                    <a:pt x="0" y="32056"/>
                  </a:lnTo>
                  <a:lnTo>
                    <a:pt x="49" y="36187"/>
                  </a:lnTo>
                  <a:lnTo>
                    <a:pt x="1142" y="39999"/>
                  </a:lnTo>
                  <a:lnTo>
                    <a:pt x="29145" y="73126"/>
                  </a:lnTo>
                  <a:lnTo>
                    <a:pt x="61850" y="108238"/>
                  </a:lnTo>
                  <a:lnTo>
                    <a:pt x="66378" y="120778"/>
                  </a:lnTo>
                  <a:lnTo>
                    <a:pt x="62746" y="139052"/>
                  </a:lnTo>
                  <a:lnTo>
                    <a:pt x="48224" y="170106"/>
                  </a:lnTo>
                  <a:lnTo>
                    <a:pt x="33327" y="182811"/>
                  </a:lnTo>
                  <a:lnTo>
                    <a:pt x="128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08"/>
            <p:cNvSpPr/>
            <p:nvPr>
              <p:custDataLst>
                <p:tags r:id="rId45"/>
              </p:custDataLst>
            </p:nvPr>
          </p:nvSpPr>
          <p:spPr>
            <a:xfrm>
              <a:off x="6591300" y="3514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5487" y="2979"/>
                  </a:lnTo>
                  <a:lnTo>
                    <a:pt x="4717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09"/>
            <p:cNvSpPr/>
            <p:nvPr>
              <p:custDataLst>
                <p:tags r:id="rId46"/>
              </p:custDataLst>
            </p:nvPr>
          </p:nvSpPr>
          <p:spPr>
            <a:xfrm>
              <a:off x="6391275" y="3353459"/>
              <a:ext cx="104776" cy="237467"/>
            </a:xfrm>
            <a:custGeom>
              <a:avLst/>
              <a:gdLst/>
              <a:ahLst/>
              <a:cxnLst/>
              <a:rect l="0" t="0" r="0" b="0"/>
              <a:pathLst>
                <a:path w="104776" h="237467">
                  <a:moveTo>
                    <a:pt x="0" y="37441"/>
                  </a:moveTo>
                  <a:lnTo>
                    <a:pt x="0" y="37441"/>
                  </a:lnTo>
                  <a:lnTo>
                    <a:pt x="0" y="32384"/>
                  </a:lnTo>
                  <a:lnTo>
                    <a:pt x="9409" y="0"/>
                  </a:lnTo>
                  <a:lnTo>
                    <a:pt x="9491" y="4593"/>
                  </a:lnTo>
                  <a:lnTo>
                    <a:pt x="4031" y="30835"/>
                  </a:lnTo>
                  <a:lnTo>
                    <a:pt x="8126" y="69415"/>
                  </a:lnTo>
                  <a:lnTo>
                    <a:pt x="8592" y="80982"/>
                  </a:lnTo>
                  <a:lnTo>
                    <a:pt x="11019" y="89751"/>
                  </a:lnTo>
                  <a:lnTo>
                    <a:pt x="19362" y="102318"/>
                  </a:lnTo>
                  <a:lnTo>
                    <a:pt x="30125" y="108608"/>
                  </a:lnTo>
                  <a:lnTo>
                    <a:pt x="35959" y="110286"/>
                  </a:lnTo>
                  <a:lnTo>
                    <a:pt x="59337" y="107591"/>
                  </a:lnTo>
                  <a:lnTo>
                    <a:pt x="76260" y="100089"/>
                  </a:lnTo>
                  <a:lnTo>
                    <a:pt x="90401" y="90189"/>
                  </a:lnTo>
                  <a:lnTo>
                    <a:pt x="92018" y="90599"/>
                  </a:lnTo>
                  <a:lnTo>
                    <a:pt x="93095" y="91929"/>
                  </a:lnTo>
                  <a:lnTo>
                    <a:pt x="94292" y="96230"/>
                  </a:lnTo>
                  <a:lnTo>
                    <a:pt x="103855" y="140515"/>
                  </a:lnTo>
                  <a:lnTo>
                    <a:pt x="104694" y="185985"/>
                  </a:lnTo>
                  <a:lnTo>
                    <a:pt x="104775" y="237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10"/>
            <p:cNvSpPr/>
            <p:nvPr>
              <p:custDataLst>
                <p:tags r:id="rId47"/>
              </p:custDataLst>
            </p:nvPr>
          </p:nvSpPr>
          <p:spPr>
            <a:xfrm>
              <a:off x="6391275" y="299085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16247" y="71227"/>
                  </a:lnTo>
                  <a:lnTo>
                    <a:pt x="26742" y="117905"/>
                  </a:lnTo>
                  <a:lnTo>
                    <a:pt x="42363" y="159658"/>
                  </a:lnTo>
                  <a:lnTo>
                    <a:pt x="571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11"/>
            <p:cNvSpPr/>
            <p:nvPr>
              <p:custDataLst>
                <p:tags r:id="rId48"/>
              </p:custDataLst>
            </p:nvPr>
          </p:nvSpPr>
          <p:spPr>
            <a:xfrm>
              <a:off x="5486400" y="344805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10361" y="49611"/>
                  </a:lnTo>
                  <a:lnTo>
                    <a:pt x="55169" y="34484"/>
                  </a:lnTo>
                  <a:lnTo>
                    <a:pt x="100346" y="22138"/>
                  </a:lnTo>
                  <a:lnTo>
                    <a:pt x="137493" y="1233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12"/>
            <p:cNvSpPr/>
            <p:nvPr>
              <p:custDataLst>
                <p:tags r:id="rId49"/>
              </p:custDataLst>
            </p:nvPr>
          </p:nvSpPr>
          <p:spPr>
            <a:xfrm>
              <a:off x="5514975" y="3476625"/>
              <a:ext cx="66676" cy="210383"/>
            </a:xfrm>
            <a:custGeom>
              <a:avLst/>
              <a:gdLst/>
              <a:ahLst/>
              <a:cxnLst/>
              <a:rect l="0" t="0" r="0" b="0"/>
              <a:pathLst>
                <a:path w="66676" h="210383">
                  <a:moveTo>
                    <a:pt x="66675" y="0"/>
                  </a:moveTo>
                  <a:lnTo>
                    <a:pt x="66675" y="0"/>
                  </a:lnTo>
                  <a:lnTo>
                    <a:pt x="40160" y="0"/>
                  </a:lnTo>
                  <a:lnTo>
                    <a:pt x="35240" y="2117"/>
                  </a:lnTo>
                  <a:lnTo>
                    <a:pt x="16335" y="21459"/>
                  </a:lnTo>
                  <a:lnTo>
                    <a:pt x="6486" y="36580"/>
                  </a:lnTo>
                  <a:lnTo>
                    <a:pt x="1922" y="54465"/>
                  </a:lnTo>
                  <a:lnTo>
                    <a:pt x="3398" y="60652"/>
                  </a:lnTo>
                  <a:lnTo>
                    <a:pt x="26059" y="100570"/>
                  </a:lnTo>
                  <a:lnTo>
                    <a:pt x="42738" y="138909"/>
                  </a:lnTo>
                  <a:lnTo>
                    <a:pt x="44395" y="154870"/>
                  </a:lnTo>
                  <a:lnTo>
                    <a:pt x="41603" y="172548"/>
                  </a:lnTo>
                  <a:lnTo>
                    <a:pt x="34012" y="188166"/>
                  </a:lnTo>
                  <a:lnTo>
                    <a:pt x="16949" y="21038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13"/>
            <p:cNvSpPr/>
            <p:nvPr>
              <p:custDataLst>
                <p:tags r:id="rId50"/>
              </p:custDataLst>
            </p:nvPr>
          </p:nvSpPr>
          <p:spPr>
            <a:xfrm>
              <a:off x="5423762" y="36290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14"/>
            <p:cNvSpPr/>
            <p:nvPr>
              <p:custDataLst>
                <p:tags r:id="rId51"/>
              </p:custDataLst>
            </p:nvPr>
          </p:nvSpPr>
          <p:spPr>
            <a:xfrm>
              <a:off x="5191125" y="3529610"/>
              <a:ext cx="152401" cy="166017"/>
            </a:xfrm>
            <a:custGeom>
              <a:avLst/>
              <a:gdLst/>
              <a:ahLst/>
              <a:cxnLst/>
              <a:rect l="0" t="0" r="0" b="0"/>
              <a:pathLst>
                <a:path w="152401" h="166017">
                  <a:moveTo>
                    <a:pt x="0" y="51790"/>
                  </a:moveTo>
                  <a:lnTo>
                    <a:pt x="0" y="51790"/>
                  </a:lnTo>
                  <a:lnTo>
                    <a:pt x="0" y="33476"/>
                  </a:lnTo>
                  <a:lnTo>
                    <a:pt x="2117" y="28997"/>
                  </a:lnTo>
                  <a:lnTo>
                    <a:pt x="10113" y="21199"/>
                  </a:lnTo>
                  <a:lnTo>
                    <a:pt x="44780" y="1092"/>
                  </a:lnTo>
                  <a:lnTo>
                    <a:pt x="51021" y="0"/>
                  </a:lnTo>
                  <a:lnTo>
                    <a:pt x="63598" y="1608"/>
                  </a:lnTo>
                  <a:lnTo>
                    <a:pt x="77522" y="8464"/>
                  </a:lnTo>
                  <a:lnTo>
                    <a:pt x="84902" y="19834"/>
                  </a:lnTo>
                  <a:lnTo>
                    <a:pt x="88351" y="27311"/>
                  </a:lnTo>
                  <a:lnTo>
                    <a:pt x="89362" y="44085"/>
                  </a:lnTo>
                  <a:lnTo>
                    <a:pt x="81387" y="80725"/>
                  </a:lnTo>
                  <a:lnTo>
                    <a:pt x="72680" y="98933"/>
                  </a:lnTo>
                  <a:lnTo>
                    <a:pt x="52388" y="125522"/>
                  </a:lnTo>
                  <a:lnTo>
                    <a:pt x="48683" y="133243"/>
                  </a:lnTo>
                  <a:lnTo>
                    <a:pt x="31274" y="156501"/>
                  </a:lnTo>
                  <a:lnTo>
                    <a:pt x="30375" y="159697"/>
                  </a:lnTo>
                  <a:lnTo>
                    <a:pt x="30832" y="161828"/>
                  </a:lnTo>
                  <a:lnTo>
                    <a:pt x="32197" y="163249"/>
                  </a:lnTo>
                  <a:lnTo>
                    <a:pt x="34165" y="164196"/>
                  </a:lnTo>
                  <a:lnTo>
                    <a:pt x="79364" y="166016"/>
                  </a:lnTo>
                  <a:lnTo>
                    <a:pt x="105713" y="163246"/>
                  </a:lnTo>
                  <a:lnTo>
                    <a:pt x="152400" y="15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15"/>
            <p:cNvSpPr/>
            <p:nvPr>
              <p:custDataLst>
                <p:tags r:id="rId52"/>
              </p:custDataLst>
            </p:nvPr>
          </p:nvSpPr>
          <p:spPr>
            <a:xfrm>
              <a:off x="5249599" y="3020749"/>
              <a:ext cx="36777" cy="313002"/>
            </a:xfrm>
            <a:custGeom>
              <a:avLst/>
              <a:gdLst/>
              <a:ahLst/>
              <a:cxnLst/>
              <a:rect l="0" t="0" r="0" b="0"/>
              <a:pathLst>
                <a:path w="36777" h="313002">
                  <a:moveTo>
                    <a:pt x="8201" y="8201"/>
                  </a:moveTo>
                  <a:lnTo>
                    <a:pt x="8201" y="8201"/>
                  </a:lnTo>
                  <a:lnTo>
                    <a:pt x="8201" y="3145"/>
                  </a:lnTo>
                  <a:lnTo>
                    <a:pt x="7143" y="1655"/>
                  </a:lnTo>
                  <a:lnTo>
                    <a:pt x="5379" y="662"/>
                  </a:lnTo>
                  <a:lnTo>
                    <a:pt x="3145" y="0"/>
                  </a:lnTo>
                  <a:lnTo>
                    <a:pt x="1656" y="1675"/>
                  </a:lnTo>
                  <a:lnTo>
                    <a:pt x="0" y="9182"/>
                  </a:lnTo>
                  <a:lnTo>
                    <a:pt x="6993" y="53604"/>
                  </a:lnTo>
                  <a:lnTo>
                    <a:pt x="10863" y="95620"/>
                  </a:lnTo>
                  <a:lnTo>
                    <a:pt x="16822" y="138403"/>
                  </a:lnTo>
                  <a:lnTo>
                    <a:pt x="18517" y="183304"/>
                  </a:lnTo>
                  <a:lnTo>
                    <a:pt x="24192" y="227418"/>
                  </a:lnTo>
                  <a:lnTo>
                    <a:pt x="29469" y="268540"/>
                  </a:lnTo>
                  <a:lnTo>
                    <a:pt x="36776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16"/>
            <p:cNvSpPr/>
            <p:nvPr>
              <p:custDataLst>
                <p:tags r:id="rId53"/>
              </p:custDataLst>
            </p:nvPr>
          </p:nvSpPr>
          <p:spPr>
            <a:xfrm>
              <a:off x="4419600" y="35052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9133" y="38100"/>
                  </a:lnTo>
                  <a:lnTo>
                    <a:pt x="46119" y="24843"/>
                  </a:lnTo>
                  <a:lnTo>
                    <a:pt x="90915" y="1364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17"/>
            <p:cNvSpPr/>
            <p:nvPr>
              <p:custDataLst>
                <p:tags r:id="rId54"/>
              </p:custDataLst>
            </p:nvPr>
          </p:nvSpPr>
          <p:spPr>
            <a:xfrm>
              <a:off x="4390512" y="3552825"/>
              <a:ext cx="76714" cy="219076"/>
            </a:xfrm>
            <a:custGeom>
              <a:avLst/>
              <a:gdLst/>
              <a:ahLst/>
              <a:cxnLst/>
              <a:rect l="0" t="0" r="0" b="0"/>
              <a:pathLst>
                <a:path w="76714" h="219076">
                  <a:moveTo>
                    <a:pt x="76713" y="0"/>
                  </a:moveTo>
                  <a:lnTo>
                    <a:pt x="76713" y="0"/>
                  </a:lnTo>
                  <a:lnTo>
                    <a:pt x="61504" y="1058"/>
                  </a:lnTo>
                  <a:lnTo>
                    <a:pt x="19146" y="16247"/>
                  </a:lnTo>
                  <a:lnTo>
                    <a:pt x="4914" y="22390"/>
                  </a:lnTo>
                  <a:lnTo>
                    <a:pt x="1330" y="26569"/>
                  </a:lnTo>
                  <a:lnTo>
                    <a:pt x="0" y="31471"/>
                  </a:lnTo>
                  <a:lnTo>
                    <a:pt x="1344" y="41504"/>
                  </a:lnTo>
                  <a:lnTo>
                    <a:pt x="5468" y="49490"/>
                  </a:lnTo>
                  <a:lnTo>
                    <a:pt x="41442" y="93530"/>
                  </a:lnTo>
                  <a:lnTo>
                    <a:pt x="59907" y="117763"/>
                  </a:lnTo>
                  <a:lnTo>
                    <a:pt x="65031" y="136611"/>
                  </a:lnTo>
                  <a:lnTo>
                    <a:pt x="65490" y="156658"/>
                  </a:lnTo>
                  <a:lnTo>
                    <a:pt x="55392" y="193885"/>
                  </a:lnTo>
                  <a:lnTo>
                    <a:pt x="2908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18"/>
            <p:cNvSpPr/>
            <p:nvPr>
              <p:custDataLst>
                <p:tags r:id="rId55"/>
              </p:custDataLst>
            </p:nvPr>
          </p:nvSpPr>
          <p:spPr>
            <a:xfrm>
              <a:off x="4314825" y="3667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19"/>
            <p:cNvSpPr/>
            <p:nvPr>
              <p:custDataLst>
                <p:tags r:id="rId56"/>
              </p:custDataLst>
            </p:nvPr>
          </p:nvSpPr>
          <p:spPr>
            <a:xfrm>
              <a:off x="4116380" y="3572268"/>
              <a:ext cx="100854" cy="188589"/>
            </a:xfrm>
            <a:custGeom>
              <a:avLst/>
              <a:gdLst/>
              <a:ahLst/>
              <a:cxnLst/>
              <a:rect l="0" t="0" r="0" b="0"/>
              <a:pathLst>
                <a:path w="100854" h="188589">
                  <a:moveTo>
                    <a:pt x="65095" y="9132"/>
                  </a:moveTo>
                  <a:lnTo>
                    <a:pt x="65095" y="9132"/>
                  </a:lnTo>
                  <a:lnTo>
                    <a:pt x="56894" y="931"/>
                  </a:lnTo>
                  <a:lnTo>
                    <a:pt x="50906" y="0"/>
                  </a:lnTo>
                  <a:lnTo>
                    <a:pt x="37372" y="9836"/>
                  </a:lnTo>
                  <a:lnTo>
                    <a:pt x="31607" y="23203"/>
                  </a:lnTo>
                  <a:lnTo>
                    <a:pt x="26928" y="39728"/>
                  </a:lnTo>
                  <a:lnTo>
                    <a:pt x="12322" y="73384"/>
                  </a:lnTo>
                  <a:lnTo>
                    <a:pt x="1975" y="113784"/>
                  </a:lnTo>
                  <a:lnTo>
                    <a:pt x="0" y="128316"/>
                  </a:lnTo>
                  <a:lnTo>
                    <a:pt x="3945" y="148398"/>
                  </a:lnTo>
                  <a:lnTo>
                    <a:pt x="16873" y="172810"/>
                  </a:lnTo>
                  <a:lnTo>
                    <a:pt x="25318" y="182419"/>
                  </a:lnTo>
                  <a:lnTo>
                    <a:pt x="29053" y="184982"/>
                  </a:lnTo>
                  <a:lnTo>
                    <a:pt x="44420" y="188588"/>
                  </a:lnTo>
                  <a:lnTo>
                    <a:pt x="56259" y="183788"/>
                  </a:lnTo>
                  <a:lnTo>
                    <a:pt x="62379" y="179544"/>
                  </a:lnTo>
                  <a:lnTo>
                    <a:pt x="72002" y="166362"/>
                  </a:lnTo>
                  <a:lnTo>
                    <a:pt x="90150" y="123872"/>
                  </a:lnTo>
                  <a:lnTo>
                    <a:pt x="98860" y="100162"/>
                  </a:lnTo>
                  <a:lnTo>
                    <a:pt x="100853" y="68324"/>
                  </a:lnTo>
                  <a:lnTo>
                    <a:pt x="92580" y="31408"/>
                  </a:lnTo>
                  <a:lnTo>
                    <a:pt x="83822" y="12910"/>
                  </a:lnTo>
                  <a:lnTo>
                    <a:pt x="80755" y="8476"/>
                  </a:lnTo>
                  <a:lnTo>
                    <a:pt x="76594" y="6578"/>
                  </a:lnTo>
                  <a:lnTo>
                    <a:pt x="66325" y="7291"/>
                  </a:lnTo>
                  <a:lnTo>
                    <a:pt x="61682" y="10021"/>
                  </a:lnTo>
                  <a:lnTo>
                    <a:pt x="53700" y="18700"/>
                  </a:lnTo>
                  <a:lnTo>
                    <a:pt x="46045" y="3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20"/>
            <p:cNvSpPr/>
            <p:nvPr>
              <p:custDataLst>
                <p:tags r:id="rId57"/>
              </p:custDataLst>
            </p:nvPr>
          </p:nvSpPr>
          <p:spPr>
            <a:xfrm>
              <a:off x="4248150" y="3130180"/>
              <a:ext cx="76201" cy="336921"/>
            </a:xfrm>
            <a:custGeom>
              <a:avLst/>
              <a:gdLst/>
              <a:ahLst/>
              <a:cxnLst/>
              <a:rect l="0" t="0" r="0" b="0"/>
              <a:pathLst>
                <a:path w="76201" h="336921">
                  <a:moveTo>
                    <a:pt x="0" y="70220"/>
                  </a:moveTo>
                  <a:lnTo>
                    <a:pt x="0" y="70220"/>
                  </a:lnTo>
                  <a:lnTo>
                    <a:pt x="0" y="32673"/>
                  </a:lnTo>
                  <a:lnTo>
                    <a:pt x="6546" y="46380"/>
                  </a:lnTo>
                  <a:lnTo>
                    <a:pt x="16868" y="89716"/>
                  </a:lnTo>
                  <a:lnTo>
                    <a:pt x="26824" y="134902"/>
                  </a:lnTo>
                  <a:lnTo>
                    <a:pt x="31167" y="175987"/>
                  </a:lnTo>
                  <a:lnTo>
                    <a:pt x="37694" y="210157"/>
                  </a:lnTo>
                  <a:lnTo>
                    <a:pt x="37979" y="202112"/>
                  </a:lnTo>
                  <a:lnTo>
                    <a:pt x="27723" y="163096"/>
                  </a:lnTo>
                  <a:lnTo>
                    <a:pt x="21620" y="119964"/>
                  </a:lnTo>
                  <a:lnTo>
                    <a:pt x="19557" y="77577"/>
                  </a:lnTo>
                  <a:lnTo>
                    <a:pt x="19150" y="34671"/>
                  </a:lnTo>
                  <a:lnTo>
                    <a:pt x="19063" y="0"/>
                  </a:lnTo>
                  <a:lnTo>
                    <a:pt x="19052" y="36229"/>
                  </a:lnTo>
                  <a:lnTo>
                    <a:pt x="24107" y="78729"/>
                  </a:lnTo>
                  <a:lnTo>
                    <a:pt x="32307" y="124834"/>
                  </a:lnTo>
                  <a:lnTo>
                    <a:pt x="36383" y="161897"/>
                  </a:lnTo>
                  <a:lnTo>
                    <a:pt x="42648" y="198043"/>
                  </a:lnTo>
                  <a:lnTo>
                    <a:pt x="51207" y="235564"/>
                  </a:lnTo>
                  <a:lnTo>
                    <a:pt x="62522" y="282993"/>
                  </a:lnTo>
                  <a:lnTo>
                    <a:pt x="76200" y="33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21"/>
            <p:cNvSpPr/>
            <p:nvPr>
              <p:custDataLst>
                <p:tags r:id="rId58"/>
              </p:custDataLst>
            </p:nvPr>
          </p:nvSpPr>
          <p:spPr>
            <a:xfrm>
              <a:off x="3333750" y="3071095"/>
              <a:ext cx="5734051" cy="300726"/>
            </a:xfrm>
            <a:custGeom>
              <a:avLst/>
              <a:gdLst/>
              <a:ahLst/>
              <a:cxnLst/>
              <a:rect l="0" t="0" r="0" b="0"/>
              <a:pathLst>
                <a:path w="5734051" h="300726">
                  <a:moveTo>
                    <a:pt x="0" y="281705"/>
                  </a:moveTo>
                  <a:lnTo>
                    <a:pt x="0" y="281705"/>
                  </a:lnTo>
                  <a:lnTo>
                    <a:pt x="0" y="286762"/>
                  </a:lnTo>
                  <a:lnTo>
                    <a:pt x="2822" y="292066"/>
                  </a:lnTo>
                  <a:lnTo>
                    <a:pt x="5057" y="294962"/>
                  </a:lnTo>
                  <a:lnTo>
                    <a:pt x="18828" y="298180"/>
                  </a:lnTo>
                  <a:lnTo>
                    <a:pt x="62162" y="300247"/>
                  </a:lnTo>
                  <a:lnTo>
                    <a:pt x="98969" y="300604"/>
                  </a:lnTo>
                  <a:lnTo>
                    <a:pt x="142787" y="300725"/>
                  </a:lnTo>
                  <a:lnTo>
                    <a:pt x="188287" y="297927"/>
                  </a:lnTo>
                  <a:lnTo>
                    <a:pt x="233219" y="292553"/>
                  </a:lnTo>
                  <a:lnTo>
                    <a:pt x="270303" y="286566"/>
                  </a:lnTo>
                  <a:lnTo>
                    <a:pt x="313158" y="283145"/>
                  </a:lnTo>
                  <a:lnTo>
                    <a:pt x="354314" y="277075"/>
                  </a:lnTo>
                  <a:lnTo>
                    <a:pt x="386073" y="271533"/>
                  </a:lnTo>
                  <a:lnTo>
                    <a:pt x="421355" y="265542"/>
                  </a:lnTo>
                  <a:lnTo>
                    <a:pt x="458202" y="259352"/>
                  </a:lnTo>
                  <a:lnTo>
                    <a:pt x="495745" y="255895"/>
                  </a:lnTo>
                  <a:lnTo>
                    <a:pt x="534656" y="253301"/>
                  </a:lnTo>
                  <a:lnTo>
                    <a:pt x="576644" y="248620"/>
                  </a:lnTo>
                  <a:lnTo>
                    <a:pt x="622822" y="243012"/>
                  </a:lnTo>
                  <a:lnTo>
                    <a:pt x="646990" y="240035"/>
                  </a:lnTo>
                  <a:lnTo>
                    <a:pt x="671569" y="235933"/>
                  </a:lnTo>
                  <a:lnTo>
                    <a:pt x="696421" y="231082"/>
                  </a:lnTo>
                  <a:lnTo>
                    <a:pt x="721456" y="225731"/>
                  </a:lnTo>
                  <a:lnTo>
                    <a:pt x="747670" y="221106"/>
                  </a:lnTo>
                  <a:lnTo>
                    <a:pt x="774672" y="216964"/>
                  </a:lnTo>
                  <a:lnTo>
                    <a:pt x="802198" y="213144"/>
                  </a:lnTo>
                  <a:lnTo>
                    <a:pt x="832191" y="209539"/>
                  </a:lnTo>
                  <a:lnTo>
                    <a:pt x="863827" y="206078"/>
                  </a:lnTo>
                  <a:lnTo>
                    <a:pt x="896560" y="202712"/>
                  </a:lnTo>
                  <a:lnTo>
                    <a:pt x="928965" y="198351"/>
                  </a:lnTo>
                  <a:lnTo>
                    <a:pt x="961152" y="193327"/>
                  </a:lnTo>
                  <a:lnTo>
                    <a:pt x="993193" y="187862"/>
                  </a:lnTo>
                  <a:lnTo>
                    <a:pt x="1026195" y="183159"/>
                  </a:lnTo>
                  <a:lnTo>
                    <a:pt x="1059839" y="178966"/>
                  </a:lnTo>
                  <a:lnTo>
                    <a:pt x="1093909" y="175112"/>
                  </a:lnTo>
                  <a:lnTo>
                    <a:pt x="1130381" y="170427"/>
                  </a:lnTo>
                  <a:lnTo>
                    <a:pt x="1168454" y="165186"/>
                  </a:lnTo>
                  <a:lnTo>
                    <a:pt x="1207594" y="159575"/>
                  </a:lnTo>
                  <a:lnTo>
                    <a:pt x="1246388" y="153719"/>
                  </a:lnTo>
                  <a:lnTo>
                    <a:pt x="1284950" y="147697"/>
                  </a:lnTo>
                  <a:lnTo>
                    <a:pt x="1323358" y="141567"/>
                  </a:lnTo>
                  <a:lnTo>
                    <a:pt x="1362723" y="136421"/>
                  </a:lnTo>
                  <a:lnTo>
                    <a:pt x="1402723" y="131933"/>
                  </a:lnTo>
                  <a:lnTo>
                    <a:pt x="1443149" y="127882"/>
                  </a:lnTo>
                  <a:lnTo>
                    <a:pt x="1483858" y="123064"/>
                  </a:lnTo>
                  <a:lnTo>
                    <a:pt x="1524755" y="117736"/>
                  </a:lnTo>
                  <a:lnTo>
                    <a:pt x="1565778" y="112067"/>
                  </a:lnTo>
                  <a:lnTo>
                    <a:pt x="1607944" y="107230"/>
                  </a:lnTo>
                  <a:lnTo>
                    <a:pt x="1650871" y="102946"/>
                  </a:lnTo>
                  <a:lnTo>
                    <a:pt x="1694305" y="99033"/>
                  </a:lnTo>
                  <a:lnTo>
                    <a:pt x="1739137" y="94307"/>
                  </a:lnTo>
                  <a:lnTo>
                    <a:pt x="1784900" y="89039"/>
                  </a:lnTo>
                  <a:lnTo>
                    <a:pt x="1831283" y="83411"/>
                  </a:lnTo>
                  <a:lnTo>
                    <a:pt x="1878081" y="78601"/>
                  </a:lnTo>
                  <a:lnTo>
                    <a:pt x="1925154" y="74335"/>
                  </a:lnTo>
                  <a:lnTo>
                    <a:pt x="1972411" y="70434"/>
                  </a:lnTo>
                  <a:lnTo>
                    <a:pt x="2021908" y="66774"/>
                  </a:lnTo>
                  <a:lnTo>
                    <a:pt x="2072897" y="63276"/>
                  </a:lnTo>
                  <a:lnTo>
                    <a:pt x="2124881" y="59886"/>
                  </a:lnTo>
                  <a:lnTo>
                    <a:pt x="2176471" y="56567"/>
                  </a:lnTo>
                  <a:lnTo>
                    <a:pt x="2227797" y="53296"/>
                  </a:lnTo>
                  <a:lnTo>
                    <a:pt x="2278948" y="50058"/>
                  </a:lnTo>
                  <a:lnTo>
                    <a:pt x="2329982" y="46840"/>
                  </a:lnTo>
                  <a:lnTo>
                    <a:pt x="2380938" y="43637"/>
                  </a:lnTo>
                  <a:lnTo>
                    <a:pt x="2431842" y="40443"/>
                  </a:lnTo>
                  <a:lnTo>
                    <a:pt x="2483769" y="37255"/>
                  </a:lnTo>
                  <a:lnTo>
                    <a:pt x="2536380" y="34072"/>
                  </a:lnTo>
                  <a:lnTo>
                    <a:pt x="2589445" y="30891"/>
                  </a:lnTo>
                  <a:lnTo>
                    <a:pt x="2643871" y="27712"/>
                  </a:lnTo>
                  <a:lnTo>
                    <a:pt x="2699206" y="24535"/>
                  </a:lnTo>
                  <a:lnTo>
                    <a:pt x="2755145" y="21358"/>
                  </a:lnTo>
                  <a:lnTo>
                    <a:pt x="2811489" y="19240"/>
                  </a:lnTo>
                  <a:lnTo>
                    <a:pt x="2868101" y="17829"/>
                  </a:lnTo>
                  <a:lnTo>
                    <a:pt x="2924892" y="16888"/>
                  </a:lnTo>
                  <a:lnTo>
                    <a:pt x="2981803" y="15201"/>
                  </a:lnTo>
                  <a:lnTo>
                    <a:pt x="3038793" y="13019"/>
                  </a:lnTo>
                  <a:lnTo>
                    <a:pt x="3095837" y="10507"/>
                  </a:lnTo>
                  <a:lnTo>
                    <a:pt x="3151858" y="8831"/>
                  </a:lnTo>
                  <a:lnTo>
                    <a:pt x="3207197" y="7714"/>
                  </a:lnTo>
                  <a:lnTo>
                    <a:pt x="3262081" y="6969"/>
                  </a:lnTo>
                  <a:lnTo>
                    <a:pt x="3315604" y="6473"/>
                  </a:lnTo>
                  <a:lnTo>
                    <a:pt x="3368219" y="6142"/>
                  </a:lnTo>
                  <a:lnTo>
                    <a:pt x="3420229" y="5921"/>
                  </a:lnTo>
                  <a:lnTo>
                    <a:pt x="3475011" y="5774"/>
                  </a:lnTo>
                  <a:lnTo>
                    <a:pt x="3531641" y="5676"/>
                  </a:lnTo>
                  <a:lnTo>
                    <a:pt x="3589503" y="5611"/>
                  </a:lnTo>
                  <a:lnTo>
                    <a:pt x="3647127" y="5567"/>
                  </a:lnTo>
                  <a:lnTo>
                    <a:pt x="3704593" y="5538"/>
                  </a:lnTo>
                  <a:lnTo>
                    <a:pt x="3761953" y="5519"/>
                  </a:lnTo>
                  <a:lnTo>
                    <a:pt x="3819244" y="4448"/>
                  </a:lnTo>
                  <a:lnTo>
                    <a:pt x="3876487" y="2675"/>
                  </a:lnTo>
                  <a:lnTo>
                    <a:pt x="3933699" y="435"/>
                  </a:lnTo>
                  <a:lnTo>
                    <a:pt x="3990891" y="0"/>
                  </a:lnTo>
                  <a:lnTo>
                    <a:pt x="4048069" y="768"/>
                  </a:lnTo>
                  <a:lnTo>
                    <a:pt x="4105238" y="2339"/>
                  </a:lnTo>
                  <a:lnTo>
                    <a:pt x="4161342" y="3386"/>
                  </a:lnTo>
                  <a:lnTo>
                    <a:pt x="4216736" y="4084"/>
                  </a:lnTo>
                  <a:lnTo>
                    <a:pt x="4271658" y="4549"/>
                  </a:lnTo>
                  <a:lnTo>
                    <a:pt x="4325205" y="4859"/>
                  </a:lnTo>
                  <a:lnTo>
                    <a:pt x="4377837" y="5066"/>
                  </a:lnTo>
                  <a:lnTo>
                    <a:pt x="4429858" y="5205"/>
                  </a:lnTo>
                  <a:lnTo>
                    <a:pt x="4481471" y="5296"/>
                  </a:lnTo>
                  <a:lnTo>
                    <a:pt x="4532815" y="5358"/>
                  </a:lnTo>
                  <a:lnTo>
                    <a:pt x="4583977" y="5398"/>
                  </a:lnTo>
                  <a:lnTo>
                    <a:pt x="4633960" y="5426"/>
                  </a:lnTo>
                  <a:lnTo>
                    <a:pt x="4683156" y="5444"/>
                  </a:lnTo>
                  <a:lnTo>
                    <a:pt x="4731829" y="5456"/>
                  </a:lnTo>
                  <a:lnTo>
                    <a:pt x="4779094" y="5464"/>
                  </a:lnTo>
                  <a:lnTo>
                    <a:pt x="4825421" y="5470"/>
                  </a:lnTo>
                  <a:lnTo>
                    <a:pt x="4871122" y="5473"/>
                  </a:lnTo>
                  <a:lnTo>
                    <a:pt x="4916407" y="6534"/>
                  </a:lnTo>
                  <a:lnTo>
                    <a:pt x="4961413" y="8299"/>
                  </a:lnTo>
                  <a:lnTo>
                    <a:pt x="5006233" y="10535"/>
                  </a:lnTo>
                  <a:lnTo>
                    <a:pt x="5048814" y="12025"/>
                  </a:lnTo>
                  <a:lnTo>
                    <a:pt x="5089901" y="13018"/>
                  </a:lnTo>
                  <a:lnTo>
                    <a:pt x="5129993" y="13680"/>
                  </a:lnTo>
                  <a:lnTo>
                    <a:pt x="5168362" y="14122"/>
                  </a:lnTo>
                  <a:lnTo>
                    <a:pt x="5205582" y="14416"/>
                  </a:lnTo>
                  <a:lnTo>
                    <a:pt x="5242038" y="14613"/>
                  </a:lnTo>
                  <a:lnTo>
                    <a:pt x="5279041" y="14744"/>
                  </a:lnTo>
                  <a:lnTo>
                    <a:pt x="5316411" y="14830"/>
                  </a:lnTo>
                  <a:lnTo>
                    <a:pt x="5354024" y="14889"/>
                  </a:lnTo>
                  <a:lnTo>
                    <a:pt x="5388624" y="14927"/>
                  </a:lnTo>
                  <a:lnTo>
                    <a:pt x="5421216" y="14953"/>
                  </a:lnTo>
                  <a:lnTo>
                    <a:pt x="5452470" y="14970"/>
                  </a:lnTo>
                  <a:lnTo>
                    <a:pt x="5482830" y="16040"/>
                  </a:lnTo>
                  <a:lnTo>
                    <a:pt x="5512595" y="17812"/>
                  </a:lnTo>
                  <a:lnTo>
                    <a:pt x="5541963" y="20051"/>
                  </a:lnTo>
                  <a:lnTo>
                    <a:pt x="5570008" y="20486"/>
                  </a:lnTo>
                  <a:lnTo>
                    <a:pt x="5597172" y="19717"/>
                  </a:lnTo>
                  <a:lnTo>
                    <a:pt x="5623749" y="18147"/>
                  </a:lnTo>
                  <a:lnTo>
                    <a:pt x="5670211" y="16401"/>
                  </a:lnTo>
                  <a:lnTo>
                    <a:pt x="5734050" y="1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30"/>
          <p:cNvGrpSpPr/>
          <p:nvPr/>
        </p:nvGrpSpPr>
        <p:grpSpPr>
          <a:xfrm>
            <a:off x="4376668" y="3182674"/>
            <a:ext cx="747783" cy="189008"/>
            <a:chOff x="4376668" y="3182674"/>
            <a:chExt cx="747783" cy="189008"/>
          </a:xfrm>
        </p:grpSpPr>
        <p:sp>
          <p:nvSpPr>
            <p:cNvPr id="88" name="SMARTInkShape-3022"/>
            <p:cNvSpPr/>
            <p:nvPr>
              <p:custDataLst>
                <p:tags r:id="rId23"/>
              </p:custDataLst>
            </p:nvPr>
          </p:nvSpPr>
          <p:spPr>
            <a:xfrm>
              <a:off x="4429242" y="3228975"/>
              <a:ext cx="695209" cy="85726"/>
            </a:xfrm>
            <a:custGeom>
              <a:avLst/>
              <a:gdLst/>
              <a:ahLst/>
              <a:cxnLst/>
              <a:rect l="0" t="0" r="0" b="0"/>
              <a:pathLst>
                <a:path w="695209" h="85726">
                  <a:moveTo>
                    <a:pt x="9408" y="85725"/>
                  </a:moveTo>
                  <a:lnTo>
                    <a:pt x="9408" y="85725"/>
                  </a:lnTo>
                  <a:lnTo>
                    <a:pt x="0" y="85725"/>
                  </a:lnTo>
                  <a:lnTo>
                    <a:pt x="41305" y="85725"/>
                  </a:lnTo>
                  <a:lnTo>
                    <a:pt x="81796" y="85725"/>
                  </a:lnTo>
                  <a:lnTo>
                    <a:pt x="126130" y="84667"/>
                  </a:lnTo>
                  <a:lnTo>
                    <a:pt x="171698" y="79179"/>
                  </a:lnTo>
                  <a:lnTo>
                    <a:pt x="207778" y="77083"/>
                  </a:lnTo>
                  <a:lnTo>
                    <a:pt x="254536" y="73552"/>
                  </a:lnTo>
                  <a:lnTo>
                    <a:pt x="299716" y="68033"/>
                  </a:lnTo>
                  <a:lnTo>
                    <a:pt x="336843" y="67077"/>
                  </a:lnTo>
                  <a:lnTo>
                    <a:pt x="379710" y="65696"/>
                  </a:lnTo>
                  <a:lnTo>
                    <a:pt x="421574" y="59151"/>
                  </a:lnTo>
                  <a:lnTo>
                    <a:pt x="460672" y="57743"/>
                  </a:lnTo>
                  <a:lnTo>
                    <a:pt x="500127" y="54504"/>
                  </a:lnTo>
                  <a:lnTo>
                    <a:pt x="546960" y="48983"/>
                  </a:lnTo>
                  <a:lnTo>
                    <a:pt x="593801" y="41347"/>
                  </a:lnTo>
                  <a:lnTo>
                    <a:pt x="635705" y="33471"/>
                  </a:lnTo>
                  <a:lnTo>
                    <a:pt x="678392" y="28766"/>
                  </a:lnTo>
                  <a:lnTo>
                    <a:pt x="683998" y="28703"/>
                  </a:lnTo>
                  <a:lnTo>
                    <a:pt x="687734" y="27601"/>
                  </a:lnTo>
                  <a:lnTo>
                    <a:pt x="690226" y="25810"/>
                  </a:lnTo>
                  <a:lnTo>
                    <a:pt x="691887" y="23556"/>
                  </a:lnTo>
                  <a:lnTo>
                    <a:pt x="693732" y="18230"/>
                  </a:lnTo>
                  <a:lnTo>
                    <a:pt x="695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23"/>
            <p:cNvSpPr/>
            <p:nvPr>
              <p:custDataLst>
                <p:tags r:id="rId24"/>
              </p:custDataLst>
            </p:nvPr>
          </p:nvSpPr>
          <p:spPr>
            <a:xfrm>
              <a:off x="5050315" y="3182674"/>
              <a:ext cx="72212" cy="112977"/>
            </a:xfrm>
            <a:custGeom>
              <a:avLst/>
              <a:gdLst/>
              <a:ahLst/>
              <a:cxnLst/>
              <a:rect l="0" t="0" r="0" b="0"/>
              <a:pathLst>
                <a:path w="72212" h="112977">
                  <a:moveTo>
                    <a:pt x="45560" y="8201"/>
                  </a:moveTo>
                  <a:lnTo>
                    <a:pt x="45560" y="8201"/>
                  </a:lnTo>
                  <a:lnTo>
                    <a:pt x="15901" y="0"/>
                  </a:lnTo>
                  <a:lnTo>
                    <a:pt x="12029" y="617"/>
                  </a:lnTo>
                  <a:lnTo>
                    <a:pt x="0" y="6993"/>
                  </a:lnTo>
                  <a:lnTo>
                    <a:pt x="370" y="8454"/>
                  </a:lnTo>
                  <a:lnTo>
                    <a:pt x="3603" y="12899"/>
                  </a:lnTo>
                  <a:lnTo>
                    <a:pt x="43083" y="41552"/>
                  </a:lnTo>
                  <a:lnTo>
                    <a:pt x="50809" y="45249"/>
                  </a:lnTo>
                  <a:lnTo>
                    <a:pt x="57771" y="50419"/>
                  </a:lnTo>
                  <a:lnTo>
                    <a:pt x="67640" y="64337"/>
                  </a:lnTo>
                  <a:lnTo>
                    <a:pt x="72211" y="76810"/>
                  </a:lnTo>
                  <a:lnTo>
                    <a:pt x="71794" y="80399"/>
                  </a:lnTo>
                  <a:lnTo>
                    <a:pt x="68509" y="87208"/>
                  </a:lnTo>
                  <a:lnTo>
                    <a:pt x="3603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24"/>
            <p:cNvSpPr/>
            <p:nvPr>
              <p:custDataLst>
                <p:tags r:id="rId25"/>
              </p:custDataLst>
            </p:nvPr>
          </p:nvSpPr>
          <p:spPr>
            <a:xfrm>
              <a:off x="4376668" y="3267201"/>
              <a:ext cx="138183" cy="104481"/>
            </a:xfrm>
            <a:custGeom>
              <a:avLst/>
              <a:gdLst/>
              <a:ahLst/>
              <a:cxnLst/>
              <a:rect l="0" t="0" r="0" b="0"/>
              <a:pathLst>
                <a:path w="138183" h="104481">
                  <a:moveTo>
                    <a:pt x="42932" y="18924"/>
                  </a:moveTo>
                  <a:lnTo>
                    <a:pt x="42932" y="18924"/>
                  </a:lnTo>
                  <a:lnTo>
                    <a:pt x="42932" y="13867"/>
                  </a:lnTo>
                  <a:lnTo>
                    <a:pt x="43990" y="12378"/>
                  </a:lnTo>
                  <a:lnTo>
                    <a:pt x="45754" y="11385"/>
                  </a:lnTo>
                  <a:lnTo>
                    <a:pt x="47989" y="10723"/>
                  </a:lnTo>
                  <a:lnTo>
                    <a:pt x="60265" y="1314"/>
                  </a:lnTo>
                  <a:lnTo>
                    <a:pt x="70032" y="0"/>
                  </a:lnTo>
                  <a:lnTo>
                    <a:pt x="66014" y="10025"/>
                  </a:lnTo>
                  <a:lnTo>
                    <a:pt x="49330" y="30936"/>
                  </a:lnTo>
                  <a:lnTo>
                    <a:pt x="12294" y="69645"/>
                  </a:lnTo>
                  <a:lnTo>
                    <a:pt x="758" y="88345"/>
                  </a:lnTo>
                  <a:lnTo>
                    <a:pt x="0" y="91663"/>
                  </a:lnTo>
                  <a:lnTo>
                    <a:pt x="552" y="94934"/>
                  </a:lnTo>
                  <a:lnTo>
                    <a:pt x="1978" y="98172"/>
                  </a:lnTo>
                  <a:lnTo>
                    <a:pt x="3988" y="100331"/>
                  </a:lnTo>
                  <a:lnTo>
                    <a:pt x="9043" y="102730"/>
                  </a:lnTo>
                  <a:lnTo>
                    <a:pt x="51751" y="104480"/>
                  </a:lnTo>
                  <a:lnTo>
                    <a:pt x="97031" y="95996"/>
                  </a:lnTo>
                  <a:lnTo>
                    <a:pt x="138182" y="95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3025"/>
          <p:cNvSpPr/>
          <p:nvPr>
            <p:custDataLst>
              <p:tags r:id="rId2"/>
            </p:custDataLst>
          </p:nvPr>
        </p:nvSpPr>
        <p:spPr>
          <a:xfrm>
            <a:off x="7563338" y="469101"/>
            <a:ext cx="299793" cy="471546"/>
          </a:xfrm>
          <a:custGeom>
            <a:avLst/>
            <a:gdLst/>
            <a:ahLst/>
            <a:cxnLst/>
            <a:rect l="0" t="0" r="0" b="0"/>
            <a:pathLst>
              <a:path w="299793" h="471546">
                <a:moveTo>
                  <a:pt x="218587" y="54774"/>
                </a:moveTo>
                <a:lnTo>
                  <a:pt x="218587" y="54774"/>
                </a:lnTo>
                <a:lnTo>
                  <a:pt x="218587" y="49717"/>
                </a:lnTo>
                <a:lnTo>
                  <a:pt x="206829" y="9650"/>
                </a:lnTo>
                <a:lnTo>
                  <a:pt x="204398" y="5641"/>
                </a:lnTo>
                <a:lnTo>
                  <a:pt x="201720" y="2969"/>
                </a:lnTo>
                <a:lnTo>
                  <a:pt x="195921" y="0"/>
                </a:lnTo>
                <a:lnTo>
                  <a:pt x="176593" y="3384"/>
                </a:lnTo>
                <a:lnTo>
                  <a:pt x="162528" y="13942"/>
                </a:lnTo>
                <a:lnTo>
                  <a:pt x="117050" y="60964"/>
                </a:lnTo>
                <a:lnTo>
                  <a:pt x="82423" y="103214"/>
                </a:lnTo>
                <a:lnTo>
                  <a:pt x="61473" y="131216"/>
                </a:lnTo>
                <a:lnTo>
                  <a:pt x="39856" y="169122"/>
                </a:lnTo>
                <a:lnTo>
                  <a:pt x="17320" y="213729"/>
                </a:lnTo>
                <a:lnTo>
                  <a:pt x="7851" y="257035"/>
                </a:lnTo>
                <a:lnTo>
                  <a:pt x="1982" y="293561"/>
                </a:lnTo>
                <a:lnTo>
                  <a:pt x="0" y="338773"/>
                </a:lnTo>
                <a:lnTo>
                  <a:pt x="7213" y="378278"/>
                </a:lnTo>
                <a:lnTo>
                  <a:pt x="17904" y="408155"/>
                </a:lnTo>
                <a:lnTo>
                  <a:pt x="39181" y="440173"/>
                </a:lnTo>
                <a:lnTo>
                  <a:pt x="52773" y="452899"/>
                </a:lnTo>
                <a:lnTo>
                  <a:pt x="82438" y="466013"/>
                </a:lnTo>
                <a:lnTo>
                  <a:pt x="112983" y="471545"/>
                </a:lnTo>
                <a:lnTo>
                  <a:pt x="142141" y="468127"/>
                </a:lnTo>
                <a:lnTo>
                  <a:pt x="170888" y="455355"/>
                </a:lnTo>
                <a:lnTo>
                  <a:pt x="214848" y="419667"/>
                </a:lnTo>
                <a:lnTo>
                  <a:pt x="240701" y="380303"/>
                </a:lnTo>
                <a:lnTo>
                  <a:pt x="266190" y="335211"/>
                </a:lnTo>
                <a:lnTo>
                  <a:pt x="282433" y="294147"/>
                </a:lnTo>
                <a:lnTo>
                  <a:pt x="291127" y="255169"/>
                </a:lnTo>
                <a:lnTo>
                  <a:pt x="296524" y="216809"/>
                </a:lnTo>
                <a:lnTo>
                  <a:pt x="299792" y="189231"/>
                </a:lnTo>
                <a:lnTo>
                  <a:pt x="297716" y="155808"/>
                </a:lnTo>
                <a:lnTo>
                  <a:pt x="290598" y="111403"/>
                </a:lnTo>
                <a:lnTo>
                  <a:pt x="284586" y="100994"/>
                </a:lnTo>
                <a:lnTo>
                  <a:pt x="247870" y="72554"/>
                </a:lnTo>
                <a:lnTo>
                  <a:pt x="230896" y="67968"/>
                </a:lnTo>
                <a:lnTo>
                  <a:pt x="180487" y="642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3026"/>
          <p:cNvSpPr/>
          <p:nvPr>
            <p:custDataLst>
              <p:tags r:id="rId3"/>
            </p:custDataLst>
          </p:nvPr>
        </p:nvSpPr>
        <p:spPr>
          <a:xfrm>
            <a:off x="8977930" y="482221"/>
            <a:ext cx="351158" cy="458328"/>
          </a:xfrm>
          <a:custGeom>
            <a:avLst/>
            <a:gdLst/>
            <a:ahLst/>
            <a:cxnLst/>
            <a:rect l="0" t="0" r="0" b="0"/>
            <a:pathLst>
              <a:path w="351158" h="458328">
                <a:moveTo>
                  <a:pt x="251795" y="51179"/>
                </a:moveTo>
                <a:lnTo>
                  <a:pt x="251795" y="51179"/>
                </a:lnTo>
                <a:lnTo>
                  <a:pt x="251795" y="46122"/>
                </a:lnTo>
                <a:lnTo>
                  <a:pt x="233895" y="16803"/>
                </a:lnTo>
                <a:lnTo>
                  <a:pt x="225847" y="8384"/>
                </a:lnTo>
                <a:lnTo>
                  <a:pt x="215217" y="1115"/>
                </a:lnTo>
                <a:lnTo>
                  <a:pt x="200613" y="0"/>
                </a:lnTo>
                <a:lnTo>
                  <a:pt x="185656" y="3033"/>
                </a:lnTo>
                <a:lnTo>
                  <a:pt x="175480" y="7909"/>
                </a:lnTo>
                <a:lnTo>
                  <a:pt x="132180" y="47341"/>
                </a:lnTo>
                <a:lnTo>
                  <a:pt x="96709" y="90028"/>
                </a:lnTo>
                <a:lnTo>
                  <a:pt x="60079" y="137003"/>
                </a:lnTo>
                <a:lnTo>
                  <a:pt x="40437" y="177846"/>
                </a:lnTo>
                <a:lnTo>
                  <a:pt x="21545" y="221309"/>
                </a:lnTo>
                <a:lnTo>
                  <a:pt x="7622" y="261527"/>
                </a:lnTo>
                <a:lnTo>
                  <a:pt x="0" y="297889"/>
                </a:lnTo>
                <a:lnTo>
                  <a:pt x="3506" y="339590"/>
                </a:lnTo>
                <a:lnTo>
                  <a:pt x="14172" y="380376"/>
                </a:lnTo>
                <a:lnTo>
                  <a:pt x="21301" y="395397"/>
                </a:lnTo>
                <a:lnTo>
                  <a:pt x="49182" y="428759"/>
                </a:lnTo>
                <a:lnTo>
                  <a:pt x="72875" y="442925"/>
                </a:lnTo>
                <a:lnTo>
                  <a:pt x="109326" y="456135"/>
                </a:lnTo>
                <a:lnTo>
                  <a:pt x="137615" y="458327"/>
                </a:lnTo>
                <a:lnTo>
                  <a:pt x="184085" y="447300"/>
                </a:lnTo>
                <a:lnTo>
                  <a:pt x="226794" y="431015"/>
                </a:lnTo>
                <a:lnTo>
                  <a:pt x="269670" y="401493"/>
                </a:lnTo>
                <a:lnTo>
                  <a:pt x="301109" y="364029"/>
                </a:lnTo>
                <a:lnTo>
                  <a:pt x="320145" y="328143"/>
                </a:lnTo>
                <a:lnTo>
                  <a:pt x="332960" y="285525"/>
                </a:lnTo>
                <a:lnTo>
                  <a:pt x="343458" y="245616"/>
                </a:lnTo>
                <a:lnTo>
                  <a:pt x="351157" y="206980"/>
                </a:lnTo>
                <a:lnTo>
                  <a:pt x="347675" y="165546"/>
                </a:lnTo>
                <a:lnTo>
                  <a:pt x="342739" y="128114"/>
                </a:lnTo>
                <a:lnTo>
                  <a:pt x="324401" y="81741"/>
                </a:lnTo>
                <a:lnTo>
                  <a:pt x="316520" y="66173"/>
                </a:lnTo>
                <a:lnTo>
                  <a:pt x="303845" y="55021"/>
                </a:lnTo>
                <a:lnTo>
                  <a:pt x="296019" y="50565"/>
                </a:lnTo>
                <a:lnTo>
                  <a:pt x="254667" y="44294"/>
                </a:lnTo>
                <a:lnTo>
                  <a:pt x="217368" y="47493"/>
                </a:lnTo>
                <a:lnTo>
                  <a:pt x="176321" y="58055"/>
                </a:lnTo>
                <a:lnTo>
                  <a:pt x="134816" y="73155"/>
                </a:lnTo>
                <a:lnTo>
                  <a:pt x="99395" y="892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633"/>
          <p:cNvGrpSpPr/>
          <p:nvPr/>
        </p:nvGrpSpPr>
        <p:grpSpPr>
          <a:xfrm>
            <a:off x="4463306" y="2535366"/>
            <a:ext cx="383695" cy="409408"/>
            <a:chOff x="4463306" y="2535366"/>
            <a:chExt cx="383695" cy="409408"/>
          </a:xfrm>
        </p:grpSpPr>
        <p:sp>
          <p:nvSpPr>
            <p:cNvPr id="94" name="SMARTInkShape-3027"/>
            <p:cNvSpPr/>
            <p:nvPr>
              <p:custDataLst>
                <p:tags r:id="rId20"/>
              </p:custDataLst>
            </p:nvPr>
          </p:nvSpPr>
          <p:spPr>
            <a:xfrm>
              <a:off x="4591050" y="2535366"/>
              <a:ext cx="180976" cy="409408"/>
            </a:xfrm>
            <a:custGeom>
              <a:avLst/>
              <a:gdLst/>
              <a:ahLst/>
              <a:cxnLst/>
              <a:rect l="0" t="0" r="0" b="0"/>
              <a:pathLst>
                <a:path w="180976" h="409408">
                  <a:moveTo>
                    <a:pt x="180975" y="17334"/>
                  </a:moveTo>
                  <a:lnTo>
                    <a:pt x="180975" y="17334"/>
                  </a:lnTo>
                  <a:lnTo>
                    <a:pt x="180975" y="0"/>
                  </a:lnTo>
                  <a:lnTo>
                    <a:pt x="180975" y="8906"/>
                  </a:lnTo>
                  <a:lnTo>
                    <a:pt x="178153" y="16410"/>
                  </a:lnTo>
                  <a:lnTo>
                    <a:pt x="173371" y="26448"/>
                  </a:lnTo>
                  <a:lnTo>
                    <a:pt x="158585" y="69164"/>
                  </a:lnTo>
                  <a:lnTo>
                    <a:pt x="144119" y="104893"/>
                  </a:lnTo>
                  <a:lnTo>
                    <a:pt x="127873" y="149165"/>
                  </a:lnTo>
                  <a:lnTo>
                    <a:pt x="111650" y="188484"/>
                  </a:lnTo>
                  <a:lnTo>
                    <a:pt x="93433" y="226825"/>
                  </a:lnTo>
                  <a:lnTo>
                    <a:pt x="73557" y="271679"/>
                  </a:lnTo>
                  <a:lnTo>
                    <a:pt x="59189" y="295543"/>
                  </a:lnTo>
                  <a:lnTo>
                    <a:pt x="40485" y="335957"/>
                  </a:lnTo>
                  <a:lnTo>
                    <a:pt x="18267" y="377938"/>
                  </a:lnTo>
                  <a:lnTo>
                    <a:pt x="2405" y="409407"/>
                  </a:lnTo>
                  <a:lnTo>
                    <a:pt x="0" y="40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28"/>
            <p:cNvSpPr/>
            <p:nvPr>
              <p:custDataLst>
                <p:tags r:id="rId21"/>
              </p:custDataLst>
            </p:nvPr>
          </p:nvSpPr>
          <p:spPr>
            <a:xfrm>
              <a:off x="4724400" y="2674971"/>
              <a:ext cx="122601" cy="264430"/>
            </a:xfrm>
            <a:custGeom>
              <a:avLst/>
              <a:gdLst/>
              <a:ahLst/>
              <a:cxnLst/>
              <a:rect l="0" t="0" r="0" b="0"/>
              <a:pathLst>
                <a:path w="122601" h="264430">
                  <a:moveTo>
                    <a:pt x="95250" y="30129"/>
                  </a:moveTo>
                  <a:lnTo>
                    <a:pt x="95250" y="30129"/>
                  </a:lnTo>
                  <a:lnTo>
                    <a:pt x="113150" y="9407"/>
                  </a:lnTo>
                  <a:lnTo>
                    <a:pt x="118022" y="811"/>
                  </a:lnTo>
                  <a:lnTo>
                    <a:pt x="117840" y="0"/>
                  </a:lnTo>
                  <a:lnTo>
                    <a:pt x="116660" y="518"/>
                  </a:lnTo>
                  <a:lnTo>
                    <a:pt x="109943" y="6303"/>
                  </a:lnTo>
                  <a:lnTo>
                    <a:pt x="92704" y="30832"/>
                  </a:lnTo>
                  <a:lnTo>
                    <a:pt x="72187" y="70242"/>
                  </a:lnTo>
                  <a:lnTo>
                    <a:pt x="54789" y="109548"/>
                  </a:lnTo>
                  <a:lnTo>
                    <a:pt x="40223" y="145383"/>
                  </a:lnTo>
                  <a:lnTo>
                    <a:pt x="30876" y="190361"/>
                  </a:lnTo>
                  <a:lnTo>
                    <a:pt x="34314" y="230240"/>
                  </a:lnTo>
                  <a:lnTo>
                    <a:pt x="42061" y="248889"/>
                  </a:lnTo>
                  <a:lnTo>
                    <a:pt x="47091" y="255345"/>
                  </a:lnTo>
                  <a:lnTo>
                    <a:pt x="58324" y="262516"/>
                  </a:lnTo>
                  <a:lnTo>
                    <a:pt x="64283" y="264429"/>
                  </a:lnTo>
                  <a:lnTo>
                    <a:pt x="79370" y="260909"/>
                  </a:lnTo>
                  <a:lnTo>
                    <a:pt x="102893" y="247028"/>
                  </a:lnTo>
                  <a:lnTo>
                    <a:pt x="109870" y="241404"/>
                  </a:lnTo>
                  <a:lnTo>
                    <a:pt x="117623" y="226687"/>
                  </a:lnTo>
                  <a:lnTo>
                    <a:pt x="122600" y="196426"/>
                  </a:lnTo>
                  <a:lnTo>
                    <a:pt x="119833" y="190735"/>
                  </a:lnTo>
                  <a:lnTo>
                    <a:pt x="108293" y="181590"/>
                  </a:lnTo>
                  <a:lnTo>
                    <a:pt x="89758" y="179642"/>
                  </a:lnTo>
                  <a:lnTo>
                    <a:pt x="48421" y="187015"/>
                  </a:lnTo>
                  <a:lnTo>
                    <a:pt x="0" y="211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29"/>
            <p:cNvSpPr/>
            <p:nvPr>
              <p:custDataLst>
                <p:tags r:id="rId22"/>
              </p:custDataLst>
            </p:nvPr>
          </p:nvSpPr>
          <p:spPr>
            <a:xfrm>
              <a:off x="4463306" y="2573501"/>
              <a:ext cx="175370" cy="196285"/>
            </a:xfrm>
            <a:custGeom>
              <a:avLst/>
              <a:gdLst/>
              <a:ahLst/>
              <a:cxnLst/>
              <a:rect l="0" t="0" r="0" b="0"/>
              <a:pathLst>
                <a:path w="175370" h="196285">
                  <a:moveTo>
                    <a:pt x="13444" y="36349"/>
                  </a:moveTo>
                  <a:lnTo>
                    <a:pt x="13444" y="36349"/>
                  </a:lnTo>
                  <a:lnTo>
                    <a:pt x="13444" y="21884"/>
                  </a:lnTo>
                  <a:lnTo>
                    <a:pt x="14502" y="20355"/>
                  </a:lnTo>
                  <a:lnTo>
                    <a:pt x="16266" y="19337"/>
                  </a:lnTo>
                  <a:lnTo>
                    <a:pt x="62576" y="0"/>
                  </a:lnTo>
                  <a:lnTo>
                    <a:pt x="75498" y="4672"/>
                  </a:lnTo>
                  <a:lnTo>
                    <a:pt x="88648" y="12745"/>
                  </a:lnTo>
                  <a:lnTo>
                    <a:pt x="94493" y="19861"/>
                  </a:lnTo>
                  <a:lnTo>
                    <a:pt x="106092" y="51346"/>
                  </a:lnTo>
                  <a:lnTo>
                    <a:pt x="106960" y="55872"/>
                  </a:lnTo>
                  <a:lnTo>
                    <a:pt x="103124" y="77411"/>
                  </a:lnTo>
                  <a:lnTo>
                    <a:pt x="86506" y="107386"/>
                  </a:lnTo>
                  <a:lnTo>
                    <a:pt x="58568" y="141986"/>
                  </a:lnTo>
                  <a:lnTo>
                    <a:pt x="11858" y="181159"/>
                  </a:lnTo>
                  <a:lnTo>
                    <a:pt x="1215" y="191557"/>
                  </a:lnTo>
                  <a:lnTo>
                    <a:pt x="0" y="193796"/>
                  </a:lnTo>
                  <a:lnTo>
                    <a:pt x="248" y="195289"/>
                  </a:lnTo>
                  <a:lnTo>
                    <a:pt x="1471" y="196284"/>
                  </a:lnTo>
                  <a:lnTo>
                    <a:pt x="8476" y="194567"/>
                  </a:lnTo>
                  <a:lnTo>
                    <a:pt x="49958" y="181721"/>
                  </a:lnTo>
                  <a:lnTo>
                    <a:pt x="97236" y="171948"/>
                  </a:lnTo>
                  <a:lnTo>
                    <a:pt x="131243" y="159991"/>
                  </a:lnTo>
                  <a:lnTo>
                    <a:pt x="141999" y="154801"/>
                  </a:lnTo>
                  <a:lnTo>
                    <a:pt x="175369" y="141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34"/>
          <p:cNvGrpSpPr/>
          <p:nvPr/>
        </p:nvGrpSpPr>
        <p:grpSpPr>
          <a:xfrm>
            <a:off x="5591175" y="2509112"/>
            <a:ext cx="321203" cy="348389"/>
            <a:chOff x="5591175" y="2509112"/>
            <a:chExt cx="321203" cy="348389"/>
          </a:xfrm>
        </p:grpSpPr>
        <p:sp>
          <p:nvSpPr>
            <p:cNvPr id="98" name="SMARTInkShape-3030"/>
            <p:cNvSpPr/>
            <p:nvPr>
              <p:custDataLst>
                <p:tags r:id="rId17"/>
              </p:custDataLst>
            </p:nvPr>
          </p:nvSpPr>
          <p:spPr>
            <a:xfrm>
              <a:off x="5591175" y="2544499"/>
              <a:ext cx="57151" cy="141552"/>
            </a:xfrm>
            <a:custGeom>
              <a:avLst/>
              <a:gdLst/>
              <a:ahLst/>
              <a:cxnLst/>
              <a:rect l="0" t="0" r="0" b="0"/>
              <a:pathLst>
                <a:path w="57151" h="1415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5645" y="9211"/>
                  </a:lnTo>
                  <a:lnTo>
                    <a:pt x="10113" y="12050"/>
                  </a:lnTo>
                  <a:lnTo>
                    <a:pt x="13092" y="16059"/>
                  </a:lnTo>
                  <a:lnTo>
                    <a:pt x="26240" y="60817"/>
                  </a:lnTo>
                  <a:lnTo>
                    <a:pt x="30705" y="76355"/>
                  </a:lnTo>
                  <a:lnTo>
                    <a:pt x="34813" y="90350"/>
                  </a:lnTo>
                  <a:lnTo>
                    <a:pt x="40273" y="125361"/>
                  </a:lnTo>
                  <a:lnTo>
                    <a:pt x="45416" y="134356"/>
                  </a:lnTo>
                  <a:lnTo>
                    <a:pt x="571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31"/>
            <p:cNvSpPr/>
            <p:nvPr>
              <p:custDataLst>
                <p:tags r:id="rId18"/>
              </p:custDataLst>
            </p:nvPr>
          </p:nvSpPr>
          <p:spPr>
            <a:xfrm>
              <a:off x="5667375" y="2509112"/>
              <a:ext cx="147932" cy="348389"/>
            </a:xfrm>
            <a:custGeom>
              <a:avLst/>
              <a:gdLst/>
              <a:ahLst/>
              <a:cxnLst/>
              <a:rect l="0" t="0" r="0" b="0"/>
              <a:pathLst>
                <a:path w="147932" h="348389">
                  <a:moveTo>
                    <a:pt x="142875" y="5488"/>
                  </a:moveTo>
                  <a:lnTo>
                    <a:pt x="142875" y="5488"/>
                  </a:lnTo>
                  <a:lnTo>
                    <a:pt x="142875" y="432"/>
                  </a:lnTo>
                  <a:lnTo>
                    <a:pt x="143933" y="0"/>
                  </a:lnTo>
                  <a:lnTo>
                    <a:pt x="147931" y="2343"/>
                  </a:lnTo>
                  <a:lnTo>
                    <a:pt x="146246" y="4450"/>
                  </a:lnTo>
                  <a:lnTo>
                    <a:pt x="130821" y="13529"/>
                  </a:lnTo>
                  <a:lnTo>
                    <a:pt x="122348" y="23526"/>
                  </a:lnTo>
                  <a:lnTo>
                    <a:pt x="104999" y="63759"/>
                  </a:lnTo>
                  <a:lnTo>
                    <a:pt x="92120" y="100959"/>
                  </a:lnTo>
                  <a:lnTo>
                    <a:pt x="72837" y="145428"/>
                  </a:lnTo>
                  <a:lnTo>
                    <a:pt x="54369" y="190545"/>
                  </a:lnTo>
                  <a:lnTo>
                    <a:pt x="34807" y="237403"/>
                  </a:lnTo>
                  <a:lnTo>
                    <a:pt x="19654" y="275978"/>
                  </a:lnTo>
                  <a:lnTo>
                    <a:pt x="9704" y="302944"/>
                  </a:lnTo>
                  <a:lnTo>
                    <a:pt x="4313" y="314433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32"/>
            <p:cNvSpPr/>
            <p:nvPr>
              <p:custDataLst>
                <p:tags r:id="rId19"/>
              </p:custDataLst>
            </p:nvPr>
          </p:nvSpPr>
          <p:spPr>
            <a:xfrm>
              <a:off x="5781675" y="2601649"/>
              <a:ext cx="130703" cy="252607"/>
            </a:xfrm>
            <a:custGeom>
              <a:avLst/>
              <a:gdLst/>
              <a:ahLst/>
              <a:cxnLst/>
              <a:rect l="0" t="0" r="0" b="0"/>
              <a:pathLst>
                <a:path w="130703" h="252607">
                  <a:moveTo>
                    <a:pt x="114300" y="8201"/>
                  </a:moveTo>
                  <a:lnTo>
                    <a:pt x="114300" y="8201"/>
                  </a:lnTo>
                  <a:lnTo>
                    <a:pt x="130702" y="0"/>
                  </a:lnTo>
                  <a:lnTo>
                    <a:pt x="130527" y="1675"/>
                  </a:lnTo>
                  <a:lnTo>
                    <a:pt x="127508" y="9182"/>
                  </a:lnTo>
                  <a:lnTo>
                    <a:pt x="92912" y="54094"/>
                  </a:lnTo>
                  <a:lnTo>
                    <a:pt x="69388" y="93584"/>
                  </a:lnTo>
                  <a:lnTo>
                    <a:pt x="45578" y="136789"/>
                  </a:lnTo>
                  <a:lnTo>
                    <a:pt x="33613" y="165893"/>
                  </a:lnTo>
                  <a:lnTo>
                    <a:pt x="29570" y="194690"/>
                  </a:lnTo>
                  <a:lnTo>
                    <a:pt x="33925" y="224441"/>
                  </a:lnTo>
                  <a:lnTo>
                    <a:pt x="41889" y="239422"/>
                  </a:lnTo>
                  <a:lnTo>
                    <a:pt x="46976" y="244898"/>
                  </a:lnTo>
                  <a:lnTo>
                    <a:pt x="58272" y="250983"/>
                  </a:lnTo>
                  <a:lnTo>
                    <a:pt x="64248" y="252606"/>
                  </a:lnTo>
                  <a:lnTo>
                    <a:pt x="70349" y="251571"/>
                  </a:lnTo>
                  <a:lnTo>
                    <a:pt x="82772" y="244776"/>
                  </a:lnTo>
                  <a:lnTo>
                    <a:pt x="101666" y="223995"/>
                  </a:lnTo>
                  <a:lnTo>
                    <a:pt x="108685" y="209590"/>
                  </a:lnTo>
                  <a:lnTo>
                    <a:pt x="110556" y="202785"/>
                  </a:lnTo>
                  <a:lnTo>
                    <a:pt x="109687" y="196132"/>
                  </a:lnTo>
                  <a:lnTo>
                    <a:pt x="103078" y="183095"/>
                  </a:lnTo>
                  <a:lnTo>
                    <a:pt x="87456" y="168912"/>
                  </a:lnTo>
                  <a:lnTo>
                    <a:pt x="59309" y="163064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635"/>
          <p:cNvGrpSpPr/>
          <p:nvPr/>
        </p:nvGrpSpPr>
        <p:grpSpPr>
          <a:xfrm>
            <a:off x="6734175" y="2466975"/>
            <a:ext cx="321510" cy="346014"/>
            <a:chOff x="6734175" y="2466975"/>
            <a:chExt cx="321510" cy="346014"/>
          </a:xfrm>
        </p:grpSpPr>
        <p:sp>
          <p:nvSpPr>
            <p:cNvPr id="102" name="SMARTInkShape-3033"/>
            <p:cNvSpPr/>
            <p:nvPr>
              <p:custDataLst>
                <p:tags r:id="rId14"/>
              </p:custDataLst>
            </p:nvPr>
          </p:nvSpPr>
          <p:spPr>
            <a:xfrm>
              <a:off x="6915150" y="2554925"/>
              <a:ext cx="140535" cy="258064"/>
            </a:xfrm>
            <a:custGeom>
              <a:avLst/>
              <a:gdLst/>
              <a:ahLst/>
              <a:cxnLst/>
              <a:rect l="0" t="0" r="0" b="0"/>
              <a:pathLst>
                <a:path w="140535" h="258064">
                  <a:moveTo>
                    <a:pt x="95250" y="35875"/>
                  </a:moveTo>
                  <a:lnTo>
                    <a:pt x="95250" y="35875"/>
                  </a:lnTo>
                  <a:lnTo>
                    <a:pt x="115973" y="22692"/>
                  </a:lnTo>
                  <a:lnTo>
                    <a:pt x="140534" y="0"/>
                  </a:lnTo>
                  <a:lnTo>
                    <a:pt x="115732" y="46645"/>
                  </a:lnTo>
                  <a:lnTo>
                    <a:pt x="85247" y="88132"/>
                  </a:lnTo>
                  <a:lnTo>
                    <a:pt x="63837" y="128003"/>
                  </a:lnTo>
                  <a:lnTo>
                    <a:pt x="44913" y="175334"/>
                  </a:lnTo>
                  <a:lnTo>
                    <a:pt x="31459" y="220281"/>
                  </a:lnTo>
                  <a:lnTo>
                    <a:pt x="30497" y="225487"/>
                  </a:lnTo>
                  <a:lnTo>
                    <a:pt x="32252" y="236917"/>
                  </a:lnTo>
                  <a:lnTo>
                    <a:pt x="34202" y="242928"/>
                  </a:lnTo>
                  <a:lnTo>
                    <a:pt x="42012" y="252429"/>
                  </a:lnTo>
                  <a:lnTo>
                    <a:pt x="47058" y="256444"/>
                  </a:lnTo>
                  <a:lnTo>
                    <a:pt x="53597" y="258063"/>
                  </a:lnTo>
                  <a:lnTo>
                    <a:pt x="69329" y="257039"/>
                  </a:lnTo>
                  <a:lnTo>
                    <a:pt x="84082" y="250234"/>
                  </a:lnTo>
                  <a:lnTo>
                    <a:pt x="110800" y="228618"/>
                  </a:lnTo>
                  <a:lnTo>
                    <a:pt x="118036" y="219258"/>
                  </a:lnTo>
                  <a:lnTo>
                    <a:pt x="119966" y="215280"/>
                  </a:lnTo>
                  <a:lnTo>
                    <a:pt x="122682" y="194513"/>
                  </a:lnTo>
                  <a:lnTo>
                    <a:pt x="120946" y="188200"/>
                  </a:lnTo>
                  <a:lnTo>
                    <a:pt x="113374" y="178364"/>
                  </a:lnTo>
                  <a:lnTo>
                    <a:pt x="92153" y="166876"/>
                  </a:lnTo>
                  <a:lnTo>
                    <a:pt x="74824" y="165712"/>
                  </a:lnTo>
                  <a:lnTo>
                    <a:pt x="29452" y="176367"/>
                  </a:lnTo>
                  <a:lnTo>
                    <a:pt x="0" y="18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34"/>
            <p:cNvSpPr/>
            <p:nvPr>
              <p:custDataLst>
                <p:tags r:id="rId15"/>
              </p:custDataLst>
            </p:nvPr>
          </p:nvSpPr>
          <p:spPr>
            <a:xfrm>
              <a:off x="6811454" y="2468299"/>
              <a:ext cx="121030" cy="332498"/>
            </a:xfrm>
            <a:custGeom>
              <a:avLst/>
              <a:gdLst/>
              <a:ahLst/>
              <a:cxnLst/>
              <a:rect l="0" t="0" r="0" b="0"/>
              <a:pathLst>
                <a:path w="121030" h="332498">
                  <a:moveTo>
                    <a:pt x="103696" y="8201"/>
                  </a:moveTo>
                  <a:lnTo>
                    <a:pt x="103696" y="8201"/>
                  </a:lnTo>
                  <a:lnTo>
                    <a:pt x="108752" y="3145"/>
                  </a:lnTo>
                  <a:lnTo>
                    <a:pt x="114057" y="662"/>
                  </a:lnTo>
                  <a:lnTo>
                    <a:pt x="116953" y="0"/>
                  </a:lnTo>
                  <a:lnTo>
                    <a:pt x="118884" y="617"/>
                  </a:lnTo>
                  <a:lnTo>
                    <a:pt x="120171" y="2087"/>
                  </a:lnTo>
                  <a:lnTo>
                    <a:pt x="121029" y="4125"/>
                  </a:lnTo>
                  <a:lnTo>
                    <a:pt x="119161" y="12034"/>
                  </a:lnTo>
                  <a:lnTo>
                    <a:pt x="115861" y="23663"/>
                  </a:lnTo>
                  <a:lnTo>
                    <a:pt x="108512" y="66133"/>
                  </a:lnTo>
                  <a:lnTo>
                    <a:pt x="93969" y="108362"/>
                  </a:lnTo>
                  <a:lnTo>
                    <a:pt x="81764" y="145829"/>
                  </a:lnTo>
                  <a:lnTo>
                    <a:pt x="64743" y="187622"/>
                  </a:lnTo>
                  <a:lnTo>
                    <a:pt x="45084" y="229556"/>
                  </a:lnTo>
                  <a:lnTo>
                    <a:pt x="23405" y="272372"/>
                  </a:lnTo>
                  <a:lnTo>
                    <a:pt x="2563" y="312080"/>
                  </a:lnTo>
                  <a:lnTo>
                    <a:pt x="0" y="329544"/>
                  </a:lnTo>
                  <a:lnTo>
                    <a:pt x="1757" y="332497"/>
                  </a:lnTo>
                  <a:lnTo>
                    <a:pt x="27496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35"/>
            <p:cNvSpPr/>
            <p:nvPr>
              <p:custDataLst>
                <p:tags r:id="rId16"/>
              </p:custDataLst>
            </p:nvPr>
          </p:nvSpPr>
          <p:spPr>
            <a:xfrm>
              <a:off x="6734175" y="2466975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7447"/>
                  </a:lnTo>
                  <a:lnTo>
                    <a:pt x="24452" y="58809"/>
                  </a:lnTo>
                  <a:lnTo>
                    <a:pt x="33088" y="104993"/>
                  </a:lnTo>
                  <a:lnTo>
                    <a:pt x="39226" y="128768"/>
                  </a:lnTo>
                  <a:lnTo>
                    <a:pt x="571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36"/>
          <p:cNvGrpSpPr/>
          <p:nvPr/>
        </p:nvGrpSpPr>
        <p:grpSpPr>
          <a:xfrm>
            <a:off x="7858125" y="2430199"/>
            <a:ext cx="264053" cy="406552"/>
            <a:chOff x="7858125" y="2430199"/>
            <a:chExt cx="264053" cy="406552"/>
          </a:xfrm>
        </p:grpSpPr>
        <p:sp>
          <p:nvSpPr>
            <p:cNvPr id="106" name="SMARTInkShape-3036"/>
            <p:cNvSpPr/>
            <p:nvPr>
              <p:custDataLst>
                <p:tags r:id="rId11"/>
              </p:custDataLst>
            </p:nvPr>
          </p:nvSpPr>
          <p:spPr>
            <a:xfrm>
              <a:off x="8039100" y="2593448"/>
              <a:ext cx="83078" cy="243303"/>
            </a:xfrm>
            <a:custGeom>
              <a:avLst/>
              <a:gdLst/>
              <a:ahLst/>
              <a:cxnLst/>
              <a:rect l="0" t="0" r="0" b="0"/>
              <a:pathLst>
                <a:path w="83078" h="243303">
                  <a:moveTo>
                    <a:pt x="66675" y="16402"/>
                  </a:moveTo>
                  <a:lnTo>
                    <a:pt x="66675" y="16402"/>
                  </a:lnTo>
                  <a:lnTo>
                    <a:pt x="83077" y="0"/>
                  </a:lnTo>
                  <a:lnTo>
                    <a:pt x="67178" y="20955"/>
                  </a:lnTo>
                  <a:lnTo>
                    <a:pt x="48109" y="64627"/>
                  </a:lnTo>
                  <a:lnTo>
                    <a:pt x="35020" y="107302"/>
                  </a:lnTo>
                  <a:lnTo>
                    <a:pt x="19062" y="153987"/>
                  </a:lnTo>
                  <a:lnTo>
                    <a:pt x="14822" y="175976"/>
                  </a:lnTo>
                  <a:lnTo>
                    <a:pt x="20724" y="215963"/>
                  </a:lnTo>
                  <a:lnTo>
                    <a:pt x="27025" y="239266"/>
                  </a:lnTo>
                  <a:lnTo>
                    <a:pt x="29658" y="241178"/>
                  </a:lnTo>
                  <a:lnTo>
                    <a:pt x="38228" y="243302"/>
                  </a:lnTo>
                  <a:lnTo>
                    <a:pt x="60010" y="239442"/>
                  </a:lnTo>
                  <a:lnTo>
                    <a:pt x="66466" y="234945"/>
                  </a:lnTo>
                  <a:lnTo>
                    <a:pt x="76460" y="221482"/>
                  </a:lnTo>
                  <a:lnTo>
                    <a:pt x="82980" y="196052"/>
                  </a:lnTo>
                  <a:lnTo>
                    <a:pt x="81683" y="180560"/>
                  </a:lnTo>
                  <a:lnTo>
                    <a:pt x="79855" y="173466"/>
                  </a:lnTo>
                  <a:lnTo>
                    <a:pt x="76520" y="168736"/>
                  </a:lnTo>
                  <a:lnTo>
                    <a:pt x="72179" y="165583"/>
                  </a:lnTo>
                  <a:lnTo>
                    <a:pt x="59596" y="162080"/>
                  </a:lnTo>
                  <a:lnTo>
                    <a:pt x="30828" y="161166"/>
                  </a:lnTo>
                  <a:lnTo>
                    <a:pt x="0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37"/>
            <p:cNvSpPr/>
            <p:nvPr>
              <p:custDataLst>
                <p:tags r:id="rId12"/>
              </p:custDataLst>
            </p:nvPr>
          </p:nvSpPr>
          <p:spPr>
            <a:xfrm>
              <a:off x="7953375" y="2430199"/>
              <a:ext cx="64959" cy="379677"/>
            </a:xfrm>
            <a:custGeom>
              <a:avLst/>
              <a:gdLst/>
              <a:ahLst/>
              <a:cxnLst/>
              <a:rect l="0" t="0" r="0" b="0"/>
              <a:pathLst>
                <a:path w="64959" h="379677">
                  <a:moveTo>
                    <a:pt x="47625" y="8201"/>
                  </a:moveTo>
                  <a:lnTo>
                    <a:pt x="47625" y="8201"/>
                  </a:lnTo>
                  <a:lnTo>
                    <a:pt x="52681" y="3145"/>
                  </a:lnTo>
                  <a:lnTo>
                    <a:pt x="57986" y="662"/>
                  </a:lnTo>
                  <a:lnTo>
                    <a:pt x="60882" y="0"/>
                  </a:lnTo>
                  <a:lnTo>
                    <a:pt x="62813" y="617"/>
                  </a:lnTo>
                  <a:lnTo>
                    <a:pt x="64100" y="2087"/>
                  </a:lnTo>
                  <a:lnTo>
                    <a:pt x="64958" y="4125"/>
                  </a:lnTo>
                  <a:lnTo>
                    <a:pt x="56088" y="49109"/>
                  </a:lnTo>
                  <a:lnTo>
                    <a:pt x="47681" y="96021"/>
                  </a:lnTo>
                  <a:lnTo>
                    <a:pt x="39570" y="136770"/>
                  </a:lnTo>
                  <a:lnTo>
                    <a:pt x="30786" y="174238"/>
                  </a:lnTo>
                  <a:lnTo>
                    <a:pt x="21939" y="218617"/>
                  </a:lnTo>
                  <a:lnTo>
                    <a:pt x="12291" y="260843"/>
                  </a:lnTo>
                  <a:lnTo>
                    <a:pt x="5014" y="299993"/>
                  </a:lnTo>
                  <a:lnTo>
                    <a:pt x="660" y="343104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38"/>
            <p:cNvSpPr/>
            <p:nvPr>
              <p:custDataLst>
                <p:tags r:id="rId13"/>
              </p:custDataLst>
            </p:nvPr>
          </p:nvSpPr>
          <p:spPr>
            <a:xfrm>
              <a:off x="7858125" y="256222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11758" y="29659"/>
                  </a:lnTo>
                  <a:lnTo>
                    <a:pt x="16890" y="47946"/>
                  </a:lnTo>
                  <a:lnTo>
                    <a:pt x="19148" y="59410"/>
                  </a:lnTo>
                  <a:lnTo>
                    <a:pt x="285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37"/>
          <p:cNvGrpSpPr/>
          <p:nvPr/>
        </p:nvGrpSpPr>
        <p:grpSpPr>
          <a:xfrm>
            <a:off x="8897789" y="2562225"/>
            <a:ext cx="410230" cy="375433"/>
            <a:chOff x="8897789" y="2562225"/>
            <a:chExt cx="410230" cy="375433"/>
          </a:xfrm>
        </p:grpSpPr>
        <p:sp>
          <p:nvSpPr>
            <p:cNvPr id="110" name="SMARTInkShape-3039"/>
            <p:cNvSpPr/>
            <p:nvPr>
              <p:custDataLst>
                <p:tags r:id="rId8"/>
              </p:custDataLst>
            </p:nvPr>
          </p:nvSpPr>
          <p:spPr>
            <a:xfrm>
              <a:off x="9199619" y="2668324"/>
              <a:ext cx="108400" cy="269334"/>
            </a:xfrm>
            <a:custGeom>
              <a:avLst/>
              <a:gdLst/>
              <a:ahLst/>
              <a:cxnLst/>
              <a:rect l="0" t="0" r="0" b="0"/>
              <a:pathLst>
                <a:path w="108400" h="269334">
                  <a:moveTo>
                    <a:pt x="87256" y="8201"/>
                  </a:moveTo>
                  <a:lnTo>
                    <a:pt x="87256" y="8201"/>
                  </a:lnTo>
                  <a:lnTo>
                    <a:pt x="95457" y="0"/>
                  </a:lnTo>
                  <a:lnTo>
                    <a:pt x="91332" y="14238"/>
                  </a:lnTo>
                  <a:lnTo>
                    <a:pt x="61547" y="61099"/>
                  </a:lnTo>
                  <a:lnTo>
                    <a:pt x="36120" y="105120"/>
                  </a:lnTo>
                  <a:lnTo>
                    <a:pt x="22196" y="128535"/>
                  </a:lnTo>
                  <a:lnTo>
                    <a:pt x="7612" y="172259"/>
                  </a:lnTo>
                  <a:lnTo>
                    <a:pt x="0" y="195415"/>
                  </a:lnTo>
                  <a:lnTo>
                    <a:pt x="1665" y="226302"/>
                  </a:lnTo>
                  <a:lnTo>
                    <a:pt x="8862" y="252388"/>
                  </a:lnTo>
                  <a:lnTo>
                    <a:pt x="14667" y="259603"/>
                  </a:lnTo>
                  <a:lnTo>
                    <a:pt x="33998" y="268722"/>
                  </a:lnTo>
                  <a:lnTo>
                    <a:pt x="50885" y="269333"/>
                  </a:lnTo>
                  <a:lnTo>
                    <a:pt x="77485" y="266157"/>
                  </a:lnTo>
                  <a:lnTo>
                    <a:pt x="88557" y="260079"/>
                  </a:lnTo>
                  <a:lnTo>
                    <a:pt x="99476" y="250322"/>
                  </a:lnTo>
                  <a:lnTo>
                    <a:pt x="107857" y="238930"/>
                  </a:lnTo>
                  <a:lnTo>
                    <a:pt x="108399" y="232929"/>
                  </a:lnTo>
                  <a:lnTo>
                    <a:pt x="103355" y="220616"/>
                  </a:lnTo>
                  <a:lnTo>
                    <a:pt x="94059" y="210910"/>
                  </a:lnTo>
                  <a:lnTo>
                    <a:pt x="88616" y="206840"/>
                  </a:lnTo>
                  <a:lnTo>
                    <a:pt x="60730" y="201112"/>
                  </a:lnTo>
                  <a:lnTo>
                    <a:pt x="24160" y="198119"/>
                  </a:lnTo>
                  <a:lnTo>
                    <a:pt x="1105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40"/>
            <p:cNvSpPr/>
            <p:nvPr>
              <p:custDataLst>
                <p:tags r:id="rId9"/>
              </p:custDataLst>
            </p:nvPr>
          </p:nvSpPr>
          <p:spPr>
            <a:xfrm>
              <a:off x="9011209" y="2562225"/>
              <a:ext cx="132792" cy="361951"/>
            </a:xfrm>
            <a:custGeom>
              <a:avLst/>
              <a:gdLst/>
              <a:ahLst/>
              <a:cxnLst/>
              <a:rect l="0" t="0" r="0" b="0"/>
              <a:pathLst>
                <a:path w="132792" h="361951">
                  <a:moveTo>
                    <a:pt x="132791" y="0"/>
                  </a:moveTo>
                  <a:lnTo>
                    <a:pt x="132791" y="0"/>
                  </a:lnTo>
                  <a:lnTo>
                    <a:pt x="132791" y="18314"/>
                  </a:lnTo>
                  <a:lnTo>
                    <a:pt x="127147" y="29659"/>
                  </a:lnTo>
                  <a:lnTo>
                    <a:pt x="101735" y="72415"/>
                  </a:lnTo>
                  <a:lnTo>
                    <a:pt x="84431" y="109298"/>
                  </a:lnTo>
                  <a:lnTo>
                    <a:pt x="65898" y="150918"/>
                  </a:lnTo>
                  <a:lnTo>
                    <a:pt x="45730" y="192794"/>
                  </a:lnTo>
                  <a:lnTo>
                    <a:pt x="31555" y="235599"/>
                  </a:lnTo>
                  <a:lnTo>
                    <a:pt x="18563" y="275726"/>
                  </a:lnTo>
                  <a:lnTo>
                    <a:pt x="3683" y="321668"/>
                  </a:lnTo>
                  <a:lnTo>
                    <a:pt x="0" y="350008"/>
                  </a:lnTo>
                  <a:lnTo>
                    <a:pt x="873" y="353988"/>
                  </a:lnTo>
                  <a:lnTo>
                    <a:pt x="8966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41"/>
            <p:cNvSpPr/>
            <p:nvPr>
              <p:custDataLst>
                <p:tags r:id="rId10"/>
              </p:custDataLst>
            </p:nvPr>
          </p:nvSpPr>
          <p:spPr>
            <a:xfrm>
              <a:off x="8897789" y="2592240"/>
              <a:ext cx="36662" cy="179536"/>
            </a:xfrm>
            <a:custGeom>
              <a:avLst/>
              <a:gdLst/>
              <a:ahLst/>
              <a:cxnLst/>
              <a:rect l="0" t="0" r="0" b="0"/>
              <a:pathLst>
                <a:path w="36662" h="179536">
                  <a:moveTo>
                    <a:pt x="17611" y="17610"/>
                  </a:moveTo>
                  <a:lnTo>
                    <a:pt x="17611" y="17610"/>
                  </a:lnTo>
                  <a:lnTo>
                    <a:pt x="0" y="0"/>
                  </a:lnTo>
                  <a:lnTo>
                    <a:pt x="6290" y="19472"/>
                  </a:lnTo>
                  <a:lnTo>
                    <a:pt x="8908" y="64814"/>
                  </a:lnTo>
                  <a:lnTo>
                    <a:pt x="16256" y="110753"/>
                  </a:lnTo>
                  <a:lnTo>
                    <a:pt x="30749" y="156080"/>
                  </a:lnTo>
                  <a:lnTo>
                    <a:pt x="36661" y="17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3042"/>
          <p:cNvSpPr/>
          <p:nvPr>
            <p:custDataLst>
              <p:tags r:id="rId4"/>
            </p:custDataLst>
          </p:nvPr>
        </p:nvSpPr>
        <p:spPr>
          <a:xfrm>
            <a:off x="10243031" y="2738856"/>
            <a:ext cx="204639" cy="187910"/>
          </a:xfrm>
          <a:custGeom>
            <a:avLst/>
            <a:gdLst/>
            <a:ahLst/>
            <a:cxnLst/>
            <a:rect l="0" t="0" r="0" b="0"/>
            <a:pathLst>
              <a:path w="204639" h="187910">
                <a:moveTo>
                  <a:pt x="120169" y="23394"/>
                </a:moveTo>
                <a:lnTo>
                  <a:pt x="120169" y="23394"/>
                </a:lnTo>
                <a:lnTo>
                  <a:pt x="120169" y="10137"/>
                </a:lnTo>
                <a:lnTo>
                  <a:pt x="117345" y="4097"/>
                </a:lnTo>
                <a:lnTo>
                  <a:pt x="115112" y="1004"/>
                </a:lnTo>
                <a:lnTo>
                  <a:pt x="111506" y="0"/>
                </a:lnTo>
                <a:lnTo>
                  <a:pt x="79465" y="8619"/>
                </a:lnTo>
                <a:lnTo>
                  <a:pt x="52117" y="26982"/>
                </a:lnTo>
                <a:lnTo>
                  <a:pt x="32605" y="47543"/>
                </a:lnTo>
                <a:lnTo>
                  <a:pt x="4568" y="85253"/>
                </a:lnTo>
                <a:lnTo>
                  <a:pt x="0" y="106273"/>
                </a:lnTo>
                <a:lnTo>
                  <a:pt x="2483" y="141908"/>
                </a:lnTo>
                <a:lnTo>
                  <a:pt x="7845" y="152144"/>
                </a:lnTo>
                <a:lnTo>
                  <a:pt x="25093" y="169164"/>
                </a:lnTo>
                <a:lnTo>
                  <a:pt x="53546" y="185589"/>
                </a:lnTo>
                <a:lnTo>
                  <a:pt x="72566" y="187909"/>
                </a:lnTo>
                <a:lnTo>
                  <a:pt x="115705" y="180774"/>
                </a:lnTo>
                <a:lnTo>
                  <a:pt x="150840" y="168115"/>
                </a:lnTo>
                <a:lnTo>
                  <a:pt x="176882" y="151176"/>
                </a:lnTo>
                <a:lnTo>
                  <a:pt x="196357" y="127578"/>
                </a:lnTo>
                <a:lnTo>
                  <a:pt x="201655" y="113442"/>
                </a:lnTo>
                <a:lnTo>
                  <a:pt x="204638" y="83471"/>
                </a:lnTo>
                <a:lnTo>
                  <a:pt x="199691" y="65617"/>
                </a:lnTo>
                <a:lnTo>
                  <a:pt x="184326" y="41965"/>
                </a:lnTo>
                <a:lnTo>
                  <a:pt x="164225" y="25486"/>
                </a:lnTo>
                <a:lnTo>
                  <a:pt x="91594" y="138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3043"/>
          <p:cNvSpPr/>
          <p:nvPr>
            <p:custDataLst>
              <p:tags r:id="rId5"/>
            </p:custDataLst>
          </p:nvPr>
        </p:nvSpPr>
        <p:spPr>
          <a:xfrm>
            <a:off x="3145961" y="2788642"/>
            <a:ext cx="261575" cy="266175"/>
          </a:xfrm>
          <a:custGeom>
            <a:avLst/>
            <a:gdLst/>
            <a:ahLst/>
            <a:cxnLst/>
            <a:rect l="0" t="0" r="0" b="0"/>
            <a:pathLst>
              <a:path w="261575" h="266175">
                <a:moveTo>
                  <a:pt x="111589" y="87908"/>
                </a:moveTo>
                <a:lnTo>
                  <a:pt x="111589" y="87908"/>
                </a:lnTo>
                <a:lnTo>
                  <a:pt x="112647" y="78187"/>
                </a:lnTo>
                <a:lnTo>
                  <a:pt x="119790" y="44060"/>
                </a:lnTo>
                <a:lnTo>
                  <a:pt x="115665" y="24586"/>
                </a:lnTo>
                <a:lnTo>
                  <a:pt x="113248" y="20294"/>
                </a:lnTo>
                <a:lnTo>
                  <a:pt x="110579" y="17432"/>
                </a:lnTo>
                <a:lnTo>
                  <a:pt x="107740" y="15524"/>
                </a:lnTo>
                <a:lnTo>
                  <a:pt x="96120" y="16226"/>
                </a:lnTo>
                <a:lnTo>
                  <a:pt x="80372" y="21124"/>
                </a:lnTo>
                <a:lnTo>
                  <a:pt x="62790" y="30357"/>
                </a:lnTo>
                <a:lnTo>
                  <a:pt x="26546" y="74776"/>
                </a:lnTo>
                <a:lnTo>
                  <a:pt x="14525" y="91596"/>
                </a:lnTo>
                <a:lnTo>
                  <a:pt x="2866" y="125925"/>
                </a:lnTo>
                <a:lnTo>
                  <a:pt x="0" y="165964"/>
                </a:lnTo>
                <a:lnTo>
                  <a:pt x="6441" y="194762"/>
                </a:lnTo>
                <a:lnTo>
                  <a:pt x="15821" y="217243"/>
                </a:lnTo>
                <a:lnTo>
                  <a:pt x="32689" y="235701"/>
                </a:lnTo>
                <a:lnTo>
                  <a:pt x="67899" y="259742"/>
                </a:lnTo>
                <a:lnTo>
                  <a:pt x="93705" y="266174"/>
                </a:lnTo>
                <a:lnTo>
                  <a:pt x="131573" y="263024"/>
                </a:lnTo>
                <a:lnTo>
                  <a:pt x="161137" y="255388"/>
                </a:lnTo>
                <a:lnTo>
                  <a:pt x="202123" y="229176"/>
                </a:lnTo>
                <a:lnTo>
                  <a:pt x="242305" y="183250"/>
                </a:lnTo>
                <a:lnTo>
                  <a:pt x="250119" y="167324"/>
                </a:lnTo>
                <a:lnTo>
                  <a:pt x="259409" y="130724"/>
                </a:lnTo>
                <a:lnTo>
                  <a:pt x="261574" y="96714"/>
                </a:lnTo>
                <a:lnTo>
                  <a:pt x="254924" y="56180"/>
                </a:lnTo>
                <a:lnTo>
                  <a:pt x="240019" y="25238"/>
                </a:lnTo>
                <a:lnTo>
                  <a:pt x="228288" y="13135"/>
                </a:lnTo>
                <a:lnTo>
                  <a:pt x="199671" y="371"/>
                </a:lnTo>
                <a:lnTo>
                  <a:pt x="154268" y="0"/>
                </a:lnTo>
                <a:lnTo>
                  <a:pt x="115768" y="6593"/>
                </a:lnTo>
                <a:lnTo>
                  <a:pt x="70943" y="10697"/>
                </a:lnTo>
                <a:lnTo>
                  <a:pt x="54439" y="117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3044"/>
          <p:cNvSpPr/>
          <p:nvPr>
            <p:custDataLst>
              <p:tags r:id="rId6"/>
            </p:custDataLst>
          </p:nvPr>
        </p:nvSpPr>
        <p:spPr>
          <a:xfrm>
            <a:off x="3438525" y="5724525"/>
            <a:ext cx="7296151" cy="123564"/>
          </a:xfrm>
          <a:custGeom>
            <a:avLst/>
            <a:gdLst/>
            <a:ahLst/>
            <a:cxnLst/>
            <a:rect l="0" t="0" r="0" b="0"/>
            <a:pathLst>
              <a:path w="7296151" h="123564">
                <a:moveTo>
                  <a:pt x="0" y="114300"/>
                </a:moveTo>
                <a:lnTo>
                  <a:pt x="0" y="114300"/>
                </a:lnTo>
                <a:lnTo>
                  <a:pt x="5057" y="114300"/>
                </a:lnTo>
                <a:lnTo>
                  <a:pt x="30591" y="122501"/>
                </a:lnTo>
                <a:lnTo>
                  <a:pt x="73580" y="123563"/>
                </a:lnTo>
                <a:lnTo>
                  <a:pt x="112348" y="122689"/>
                </a:lnTo>
                <a:lnTo>
                  <a:pt x="153703" y="117256"/>
                </a:lnTo>
                <a:lnTo>
                  <a:pt x="193893" y="114884"/>
                </a:lnTo>
                <a:lnTo>
                  <a:pt x="235250" y="114473"/>
                </a:lnTo>
                <a:lnTo>
                  <a:pt x="282076" y="111529"/>
                </a:lnTo>
                <a:lnTo>
                  <a:pt x="322761" y="106776"/>
                </a:lnTo>
                <a:lnTo>
                  <a:pt x="364450" y="105368"/>
                </a:lnTo>
                <a:lnTo>
                  <a:pt x="407493" y="104951"/>
                </a:lnTo>
                <a:lnTo>
                  <a:pt x="449881" y="102005"/>
                </a:lnTo>
                <a:lnTo>
                  <a:pt x="481464" y="98253"/>
                </a:lnTo>
                <a:lnTo>
                  <a:pt x="516667" y="96584"/>
                </a:lnTo>
                <a:lnTo>
                  <a:pt x="550657" y="95843"/>
                </a:lnTo>
                <a:lnTo>
                  <a:pt x="584462" y="94455"/>
                </a:lnTo>
                <a:lnTo>
                  <a:pt x="620652" y="90311"/>
                </a:lnTo>
                <a:lnTo>
                  <a:pt x="657904" y="87763"/>
                </a:lnTo>
                <a:lnTo>
                  <a:pt x="696685" y="85573"/>
                </a:lnTo>
                <a:lnTo>
                  <a:pt x="738615" y="81071"/>
                </a:lnTo>
                <a:lnTo>
                  <a:pt x="781946" y="78365"/>
                </a:lnTo>
                <a:lnTo>
                  <a:pt x="826957" y="76104"/>
                </a:lnTo>
                <a:lnTo>
                  <a:pt x="850813" y="74020"/>
                </a:lnTo>
                <a:lnTo>
                  <a:pt x="875183" y="71571"/>
                </a:lnTo>
                <a:lnTo>
                  <a:pt x="922018" y="68851"/>
                </a:lnTo>
                <a:lnTo>
                  <a:pt x="968585" y="66584"/>
                </a:lnTo>
                <a:lnTo>
                  <a:pt x="992857" y="64498"/>
                </a:lnTo>
                <a:lnTo>
                  <a:pt x="1017504" y="62049"/>
                </a:lnTo>
                <a:lnTo>
                  <a:pt x="1043462" y="59358"/>
                </a:lnTo>
                <a:lnTo>
                  <a:pt x="1070291" y="56505"/>
                </a:lnTo>
                <a:lnTo>
                  <a:pt x="1097702" y="53545"/>
                </a:lnTo>
                <a:lnTo>
                  <a:pt x="1125502" y="51572"/>
                </a:lnTo>
                <a:lnTo>
                  <a:pt x="1153559" y="50256"/>
                </a:lnTo>
                <a:lnTo>
                  <a:pt x="1181790" y="49379"/>
                </a:lnTo>
                <a:lnTo>
                  <a:pt x="1210135" y="47736"/>
                </a:lnTo>
                <a:lnTo>
                  <a:pt x="1238557" y="45582"/>
                </a:lnTo>
                <a:lnTo>
                  <a:pt x="1267029" y="43089"/>
                </a:lnTo>
                <a:lnTo>
                  <a:pt x="1295536" y="41425"/>
                </a:lnTo>
                <a:lnTo>
                  <a:pt x="1324065" y="40317"/>
                </a:lnTo>
                <a:lnTo>
                  <a:pt x="1352610" y="39578"/>
                </a:lnTo>
                <a:lnTo>
                  <a:pt x="1382224" y="38027"/>
                </a:lnTo>
                <a:lnTo>
                  <a:pt x="1412549" y="35934"/>
                </a:lnTo>
                <a:lnTo>
                  <a:pt x="1443349" y="33481"/>
                </a:lnTo>
                <a:lnTo>
                  <a:pt x="1475524" y="31846"/>
                </a:lnTo>
                <a:lnTo>
                  <a:pt x="1508616" y="30755"/>
                </a:lnTo>
                <a:lnTo>
                  <a:pt x="1542319" y="30029"/>
                </a:lnTo>
                <a:lnTo>
                  <a:pt x="1575372" y="28486"/>
                </a:lnTo>
                <a:lnTo>
                  <a:pt x="1607989" y="26399"/>
                </a:lnTo>
                <a:lnTo>
                  <a:pt x="1640318" y="23949"/>
                </a:lnTo>
                <a:lnTo>
                  <a:pt x="1672453" y="22316"/>
                </a:lnTo>
                <a:lnTo>
                  <a:pt x="1704460" y="21227"/>
                </a:lnTo>
                <a:lnTo>
                  <a:pt x="1736382" y="20501"/>
                </a:lnTo>
                <a:lnTo>
                  <a:pt x="1769305" y="18959"/>
                </a:lnTo>
                <a:lnTo>
                  <a:pt x="1802895" y="16873"/>
                </a:lnTo>
                <a:lnTo>
                  <a:pt x="1836930" y="14424"/>
                </a:lnTo>
                <a:lnTo>
                  <a:pt x="1870203" y="12791"/>
                </a:lnTo>
                <a:lnTo>
                  <a:pt x="1902969" y="11702"/>
                </a:lnTo>
                <a:lnTo>
                  <a:pt x="1935396" y="10976"/>
                </a:lnTo>
                <a:lnTo>
                  <a:pt x="1968656" y="9434"/>
                </a:lnTo>
                <a:lnTo>
                  <a:pt x="2002471" y="7348"/>
                </a:lnTo>
                <a:lnTo>
                  <a:pt x="2036656" y="4899"/>
                </a:lnTo>
                <a:lnTo>
                  <a:pt x="2070028" y="3266"/>
                </a:lnTo>
                <a:lnTo>
                  <a:pt x="2102861" y="2177"/>
                </a:lnTo>
                <a:lnTo>
                  <a:pt x="2135332" y="1451"/>
                </a:lnTo>
                <a:lnTo>
                  <a:pt x="2168622" y="967"/>
                </a:lnTo>
                <a:lnTo>
                  <a:pt x="2202456" y="645"/>
                </a:lnTo>
                <a:lnTo>
                  <a:pt x="2236654" y="430"/>
                </a:lnTo>
                <a:lnTo>
                  <a:pt x="2270036" y="287"/>
                </a:lnTo>
                <a:lnTo>
                  <a:pt x="2302874" y="191"/>
                </a:lnTo>
                <a:lnTo>
                  <a:pt x="2335349" y="127"/>
                </a:lnTo>
                <a:lnTo>
                  <a:pt x="2369699" y="85"/>
                </a:lnTo>
                <a:lnTo>
                  <a:pt x="2405300" y="56"/>
                </a:lnTo>
                <a:lnTo>
                  <a:pt x="2441734" y="37"/>
                </a:lnTo>
                <a:lnTo>
                  <a:pt x="2476606" y="25"/>
                </a:lnTo>
                <a:lnTo>
                  <a:pt x="2510437" y="17"/>
                </a:lnTo>
                <a:lnTo>
                  <a:pt x="2543575" y="11"/>
                </a:lnTo>
                <a:lnTo>
                  <a:pt x="2577308" y="8"/>
                </a:lnTo>
                <a:lnTo>
                  <a:pt x="2611439" y="5"/>
                </a:lnTo>
                <a:lnTo>
                  <a:pt x="2645834" y="3"/>
                </a:lnTo>
                <a:lnTo>
                  <a:pt x="2680406" y="2"/>
                </a:lnTo>
                <a:lnTo>
                  <a:pt x="2715095" y="1"/>
                </a:lnTo>
                <a:lnTo>
                  <a:pt x="2749864" y="0"/>
                </a:lnTo>
                <a:lnTo>
                  <a:pt x="2785742" y="0"/>
                </a:lnTo>
                <a:lnTo>
                  <a:pt x="2822362" y="0"/>
                </a:lnTo>
                <a:lnTo>
                  <a:pt x="2859475" y="0"/>
                </a:lnTo>
                <a:lnTo>
                  <a:pt x="2895859" y="0"/>
                </a:lnTo>
                <a:lnTo>
                  <a:pt x="2931756" y="0"/>
                </a:lnTo>
                <a:lnTo>
                  <a:pt x="2967328" y="0"/>
                </a:lnTo>
                <a:lnTo>
                  <a:pt x="3003744" y="0"/>
                </a:lnTo>
                <a:lnTo>
                  <a:pt x="3040721" y="0"/>
                </a:lnTo>
                <a:lnTo>
                  <a:pt x="3078072" y="0"/>
                </a:lnTo>
                <a:lnTo>
                  <a:pt x="3115673" y="0"/>
                </a:lnTo>
                <a:lnTo>
                  <a:pt x="3153440" y="0"/>
                </a:lnTo>
                <a:lnTo>
                  <a:pt x="3191318" y="0"/>
                </a:lnTo>
                <a:lnTo>
                  <a:pt x="3229271" y="0"/>
                </a:lnTo>
                <a:lnTo>
                  <a:pt x="3267273" y="0"/>
                </a:lnTo>
                <a:lnTo>
                  <a:pt x="3305306" y="0"/>
                </a:lnTo>
                <a:lnTo>
                  <a:pt x="3343363" y="0"/>
                </a:lnTo>
                <a:lnTo>
                  <a:pt x="3381434" y="0"/>
                </a:lnTo>
                <a:lnTo>
                  <a:pt x="3419515" y="0"/>
                </a:lnTo>
                <a:lnTo>
                  <a:pt x="3457601" y="0"/>
                </a:lnTo>
                <a:lnTo>
                  <a:pt x="3495692" y="0"/>
                </a:lnTo>
                <a:lnTo>
                  <a:pt x="3533786" y="0"/>
                </a:lnTo>
                <a:lnTo>
                  <a:pt x="3572941" y="0"/>
                </a:lnTo>
                <a:lnTo>
                  <a:pt x="3612802" y="0"/>
                </a:lnTo>
                <a:lnTo>
                  <a:pt x="3653135" y="0"/>
                </a:lnTo>
                <a:lnTo>
                  <a:pt x="3692723" y="0"/>
                </a:lnTo>
                <a:lnTo>
                  <a:pt x="3731816" y="0"/>
                </a:lnTo>
                <a:lnTo>
                  <a:pt x="3770577" y="0"/>
                </a:lnTo>
                <a:lnTo>
                  <a:pt x="3809118" y="0"/>
                </a:lnTo>
                <a:lnTo>
                  <a:pt x="3847512" y="0"/>
                </a:lnTo>
                <a:lnTo>
                  <a:pt x="3885809" y="0"/>
                </a:lnTo>
                <a:lnTo>
                  <a:pt x="3925097" y="0"/>
                </a:lnTo>
                <a:lnTo>
                  <a:pt x="3965049" y="0"/>
                </a:lnTo>
                <a:lnTo>
                  <a:pt x="4005440" y="0"/>
                </a:lnTo>
                <a:lnTo>
                  <a:pt x="4045069" y="1058"/>
                </a:lnTo>
                <a:lnTo>
                  <a:pt x="4084187" y="2822"/>
                </a:lnTo>
                <a:lnTo>
                  <a:pt x="4122966" y="5056"/>
                </a:lnTo>
                <a:lnTo>
                  <a:pt x="4161519" y="6545"/>
                </a:lnTo>
                <a:lnTo>
                  <a:pt x="4199921" y="7539"/>
                </a:lnTo>
                <a:lnTo>
                  <a:pt x="4238223" y="8201"/>
                </a:lnTo>
                <a:lnTo>
                  <a:pt x="4276457" y="8642"/>
                </a:lnTo>
                <a:lnTo>
                  <a:pt x="4314646" y="8937"/>
                </a:lnTo>
                <a:lnTo>
                  <a:pt x="4352806" y="9132"/>
                </a:lnTo>
                <a:lnTo>
                  <a:pt x="4392005" y="10321"/>
                </a:lnTo>
                <a:lnTo>
                  <a:pt x="4431895" y="12173"/>
                </a:lnTo>
                <a:lnTo>
                  <a:pt x="4472247" y="14465"/>
                </a:lnTo>
                <a:lnTo>
                  <a:pt x="4510789" y="15994"/>
                </a:lnTo>
                <a:lnTo>
                  <a:pt x="4548126" y="17013"/>
                </a:lnTo>
                <a:lnTo>
                  <a:pt x="4584659" y="17692"/>
                </a:lnTo>
                <a:lnTo>
                  <a:pt x="4621714" y="19202"/>
                </a:lnTo>
                <a:lnTo>
                  <a:pt x="4659118" y="21268"/>
                </a:lnTo>
                <a:lnTo>
                  <a:pt x="4696754" y="23704"/>
                </a:lnTo>
                <a:lnTo>
                  <a:pt x="4734544" y="25328"/>
                </a:lnTo>
                <a:lnTo>
                  <a:pt x="4772438" y="26410"/>
                </a:lnTo>
                <a:lnTo>
                  <a:pt x="4810400" y="27132"/>
                </a:lnTo>
                <a:lnTo>
                  <a:pt x="4848409" y="28671"/>
                </a:lnTo>
                <a:lnTo>
                  <a:pt x="4886447" y="30755"/>
                </a:lnTo>
                <a:lnTo>
                  <a:pt x="4924506" y="33204"/>
                </a:lnTo>
                <a:lnTo>
                  <a:pt x="4962579" y="34835"/>
                </a:lnTo>
                <a:lnTo>
                  <a:pt x="5000661" y="35924"/>
                </a:lnTo>
                <a:lnTo>
                  <a:pt x="5038749" y="36649"/>
                </a:lnTo>
                <a:lnTo>
                  <a:pt x="5076841" y="38191"/>
                </a:lnTo>
                <a:lnTo>
                  <a:pt x="5114936" y="40277"/>
                </a:lnTo>
                <a:lnTo>
                  <a:pt x="5153032" y="42726"/>
                </a:lnTo>
                <a:lnTo>
                  <a:pt x="5192188" y="44359"/>
                </a:lnTo>
                <a:lnTo>
                  <a:pt x="5232050" y="45448"/>
                </a:lnTo>
                <a:lnTo>
                  <a:pt x="5272384" y="46174"/>
                </a:lnTo>
                <a:lnTo>
                  <a:pt x="5310914" y="47716"/>
                </a:lnTo>
                <a:lnTo>
                  <a:pt x="5348243" y="49802"/>
                </a:lnTo>
                <a:lnTo>
                  <a:pt x="5384770" y="52251"/>
                </a:lnTo>
                <a:lnTo>
                  <a:pt x="5421821" y="53884"/>
                </a:lnTo>
                <a:lnTo>
                  <a:pt x="5459223" y="54973"/>
                </a:lnTo>
                <a:lnTo>
                  <a:pt x="5496856" y="55699"/>
                </a:lnTo>
                <a:lnTo>
                  <a:pt x="5534646" y="57241"/>
                </a:lnTo>
                <a:lnTo>
                  <a:pt x="5572540" y="59327"/>
                </a:lnTo>
                <a:lnTo>
                  <a:pt x="5610501" y="61776"/>
                </a:lnTo>
                <a:lnTo>
                  <a:pt x="5647451" y="64467"/>
                </a:lnTo>
                <a:lnTo>
                  <a:pt x="5683725" y="67320"/>
                </a:lnTo>
                <a:lnTo>
                  <a:pt x="5719551" y="70280"/>
                </a:lnTo>
                <a:lnTo>
                  <a:pt x="5755075" y="72253"/>
                </a:lnTo>
                <a:lnTo>
                  <a:pt x="5790400" y="73569"/>
                </a:lnTo>
                <a:lnTo>
                  <a:pt x="5825592" y="74446"/>
                </a:lnTo>
                <a:lnTo>
                  <a:pt x="5860694" y="76089"/>
                </a:lnTo>
                <a:lnTo>
                  <a:pt x="5895739" y="78243"/>
                </a:lnTo>
                <a:lnTo>
                  <a:pt x="5930742" y="80736"/>
                </a:lnTo>
                <a:lnTo>
                  <a:pt x="5966779" y="82400"/>
                </a:lnTo>
                <a:lnTo>
                  <a:pt x="6003503" y="83508"/>
                </a:lnTo>
                <a:lnTo>
                  <a:pt x="6040685" y="84247"/>
                </a:lnTo>
                <a:lnTo>
                  <a:pt x="6076057" y="85798"/>
                </a:lnTo>
                <a:lnTo>
                  <a:pt x="6110222" y="87891"/>
                </a:lnTo>
                <a:lnTo>
                  <a:pt x="6143581" y="90344"/>
                </a:lnTo>
                <a:lnTo>
                  <a:pt x="6176404" y="91979"/>
                </a:lnTo>
                <a:lnTo>
                  <a:pt x="6208870" y="93070"/>
                </a:lnTo>
                <a:lnTo>
                  <a:pt x="6241096" y="93796"/>
                </a:lnTo>
                <a:lnTo>
                  <a:pt x="6274222" y="95339"/>
                </a:lnTo>
                <a:lnTo>
                  <a:pt x="6307949" y="97426"/>
                </a:lnTo>
                <a:lnTo>
                  <a:pt x="6342075" y="99876"/>
                </a:lnTo>
                <a:lnTo>
                  <a:pt x="6375407" y="101509"/>
                </a:lnTo>
                <a:lnTo>
                  <a:pt x="6408214" y="102598"/>
                </a:lnTo>
                <a:lnTo>
                  <a:pt x="6440667" y="103324"/>
                </a:lnTo>
                <a:lnTo>
                  <a:pt x="6472886" y="103808"/>
                </a:lnTo>
                <a:lnTo>
                  <a:pt x="6504949" y="104130"/>
                </a:lnTo>
                <a:lnTo>
                  <a:pt x="6536907" y="104345"/>
                </a:lnTo>
                <a:lnTo>
                  <a:pt x="6568797" y="105547"/>
                </a:lnTo>
                <a:lnTo>
                  <a:pt x="6600639" y="107406"/>
                </a:lnTo>
                <a:lnTo>
                  <a:pt x="6632451" y="109705"/>
                </a:lnTo>
                <a:lnTo>
                  <a:pt x="6663184" y="111236"/>
                </a:lnTo>
                <a:lnTo>
                  <a:pt x="6693198" y="112257"/>
                </a:lnTo>
                <a:lnTo>
                  <a:pt x="6722732" y="112938"/>
                </a:lnTo>
                <a:lnTo>
                  <a:pt x="6749830" y="113393"/>
                </a:lnTo>
                <a:lnTo>
                  <a:pt x="6775303" y="113695"/>
                </a:lnTo>
                <a:lnTo>
                  <a:pt x="6799694" y="113896"/>
                </a:lnTo>
                <a:lnTo>
                  <a:pt x="6846550" y="114121"/>
                </a:lnTo>
                <a:lnTo>
                  <a:pt x="6893127" y="114221"/>
                </a:lnTo>
                <a:lnTo>
                  <a:pt x="6917401" y="114246"/>
                </a:lnTo>
                <a:lnTo>
                  <a:pt x="6964834" y="114276"/>
                </a:lnTo>
                <a:lnTo>
                  <a:pt x="7007080" y="114289"/>
                </a:lnTo>
                <a:lnTo>
                  <a:pt x="7047026" y="111473"/>
                </a:lnTo>
                <a:lnTo>
                  <a:pt x="7085945" y="107752"/>
                </a:lnTo>
                <a:lnTo>
                  <a:pt x="7124409" y="106098"/>
                </a:lnTo>
                <a:lnTo>
                  <a:pt x="7171651" y="100110"/>
                </a:lnTo>
                <a:lnTo>
                  <a:pt x="7212459" y="91634"/>
                </a:lnTo>
                <a:lnTo>
                  <a:pt x="7251362" y="82419"/>
                </a:lnTo>
                <a:lnTo>
                  <a:pt x="729615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3045"/>
          <p:cNvSpPr/>
          <p:nvPr>
            <p:custDataLst>
              <p:tags r:id="rId7"/>
            </p:custDataLst>
          </p:nvPr>
        </p:nvSpPr>
        <p:spPr>
          <a:xfrm>
            <a:off x="3114675" y="4924425"/>
            <a:ext cx="7600951" cy="976960"/>
          </a:xfrm>
          <a:custGeom>
            <a:avLst/>
            <a:gdLst/>
            <a:ahLst/>
            <a:cxnLst/>
            <a:rect l="0" t="0" r="0" b="0"/>
            <a:pathLst>
              <a:path w="7600951" h="976960">
                <a:moveTo>
                  <a:pt x="9525" y="876300"/>
                </a:moveTo>
                <a:lnTo>
                  <a:pt x="9525" y="876300"/>
                </a:lnTo>
                <a:lnTo>
                  <a:pt x="0" y="876300"/>
                </a:lnTo>
                <a:lnTo>
                  <a:pt x="44460" y="876300"/>
                </a:lnTo>
                <a:lnTo>
                  <a:pt x="50804" y="876300"/>
                </a:lnTo>
                <a:lnTo>
                  <a:pt x="95498" y="867363"/>
                </a:lnTo>
                <a:lnTo>
                  <a:pt x="139714" y="866809"/>
                </a:lnTo>
                <a:lnTo>
                  <a:pt x="174274" y="863958"/>
                </a:lnTo>
                <a:lnTo>
                  <a:pt x="219447" y="858133"/>
                </a:lnTo>
                <a:lnTo>
                  <a:pt x="266749" y="857366"/>
                </a:lnTo>
                <a:lnTo>
                  <a:pt x="305868" y="857273"/>
                </a:lnTo>
                <a:lnTo>
                  <a:pt x="353263" y="854433"/>
                </a:lnTo>
                <a:lnTo>
                  <a:pt x="398334" y="849050"/>
                </a:lnTo>
                <a:lnTo>
                  <a:pt x="438229" y="848118"/>
                </a:lnTo>
                <a:lnTo>
                  <a:pt x="478508" y="847841"/>
                </a:lnTo>
                <a:lnTo>
                  <a:pt x="517254" y="842702"/>
                </a:lnTo>
                <a:lnTo>
                  <a:pt x="560601" y="839534"/>
                </a:lnTo>
                <a:lnTo>
                  <a:pt x="601902" y="838595"/>
                </a:lnTo>
                <a:lnTo>
                  <a:pt x="646007" y="838317"/>
                </a:lnTo>
                <a:lnTo>
                  <a:pt x="692589" y="838234"/>
                </a:lnTo>
                <a:lnTo>
                  <a:pt x="734849" y="833154"/>
                </a:lnTo>
                <a:lnTo>
                  <a:pt x="779238" y="830002"/>
                </a:lnTo>
                <a:lnTo>
                  <a:pt x="820847" y="829068"/>
                </a:lnTo>
                <a:lnTo>
                  <a:pt x="865044" y="828791"/>
                </a:lnTo>
                <a:lnTo>
                  <a:pt x="911653" y="828709"/>
                </a:lnTo>
                <a:lnTo>
                  <a:pt x="953920" y="828685"/>
                </a:lnTo>
                <a:lnTo>
                  <a:pt x="998312" y="828678"/>
                </a:lnTo>
                <a:lnTo>
                  <a:pt x="1044978" y="828675"/>
                </a:lnTo>
                <a:lnTo>
                  <a:pt x="1087263" y="828675"/>
                </a:lnTo>
                <a:lnTo>
                  <a:pt x="1126603" y="828675"/>
                </a:lnTo>
                <a:lnTo>
                  <a:pt x="1165070" y="828675"/>
                </a:lnTo>
                <a:lnTo>
                  <a:pt x="1203280" y="828675"/>
                </a:lnTo>
                <a:lnTo>
                  <a:pt x="1241411" y="828675"/>
                </a:lnTo>
                <a:lnTo>
                  <a:pt x="1279521" y="833731"/>
                </a:lnTo>
                <a:lnTo>
                  <a:pt x="1310568" y="836214"/>
                </a:lnTo>
                <a:lnTo>
                  <a:pt x="1355280" y="837612"/>
                </a:lnTo>
                <a:lnTo>
                  <a:pt x="1394281" y="838025"/>
                </a:lnTo>
                <a:lnTo>
                  <a:pt x="1433707" y="835326"/>
                </a:lnTo>
                <a:lnTo>
                  <a:pt x="1480869" y="829551"/>
                </a:lnTo>
                <a:lnTo>
                  <a:pt x="1527200" y="828848"/>
                </a:lnTo>
                <a:lnTo>
                  <a:pt x="1553523" y="825904"/>
                </a:lnTo>
                <a:lnTo>
                  <a:pt x="1600976" y="820484"/>
                </a:lnTo>
                <a:lnTo>
                  <a:pt x="1639551" y="811809"/>
                </a:lnTo>
                <a:lnTo>
                  <a:pt x="1686897" y="793663"/>
                </a:lnTo>
                <a:lnTo>
                  <a:pt x="1733497" y="762052"/>
                </a:lnTo>
                <a:lnTo>
                  <a:pt x="1733547" y="762003"/>
                </a:lnTo>
                <a:lnTo>
                  <a:pt x="1733550" y="770201"/>
                </a:lnTo>
                <a:lnTo>
                  <a:pt x="1733550" y="763208"/>
                </a:lnTo>
                <a:lnTo>
                  <a:pt x="1728493" y="757301"/>
                </a:lnTo>
                <a:lnTo>
                  <a:pt x="1726011" y="748976"/>
                </a:lnTo>
                <a:lnTo>
                  <a:pt x="1724417" y="731441"/>
                </a:lnTo>
                <a:lnTo>
                  <a:pt x="1702601" y="684790"/>
                </a:lnTo>
                <a:lnTo>
                  <a:pt x="1693569" y="645581"/>
                </a:lnTo>
                <a:lnTo>
                  <a:pt x="1685367" y="624142"/>
                </a:lnTo>
                <a:lnTo>
                  <a:pt x="1673115" y="597303"/>
                </a:lnTo>
                <a:lnTo>
                  <a:pt x="1660503" y="554881"/>
                </a:lnTo>
                <a:lnTo>
                  <a:pt x="1647821" y="514830"/>
                </a:lnTo>
                <a:lnTo>
                  <a:pt x="1636314" y="469498"/>
                </a:lnTo>
                <a:lnTo>
                  <a:pt x="1623221" y="426011"/>
                </a:lnTo>
                <a:lnTo>
                  <a:pt x="1617213" y="387187"/>
                </a:lnTo>
                <a:lnTo>
                  <a:pt x="1606147" y="344122"/>
                </a:lnTo>
                <a:lnTo>
                  <a:pt x="1600983" y="302975"/>
                </a:lnTo>
                <a:lnTo>
                  <a:pt x="1595298" y="266339"/>
                </a:lnTo>
                <a:lnTo>
                  <a:pt x="1583745" y="234105"/>
                </a:lnTo>
                <a:lnTo>
                  <a:pt x="1573887" y="189971"/>
                </a:lnTo>
                <a:lnTo>
                  <a:pt x="1563862" y="147862"/>
                </a:lnTo>
                <a:lnTo>
                  <a:pt x="1561145" y="108252"/>
                </a:lnTo>
                <a:lnTo>
                  <a:pt x="1553170" y="84406"/>
                </a:lnTo>
                <a:lnTo>
                  <a:pt x="1552575" y="61657"/>
                </a:lnTo>
                <a:lnTo>
                  <a:pt x="1553633" y="60154"/>
                </a:lnTo>
                <a:lnTo>
                  <a:pt x="1555397" y="59153"/>
                </a:lnTo>
                <a:lnTo>
                  <a:pt x="1594352" y="49624"/>
                </a:lnTo>
                <a:lnTo>
                  <a:pt x="1636831" y="37868"/>
                </a:lnTo>
                <a:lnTo>
                  <a:pt x="1672084" y="28506"/>
                </a:lnTo>
                <a:lnTo>
                  <a:pt x="1713221" y="21852"/>
                </a:lnTo>
                <a:lnTo>
                  <a:pt x="1752221" y="19880"/>
                </a:lnTo>
                <a:lnTo>
                  <a:pt x="1798269" y="14158"/>
                </a:lnTo>
                <a:lnTo>
                  <a:pt x="1844484" y="10440"/>
                </a:lnTo>
                <a:lnTo>
                  <a:pt x="1890930" y="9706"/>
                </a:lnTo>
                <a:lnTo>
                  <a:pt x="1935050" y="6757"/>
                </a:lnTo>
                <a:lnTo>
                  <a:pt x="1982197" y="1335"/>
                </a:lnTo>
                <a:lnTo>
                  <a:pt x="2020183" y="395"/>
                </a:lnTo>
                <a:lnTo>
                  <a:pt x="2064953" y="117"/>
                </a:lnTo>
                <a:lnTo>
                  <a:pt x="2106675" y="35"/>
                </a:lnTo>
                <a:lnTo>
                  <a:pt x="2153599" y="5"/>
                </a:lnTo>
                <a:lnTo>
                  <a:pt x="2195994" y="0"/>
                </a:lnTo>
                <a:lnTo>
                  <a:pt x="2235081" y="0"/>
                </a:lnTo>
                <a:lnTo>
                  <a:pt x="2279019" y="0"/>
                </a:lnTo>
                <a:lnTo>
                  <a:pt x="2326259" y="0"/>
                </a:lnTo>
                <a:lnTo>
                  <a:pt x="2343099" y="0"/>
                </a:lnTo>
                <a:lnTo>
                  <a:pt x="2343150" y="9525"/>
                </a:lnTo>
                <a:lnTo>
                  <a:pt x="2343150" y="1324"/>
                </a:lnTo>
                <a:lnTo>
                  <a:pt x="2343150" y="33123"/>
                </a:lnTo>
                <a:lnTo>
                  <a:pt x="2345972" y="38710"/>
                </a:lnTo>
                <a:lnTo>
                  <a:pt x="2348206" y="41682"/>
                </a:lnTo>
                <a:lnTo>
                  <a:pt x="2350689" y="50628"/>
                </a:lnTo>
                <a:lnTo>
                  <a:pt x="2357615" y="97307"/>
                </a:lnTo>
                <a:lnTo>
                  <a:pt x="2361596" y="143146"/>
                </a:lnTo>
                <a:lnTo>
                  <a:pt x="2363179" y="189477"/>
                </a:lnTo>
                <a:lnTo>
                  <a:pt x="2370836" y="233524"/>
                </a:lnTo>
                <a:lnTo>
                  <a:pt x="2371608" y="279879"/>
                </a:lnTo>
                <a:lnTo>
                  <a:pt x="2378247" y="321593"/>
                </a:lnTo>
                <a:lnTo>
                  <a:pt x="2380855" y="366121"/>
                </a:lnTo>
                <a:lnTo>
                  <a:pt x="2381215" y="409353"/>
                </a:lnTo>
                <a:lnTo>
                  <a:pt x="2381247" y="439703"/>
                </a:lnTo>
                <a:lnTo>
                  <a:pt x="2384070" y="446954"/>
                </a:lnTo>
                <a:lnTo>
                  <a:pt x="2390741" y="457147"/>
                </a:lnTo>
                <a:lnTo>
                  <a:pt x="2390775" y="466722"/>
                </a:lnTo>
                <a:lnTo>
                  <a:pt x="2433391" y="466725"/>
                </a:lnTo>
                <a:lnTo>
                  <a:pt x="2451497" y="467783"/>
                </a:lnTo>
                <a:lnTo>
                  <a:pt x="2487959" y="474926"/>
                </a:lnTo>
                <a:lnTo>
                  <a:pt x="2533905" y="476075"/>
                </a:lnTo>
                <a:lnTo>
                  <a:pt x="2567944" y="476198"/>
                </a:lnTo>
                <a:lnTo>
                  <a:pt x="2608723" y="476234"/>
                </a:lnTo>
                <a:lnTo>
                  <a:pt x="2653563" y="476248"/>
                </a:lnTo>
                <a:lnTo>
                  <a:pt x="2697311" y="476250"/>
                </a:lnTo>
                <a:lnTo>
                  <a:pt x="2736605" y="476250"/>
                </a:lnTo>
                <a:lnTo>
                  <a:pt x="2773412" y="482795"/>
                </a:lnTo>
                <a:lnTo>
                  <a:pt x="2814706" y="485187"/>
                </a:lnTo>
                <a:lnTo>
                  <a:pt x="2860253" y="485697"/>
                </a:lnTo>
                <a:lnTo>
                  <a:pt x="2900414" y="485752"/>
                </a:lnTo>
                <a:lnTo>
                  <a:pt x="2938537" y="485768"/>
                </a:lnTo>
                <a:lnTo>
                  <a:pt x="2986043" y="485774"/>
                </a:lnTo>
                <a:lnTo>
                  <a:pt x="3024704" y="485775"/>
                </a:lnTo>
                <a:lnTo>
                  <a:pt x="3066212" y="480719"/>
                </a:lnTo>
                <a:lnTo>
                  <a:pt x="3112588" y="477133"/>
                </a:lnTo>
                <a:lnTo>
                  <a:pt x="3150981" y="475454"/>
                </a:lnTo>
                <a:lnTo>
                  <a:pt x="3194341" y="469781"/>
                </a:lnTo>
                <a:lnTo>
                  <a:pt x="3238989" y="467329"/>
                </a:lnTo>
                <a:lnTo>
                  <a:pt x="3260517" y="464082"/>
                </a:lnTo>
                <a:lnTo>
                  <a:pt x="3301292" y="458559"/>
                </a:lnTo>
                <a:lnTo>
                  <a:pt x="3344750" y="454557"/>
                </a:lnTo>
                <a:lnTo>
                  <a:pt x="3386723" y="449034"/>
                </a:lnTo>
                <a:lnTo>
                  <a:pt x="3430436" y="445032"/>
                </a:lnTo>
                <a:lnTo>
                  <a:pt x="3474020" y="438754"/>
                </a:lnTo>
                <a:lnTo>
                  <a:pt x="3510073" y="438329"/>
                </a:lnTo>
                <a:lnTo>
                  <a:pt x="3545801" y="435380"/>
                </a:lnTo>
                <a:lnTo>
                  <a:pt x="3592007" y="429959"/>
                </a:lnTo>
                <a:lnTo>
                  <a:pt x="3632453" y="428889"/>
                </a:lnTo>
                <a:lnTo>
                  <a:pt x="3673197" y="428703"/>
                </a:lnTo>
                <a:lnTo>
                  <a:pt x="3715609" y="428648"/>
                </a:lnTo>
                <a:lnTo>
                  <a:pt x="3758978" y="428630"/>
                </a:lnTo>
                <a:lnTo>
                  <a:pt x="3796646" y="425805"/>
                </a:lnTo>
                <a:lnTo>
                  <a:pt x="3833561" y="421086"/>
                </a:lnTo>
                <a:lnTo>
                  <a:pt x="3880834" y="419688"/>
                </a:lnTo>
                <a:lnTo>
                  <a:pt x="3923768" y="419275"/>
                </a:lnTo>
                <a:lnTo>
                  <a:pt x="3961184" y="419152"/>
                </a:lnTo>
                <a:lnTo>
                  <a:pt x="3994669" y="419123"/>
                </a:lnTo>
                <a:lnTo>
                  <a:pt x="4030716" y="419110"/>
                </a:lnTo>
                <a:lnTo>
                  <a:pt x="4071542" y="419103"/>
                </a:lnTo>
                <a:lnTo>
                  <a:pt x="4118916" y="419100"/>
                </a:lnTo>
                <a:lnTo>
                  <a:pt x="4154729" y="419100"/>
                </a:lnTo>
                <a:lnTo>
                  <a:pt x="4191813" y="420158"/>
                </a:lnTo>
                <a:lnTo>
                  <a:pt x="4229461" y="424156"/>
                </a:lnTo>
                <a:lnTo>
                  <a:pt x="4271188" y="427301"/>
                </a:lnTo>
                <a:lnTo>
                  <a:pt x="4301781" y="428037"/>
                </a:lnTo>
                <a:lnTo>
                  <a:pt x="4336544" y="428363"/>
                </a:lnTo>
                <a:lnTo>
                  <a:pt x="4373162" y="428509"/>
                </a:lnTo>
                <a:lnTo>
                  <a:pt x="4414307" y="428591"/>
                </a:lnTo>
                <a:lnTo>
                  <a:pt x="4461776" y="428615"/>
                </a:lnTo>
                <a:lnTo>
                  <a:pt x="4500889" y="428622"/>
                </a:lnTo>
                <a:lnTo>
                  <a:pt x="4547755" y="428625"/>
                </a:lnTo>
                <a:lnTo>
                  <a:pt x="4591745" y="428625"/>
                </a:lnTo>
                <a:lnTo>
                  <a:pt x="4636646" y="433681"/>
                </a:lnTo>
                <a:lnTo>
                  <a:pt x="4673404" y="436164"/>
                </a:lnTo>
                <a:lnTo>
                  <a:pt x="4713377" y="438326"/>
                </a:lnTo>
                <a:lnTo>
                  <a:pt x="4752309" y="442814"/>
                </a:lnTo>
                <a:lnTo>
                  <a:pt x="4789702" y="446234"/>
                </a:lnTo>
                <a:lnTo>
                  <a:pt x="4829356" y="447248"/>
                </a:lnTo>
                <a:lnTo>
                  <a:pt x="4862064" y="447485"/>
                </a:lnTo>
                <a:lnTo>
                  <a:pt x="4896710" y="447591"/>
                </a:lnTo>
                <a:lnTo>
                  <a:pt x="4942789" y="447650"/>
                </a:lnTo>
                <a:lnTo>
                  <a:pt x="4981753" y="450492"/>
                </a:lnTo>
                <a:lnTo>
                  <a:pt x="5015847" y="455213"/>
                </a:lnTo>
                <a:lnTo>
                  <a:pt x="5059462" y="459433"/>
                </a:lnTo>
                <a:lnTo>
                  <a:pt x="5105900" y="464565"/>
                </a:lnTo>
                <a:lnTo>
                  <a:pt x="5144707" y="466085"/>
                </a:lnTo>
                <a:lnTo>
                  <a:pt x="5191952" y="466599"/>
                </a:lnTo>
                <a:lnTo>
                  <a:pt x="5236760" y="466687"/>
                </a:lnTo>
                <a:lnTo>
                  <a:pt x="5278495" y="466714"/>
                </a:lnTo>
                <a:lnTo>
                  <a:pt x="5322729" y="466722"/>
                </a:lnTo>
                <a:lnTo>
                  <a:pt x="5368815" y="473270"/>
                </a:lnTo>
                <a:lnTo>
                  <a:pt x="5413866" y="477046"/>
                </a:lnTo>
                <a:lnTo>
                  <a:pt x="5459009" y="484869"/>
                </a:lnTo>
                <a:lnTo>
                  <a:pt x="5473228" y="486565"/>
                </a:lnTo>
                <a:lnTo>
                  <a:pt x="5497233" y="494696"/>
                </a:lnTo>
                <a:lnTo>
                  <a:pt x="5504969" y="495265"/>
                </a:lnTo>
                <a:lnTo>
                  <a:pt x="5505450" y="485778"/>
                </a:lnTo>
                <a:lnTo>
                  <a:pt x="5505450" y="505297"/>
                </a:lnTo>
                <a:lnTo>
                  <a:pt x="5508272" y="513149"/>
                </a:lnTo>
                <a:lnTo>
                  <a:pt x="5510506" y="516724"/>
                </a:lnTo>
                <a:lnTo>
                  <a:pt x="5517208" y="540834"/>
                </a:lnTo>
                <a:lnTo>
                  <a:pt x="5528116" y="560268"/>
                </a:lnTo>
                <a:lnTo>
                  <a:pt x="5540225" y="603336"/>
                </a:lnTo>
                <a:lnTo>
                  <a:pt x="5543355" y="647705"/>
                </a:lnTo>
                <a:lnTo>
                  <a:pt x="5544522" y="660402"/>
                </a:lnTo>
                <a:lnTo>
                  <a:pt x="5552185" y="698500"/>
                </a:lnTo>
                <a:lnTo>
                  <a:pt x="5553023" y="742950"/>
                </a:lnTo>
                <a:lnTo>
                  <a:pt x="5553074" y="788341"/>
                </a:lnTo>
                <a:lnTo>
                  <a:pt x="5553075" y="835373"/>
                </a:lnTo>
                <a:lnTo>
                  <a:pt x="5553075" y="847722"/>
                </a:lnTo>
                <a:lnTo>
                  <a:pt x="5571389" y="847725"/>
                </a:lnTo>
                <a:lnTo>
                  <a:pt x="5579911" y="844903"/>
                </a:lnTo>
                <a:lnTo>
                  <a:pt x="5583666" y="842669"/>
                </a:lnTo>
                <a:lnTo>
                  <a:pt x="5599063" y="839524"/>
                </a:lnTo>
                <a:lnTo>
                  <a:pt x="5638438" y="839520"/>
                </a:lnTo>
                <a:lnTo>
                  <a:pt x="5675617" y="844824"/>
                </a:lnTo>
                <a:lnTo>
                  <a:pt x="5719676" y="846865"/>
                </a:lnTo>
                <a:lnTo>
                  <a:pt x="5763069" y="847470"/>
                </a:lnTo>
                <a:lnTo>
                  <a:pt x="5809593" y="847675"/>
                </a:lnTo>
                <a:lnTo>
                  <a:pt x="5843825" y="847703"/>
                </a:lnTo>
                <a:lnTo>
                  <a:pt x="5883733" y="847715"/>
                </a:lnTo>
                <a:lnTo>
                  <a:pt x="5927625" y="847722"/>
                </a:lnTo>
                <a:lnTo>
                  <a:pt x="5965795" y="847725"/>
                </a:lnTo>
                <a:lnTo>
                  <a:pt x="6003916" y="847725"/>
                </a:lnTo>
                <a:lnTo>
                  <a:pt x="6048177" y="854270"/>
                </a:lnTo>
                <a:lnTo>
                  <a:pt x="6085240" y="856367"/>
                </a:lnTo>
                <a:lnTo>
                  <a:pt x="6128207" y="856988"/>
                </a:lnTo>
                <a:lnTo>
                  <a:pt x="6168220" y="857172"/>
                </a:lnTo>
                <a:lnTo>
                  <a:pt x="6207944" y="858286"/>
                </a:lnTo>
                <a:lnTo>
                  <a:pt x="6252759" y="863789"/>
                </a:lnTo>
                <a:lnTo>
                  <a:pt x="6298493" y="866949"/>
                </a:lnTo>
                <a:lnTo>
                  <a:pt x="6340383" y="873059"/>
                </a:lnTo>
                <a:lnTo>
                  <a:pt x="6385839" y="875340"/>
                </a:lnTo>
                <a:lnTo>
                  <a:pt x="6432820" y="876015"/>
                </a:lnTo>
                <a:lnTo>
                  <a:pt x="6479196" y="877274"/>
                </a:lnTo>
                <a:lnTo>
                  <a:pt x="6521277" y="882821"/>
                </a:lnTo>
                <a:lnTo>
                  <a:pt x="6566789" y="884935"/>
                </a:lnTo>
                <a:lnTo>
                  <a:pt x="6613789" y="885561"/>
                </a:lnTo>
                <a:lnTo>
                  <a:pt x="6661228" y="886805"/>
                </a:lnTo>
                <a:lnTo>
                  <a:pt x="6707739" y="892347"/>
                </a:lnTo>
                <a:lnTo>
                  <a:pt x="6749861" y="895519"/>
                </a:lnTo>
                <a:lnTo>
                  <a:pt x="6795384" y="901633"/>
                </a:lnTo>
                <a:lnTo>
                  <a:pt x="6842389" y="903914"/>
                </a:lnTo>
                <a:lnTo>
                  <a:pt x="6889828" y="905649"/>
                </a:lnTo>
                <a:lnTo>
                  <a:pt x="6936339" y="911337"/>
                </a:lnTo>
                <a:lnTo>
                  <a:pt x="6978461" y="914550"/>
                </a:lnTo>
                <a:lnTo>
                  <a:pt x="7022926" y="920677"/>
                </a:lnTo>
                <a:lnTo>
                  <a:pt x="7064441" y="922962"/>
                </a:lnTo>
                <a:lnTo>
                  <a:pt x="7108728" y="924698"/>
                </a:lnTo>
                <a:lnTo>
                  <a:pt x="7149130" y="930387"/>
                </a:lnTo>
                <a:lnTo>
                  <a:pt x="7187912" y="933600"/>
                </a:lnTo>
                <a:lnTo>
                  <a:pt x="7226216" y="939727"/>
                </a:lnTo>
                <a:lnTo>
                  <a:pt x="7264374" y="943070"/>
                </a:lnTo>
                <a:lnTo>
                  <a:pt x="7301434" y="949235"/>
                </a:lnTo>
                <a:lnTo>
                  <a:pt x="7337227" y="951533"/>
                </a:lnTo>
                <a:lnTo>
                  <a:pt x="7372967" y="952070"/>
                </a:lnTo>
                <a:lnTo>
                  <a:pt x="7414514" y="957430"/>
                </a:lnTo>
                <a:lnTo>
                  <a:pt x="7457043" y="960663"/>
                </a:lnTo>
                <a:lnTo>
                  <a:pt x="7498104" y="961621"/>
                </a:lnTo>
                <a:lnTo>
                  <a:pt x="7544786" y="969511"/>
                </a:lnTo>
                <a:lnTo>
                  <a:pt x="7581834" y="972339"/>
                </a:lnTo>
                <a:lnTo>
                  <a:pt x="7585029" y="974193"/>
                </a:lnTo>
                <a:lnTo>
                  <a:pt x="7587162" y="976488"/>
                </a:lnTo>
                <a:lnTo>
                  <a:pt x="7589641" y="976959"/>
                </a:lnTo>
                <a:lnTo>
                  <a:pt x="7592352" y="976214"/>
                </a:lnTo>
                <a:lnTo>
                  <a:pt x="7595218" y="974659"/>
                </a:lnTo>
                <a:lnTo>
                  <a:pt x="7597128" y="972564"/>
                </a:lnTo>
                <a:lnTo>
                  <a:pt x="7600950" y="9620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1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42"/>
          <p:cNvGrpSpPr/>
          <p:nvPr/>
        </p:nvGrpSpPr>
        <p:grpSpPr>
          <a:xfrm>
            <a:off x="400050" y="415038"/>
            <a:ext cx="800101" cy="561405"/>
            <a:chOff x="400050" y="415038"/>
            <a:chExt cx="800101" cy="561405"/>
          </a:xfrm>
        </p:grpSpPr>
        <p:sp>
          <p:nvSpPr>
            <p:cNvPr id="2" name="SMARTInkShape-3046"/>
            <p:cNvSpPr/>
            <p:nvPr>
              <p:custDataLst>
                <p:tags r:id="rId122"/>
              </p:custDataLst>
            </p:nvPr>
          </p:nvSpPr>
          <p:spPr>
            <a:xfrm>
              <a:off x="400050" y="573332"/>
              <a:ext cx="100635" cy="403111"/>
            </a:xfrm>
            <a:custGeom>
              <a:avLst/>
              <a:gdLst/>
              <a:ahLst/>
              <a:cxnLst/>
              <a:rect l="0" t="0" r="0" b="0"/>
              <a:pathLst>
                <a:path w="100635" h="403111">
                  <a:moveTo>
                    <a:pt x="0" y="26743"/>
                  </a:moveTo>
                  <a:lnTo>
                    <a:pt x="0" y="26743"/>
                  </a:lnTo>
                  <a:lnTo>
                    <a:pt x="0" y="0"/>
                  </a:lnTo>
                  <a:lnTo>
                    <a:pt x="1058" y="448"/>
                  </a:lnTo>
                  <a:lnTo>
                    <a:pt x="5056" y="3768"/>
                  </a:lnTo>
                  <a:lnTo>
                    <a:pt x="22390" y="47121"/>
                  </a:lnTo>
                  <a:lnTo>
                    <a:pt x="40445" y="90701"/>
                  </a:lnTo>
                  <a:lnTo>
                    <a:pt x="49029" y="130981"/>
                  </a:lnTo>
                  <a:lnTo>
                    <a:pt x="63685" y="175701"/>
                  </a:lnTo>
                  <a:lnTo>
                    <a:pt x="72021" y="218693"/>
                  </a:lnTo>
                  <a:lnTo>
                    <a:pt x="78197" y="263273"/>
                  </a:lnTo>
                  <a:lnTo>
                    <a:pt x="89294" y="307709"/>
                  </a:lnTo>
                  <a:lnTo>
                    <a:pt x="94466" y="354771"/>
                  </a:lnTo>
                  <a:lnTo>
                    <a:pt x="97840" y="384287"/>
                  </a:lnTo>
                  <a:lnTo>
                    <a:pt x="100634" y="397318"/>
                  </a:lnTo>
                  <a:lnTo>
                    <a:pt x="99898" y="400793"/>
                  </a:lnTo>
                  <a:lnTo>
                    <a:pt x="98349" y="403110"/>
                  </a:lnTo>
                  <a:lnTo>
                    <a:pt x="97316" y="401479"/>
                  </a:lnTo>
                  <a:lnTo>
                    <a:pt x="95250" y="37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047"/>
            <p:cNvSpPr/>
            <p:nvPr>
              <p:custDataLst>
                <p:tags r:id="rId123"/>
              </p:custDataLst>
            </p:nvPr>
          </p:nvSpPr>
          <p:spPr>
            <a:xfrm>
              <a:off x="440035" y="574350"/>
              <a:ext cx="160041" cy="333790"/>
            </a:xfrm>
            <a:custGeom>
              <a:avLst/>
              <a:gdLst/>
              <a:ahLst/>
              <a:cxnLst/>
              <a:rect l="0" t="0" r="0" b="0"/>
              <a:pathLst>
                <a:path w="160041" h="333790">
                  <a:moveTo>
                    <a:pt x="112415" y="63825"/>
                  </a:moveTo>
                  <a:lnTo>
                    <a:pt x="112415" y="63825"/>
                  </a:lnTo>
                  <a:lnTo>
                    <a:pt x="119954" y="32741"/>
                  </a:lnTo>
                  <a:lnTo>
                    <a:pt x="121824" y="0"/>
                  </a:lnTo>
                  <a:lnTo>
                    <a:pt x="120804" y="108"/>
                  </a:lnTo>
                  <a:lnTo>
                    <a:pt x="116849" y="3051"/>
                  </a:lnTo>
                  <a:lnTo>
                    <a:pt x="90940" y="38956"/>
                  </a:lnTo>
                  <a:lnTo>
                    <a:pt x="69255" y="84176"/>
                  </a:lnTo>
                  <a:lnTo>
                    <a:pt x="40479" y="127047"/>
                  </a:lnTo>
                  <a:lnTo>
                    <a:pt x="20436" y="163449"/>
                  </a:lnTo>
                  <a:lnTo>
                    <a:pt x="4478" y="186096"/>
                  </a:lnTo>
                  <a:lnTo>
                    <a:pt x="0" y="198949"/>
                  </a:lnTo>
                  <a:lnTo>
                    <a:pt x="430" y="202591"/>
                  </a:lnTo>
                  <a:lnTo>
                    <a:pt x="3730" y="209460"/>
                  </a:lnTo>
                  <a:lnTo>
                    <a:pt x="38544" y="254556"/>
                  </a:lnTo>
                  <a:lnTo>
                    <a:pt x="81667" y="299722"/>
                  </a:lnTo>
                  <a:lnTo>
                    <a:pt x="113579" y="324078"/>
                  </a:lnTo>
                  <a:lnTo>
                    <a:pt x="127396" y="332246"/>
                  </a:lnTo>
                  <a:lnTo>
                    <a:pt x="134044" y="333789"/>
                  </a:lnTo>
                  <a:lnTo>
                    <a:pt x="160040" y="33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48"/>
            <p:cNvSpPr/>
            <p:nvPr>
              <p:custDataLst>
                <p:tags r:id="rId124"/>
              </p:custDataLst>
            </p:nvPr>
          </p:nvSpPr>
          <p:spPr>
            <a:xfrm>
              <a:off x="600793" y="711067"/>
              <a:ext cx="113583" cy="147366"/>
            </a:xfrm>
            <a:custGeom>
              <a:avLst/>
              <a:gdLst/>
              <a:ahLst/>
              <a:cxnLst/>
              <a:rect l="0" t="0" r="0" b="0"/>
              <a:pathLst>
                <a:path w="113583" h="147366">
                  <a:moveTo>
                    <a:pt x="46907" y="41408"/>
                  </a:moveTo>
                  <a:lnTo>
                    <a:pt x="46907" y="41408"/>
                  </a:lnTo>
                  <a:lnTo>
                    <a:pt x="51964" y="46464"/>
                  </a:lnTo>
                  <a:lnTo>
                    <a:pt x="57268" y="48947"/>
                  </a:lnTo>
                  <a:lnTo>
                    <a:pt x="64241" y="50541"/>
                  </a:lnTo>
                  <a:lnTo>
                    <a:pt x="79064" y="29440"/>
                  </a:lnTo>
                  <a:lnTo>
                    <a:pt x="79987" y="24963"/>
                  </a:lnTo>
                  <a:lnTo>
                    <a:pt x="78190" y="14343"/>
                  </a:lnTo>
                  <a:lnTo>
                    <a:pt x="71228" y="1521"/>
                  </a:lnTo>
                  <a:lnTo>
                    <a:pt x="67354" y="0"/>
                  </a:lnTo>
                  <a:lnTo>
                    <a:pt x="39905" y="2663"/>
                  </a:lnTo>
                  <a:lnTo>
                    <a:pt x="27567" y="11488"/>
                  </a:lnTo>
                  <a:lnTo>
                    <a:pt x="16087" y="25994"/>
                  </a:lnTo>
                  <a:lnTo>
                    <a:pt x="2915" y="55532"/>
                  </a:lnTo>
                  <a:lnTo>
                    <a:pt x="0" y="77241"/>
                  </a:lnTo>
                  <a:lnTo>
                    <a:pt x="4551" y="100709"/>
                  </a:lnTo>
                  <a:lnTo>
                    <a:pt x="12603" y="117657"/>
                  </a:lnTo>
                  <a:lnTo>
                    <a:pt x="39288" y="144615"/>
                  </a:lnTo>
                  <a:lnTo>
                    <a:pt x="45002" y="147254"/>
                  </a:lnTo>
                  <a:lnTo>
                    <a:pt x="59819" y="147365"/>
                  </a:lnTo>
                  <a:lnTo>
                    <a:pt x="80954" y="141477"/>
                  </a:lnTo>
                  <a:lnTo>
                    <a:pt x="113582" y="117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49"/>
            <p:cNvSpPr/>
            <p:nvPr>
              <p:custDataLst>
                <p:tags r:id="rId125"/>
              </p:custDataLst>
            </p:nvPr>
          </p:nvSpPr>
          <p:spPr>
            <a:xfrm>
              <a:off x="733425" y="657225"/>
              <a:ext cx="85726" cy="201749"/>
            </a:xfrm>
            <a:custGeom>
              <a:avLst/>
              <a:gdLst/>
              <a:ahLst/>
              <a:cxnLst/>
              <a:rect l="0" t="0" r="0" b="0"/>
              <a:pathLst>
                <a:path w="85726" h="201749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8663" y="13562"/>
                  </a:lnTo>
                  <a:lnTo>
                    <a:pt x="18314" y="15905"/>
                  </a:lnTo>
                  <a:lnTo>
                    <a:pt x="26837" y="23297"/>
                  </a:lnTo>
                  <a:lnTo>
                    <a:pt x="49709" y="63393"/>
                  </a:lnTo>
                  <a:lnTo>
                    <a:pt x="66283" y="102801"/>
                  </a:lnTo>
                  <a:lnTo>
                    <a:pt x="74241" y="147973"/>
                  </a:lnTo>
                  <a:lnTo>
                    <a:pt x="76028" y="191949"/>
                  </a:lnTo>
                  <a:lnTo>
                    <a:pt x="76124" y="201022"/>
                  </a:lnTo>
                  <a:lnTo>
                    <a:pt x="75091" y="201748"/>
                  </a:lnTo>
                  <a:lnTo>
                    <a:pt x="71121" y="196910"/>
                  </a:lnTo>
                  <a:lnTo>
                    <a:pt x="56899" y="149899"/>
                  </a:lnTo>
                  <a:lnTo>
                    <a:pt x="50373" y="110737"/>
                  </a:lnTo>
                  <a:lnTo>
                    <a:pt x="48168" y="65266"/>
                  </a:lnTo>
                  <a:lnTo>
                    <a:pt x="52842" y="37682"/>
                  </a:lnTo>
                  <a:lnTo>
                    <a:pt x="60880" y="2450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50"/>
            <p:cNvSpPr/>
            <p:nvPr>
              <p:custDataLst>
                <p:tags r:id="rId126"/>
              </p:custDataLst>
            </p:nvPr>
          </p:nvSpPr>
          <p:spPr>
            <a:xfrm>
              <a:off x="847725" y="615278"/>
              <a:ext cx="123826" cy="211213"/>
            </a:xfrm>
            <a:custGeom>
              <a:avLst/>
              <a:gdLst/>
              <a:ahLst/>
              <a:cxnLst/>
              <a:rect l="0" t="0" r="0" b="0"/>
              <a:pathLst>
                <a:path w="123826" h="211213">
                  <a:moveTo>
                    <a:pt x="0" y="41947"/>
                  </a:moveTo>
                  <a:lnTo>
                    <a:pt x="0" y="41947"/>
                  </a:lnTo>
                  <a:lnTo>
                    <a:pt x="5057" y="87708"/>
                  </a:lnTo>
                  <a:lnTo>
                    <a:pt x="15188" y="128362"/>
                  </a:lnTo>
                  <a:lnTo>
                    <a:pt x="17906" y="163742"/>
                  </a:lnTo>
                  <a:lnTo>
                    <a:pt x="19005" y="211212"/>
                  </a:lnTo>
                  <a:lnTo>
                    <a:pt x="13980" y="202637"/>
                  </a:lnTo>
                  <a:lnTo>
                    <a:pt x="10845" y="191747"/>
                  </a:lnTo>
                  <a:lnTo>
                    <a:pt x="9602" y="145150"/>
                  </a:lnTo>
                  <a:lnTo>
                    <a:pt x="9525" y="100015"/>
                  </a:lnTo>
                  <a:lnTo>
                    <a:pt x="12347" y="91391"/>
                  </a:lnTo>
                  <a:lnTo>
                    <a:pt x="14582" y="87610"/>
                  </a:lnTo>
                  <a:lnTo>
                    <a:pt x="23714" y="45995"/>
                  </a:lnTo>
                  <a:lnTo>
                    <a:pt x="38296" y="16309"/>
                  </a:lnTo>
                  <a:lnTo>
                    <a:pt x="50839" y="1252"/>
                  </a:lnTo>
                  <a:lnTo>
                    <a:pt x="54001" y="0"/>
                  </a:lnTo>
                  <a:lnTo>
                    <a:pt x="57167" y="224"/>
                  </a:lnTo>
                  <a:lnTo>
                    <a:pt x="60337" y="1432"/>
                  </a:lnTo>
                  <a:lnTo>
                    <a:pt x="74910" y="13244"/>
                  </a:lnTo>
                  <a:lnTo>
                    <a:pt x="92633" y="35206"/>
                  </a:lnTo>
                  <a:lnTo>
                    <a:pt x="99379" y="52709"/>
                  </a:lnTo>
                  <a:lnTo>
                    <a:pt x="110610" y="97143"/>
                  </a:lnTo>
                  <a:lnTo>
                    <a:pt x="116906" y="140369"/>
                  </a:lnTo>
                  <a:lnTo>
                    <a:pt x="123825" y="18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51"/>
            <p:cNvSpPr/>
            <p:nvPr>
              <p:custDataLst>
                <p:tags r:id="rId127"/>
              </p:custDataLst>
            </p:nvPr>
          </p:nvSpPr>
          <p:spPr>
            <a:xfrm>
              <a:off x="997453" y="415038"/>
              <a:ext cx="202698" cy="379071"/>
            </a:xfrm>
            <a:custGeom>
              <a:avLst/>
              <a:gdLst/>
              <a:ahLst/>
              <a:cxnLst/>
              <a:rect l="0" t="0" r="0" b="0"/>
              <a:pathLst>
                <a:path w="202698" h="379071">
                  <a:moveTo>
                    <a:pt x="12197" y="242187"/>
                  </a:moveTo>
                  <a:lnTo>
                    <a:pt x="12197" y="242187"/>
                  </a:lnTo>
                  <a:lnTo>
                    <a:pt x="7140" y="242187"/>
                  </a:lnTo>
                  <a:lnTo>
                    <a:pt x="6709" y="243245"/>
                  </a:lnTo>
                  <a:lnTo>
                    <a:pt x="9053" y="247244"/>
                  </a:lnTo>
                  <a:lnTo>
                    <a:pt x="16322" y="255444"/>
                  </a:lnTo>
                  <a:lnTo>
                    <a:pt x="30235" y="264577"/>
                  </a:lnTo>
                  <a:lnTo>
                    <a:pt x="34806" y="265580"/>
                  </a:lnTo>
                  <a:lnTo>
                    <a:pt x="38911" y="265191"/>
                  </a:lnTo>
                  <a:lnTo>
                    <a:pt x="42706" y="263873"/>
                  </a:lnTo>
                  <a:lnTo>
                    <a:pt x="49746" y="256764"/>
                  </a:lnTo>
                  <a:lnTo>
                    <a:pt x="62888" y="240010"/>
                  </a:lnTo>
                  <a:lnTo>
                    <a:pt x="67433" y="214613"/>
                  </a:lnTo>
                  <a:lnTo>
                    <a:pt x="63724" y="190390"/>
                  </a:lnTo>
                  <a:lnTo>
                    <a:pt x="61365" y="185431"/>
                  </a:lnTo>
                  <a:lnTo>
                    <a:pt x="58734" y="182125"/>
                  </a:lnTo>
                  <a:lnTo>
                    <a:pt x="55922" y="179920"/>
                  </a:lnTo>
                  <a:lnTo>
                    <a:pt x="51930" y="179509"/>
                  </a:lnTo>
                  <a:lnTo>
                    <a:pt x="41851" y="181875"/>
                  </a:lnTo>
                  <a:lnTo>
                    <a:pt x="30315" y="192098"/>
                  </a:lnTo>
                  <a:lnTo>
                    <a:pt x="6979" y="221558"/>
                  </a:lnTo>
                  <a:lnTo>
                    <a:pt x="0" y="240780"/>
                  </a:lnTo>
                  <a:lnTo>
                    <a:pt x="1047" y="284438"/>
                  </a:lnTo>
                  <a:lnTo>
                    <a:pt x="2458" y="325663"/>
                  </a:lnTo>
                  <a:lnTo>
                    <a:pt x="8221" y="343140"/>
                  </a:lnTo>
                  <a:lnTo>
                    <a:pt x="17722" y="362057"/>
                  </a:lnTo>
                  <a:lnTo>
                    <a:pt x="19055" y="366551"/>
                  </a:lnTo>
                  <a:lnTo>
                    <a:pt x="29003" y="374365"/>
                  </a:lnTo>
                  <a:lnTo>
                    <a:pt x="36101" y="377931"/>
                  </a:lnTo>
                  <a:lnTo>
                    <a:pt x="49632" y="379070"/>
                  </a:lnTo>
                  <a:lnTo>
                    <a:pt x="56204" y="377893"/>
                  </a:lnTo>
                  <a:lnTo>
                    <a:pt x="75566" y="366122"/>
                  </a:lnTo>
                  <a:lnTo>
                    <a:pt x="110439" y="324558"/>
                  </a:lnTo>
                  <a:lnTo>
                    <a:pt x="129230" y="287907"/>
                  </a:lnTo>
                  <a:lnTo>
                    <a:pt x="142285" y="241615"/>
                  </a:lnTo>
                  <a:lnTo>
                    <a:pt x="151871" y="194745"/>
                  </a:lnTo>
                  <a:lnTo>
                    <a:pt x="161414" y="158280"/>
                  </a:lnTo>
                  <a:lnTo>
                    <a:pt x="174120" y="114213"/>
                  </a:lnTo>
                  <a:lnTo>
                    <a:pt x="186822" y="69330"/>
                  </a:lnTo>
                  <a:lnTo>
                    <a:pt x="192336" y="22195"/>
                  </a:lnTo>
                  <a:lnTo>
                    <a:pt x="191742" y="6829"/>
                  </a:lnTo>
                  <a:lnTo>
                    <a:pt x="190102" y="2732"/>
                  </a:lnTo>
                  <a:lnTo>
                    <a:pt x="187950" y="0"/>
                  </a:lnTo>
                  <a:lnTo>
                    <a:pt x="184399" y="1354"/>
                  </a:lnTo>
                  <a:lnTo>
                    <a:pt x="157510" y="29733"/>
                  </a:lnTo>
                  <a:lnTo>
                    <a:pt x="150864" y="45105"/>
                  </a:lnTo>
                  <a:lnTo>
                    <a:pt x="138643" y="90174"/>
                  </a:lnTo>
                  <a:lnTo>
                    <a:pt x="123249" y="137463"/>
                  </a:lnTo>
                  <a:lnTo>
                    <a:pt x="118212" y="182068"/>
                  </a:lnTo>
                  <a:lnTo>
                    <a:pt x="120039" y="222551"/>
                  </a:lnTo>
                  <a:lnTo>
                    <a:pt x="127763" y="265197"/>
                  </a:lnTo>
                  <a:lnTo>
                    <a:pt x="142787" y="307332"/>
                  </a:lnTo>
                  <a:lnTo>
                    <a:pt x="154842" y="325224"/>
                  </a:lnTo>
                  <a:lnTo>
                    <a:pt x="171820" y="338875"/>
                  </a:lnTo>
                  <a:lnTo>
                    <a:pt x="176820" y="340512"/>
                  </a:lnTo>
                  <a:lnTo>
                    <a:pt x="181213" y="340546"/>
                  </a:lnTo>
                  <a:lnTo>
                    <a:pt x="188915" y="337760"/>
                  </a:lnTo>
                  <a:lnTo>
                    <a:pt x="202697" y="3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43"/>
          <p:cNvGrpSpPr/>
          <p:nvPr/>
        </p:nvGrpSpPr>
        <p:grpSpPr>
          <a:xfrm>
            <a:off x="440099" y="230071"/>
            <a:ext cx="3693362" cy="931980"/>
            <a:chOff x="440099" y="230071"/>
            <a:chExt cx="3693362" cy="931980"/>
          </a:xfrm>
        </p:grpSpPr>
        <p:sp>
          <p:nvSpPr>
            <p:cNvPr id="9" name="SMARTInkShape-3052"/>
            <p:cNvSpPr/>
            <p:nvPr>
              <p:custDataLst>
                <p:tags r:id="rId101"/>
              </p:custDataLst>
            </p:nvPr>
          </p:nvSpPr>
          <p:spPr>
            <a:xfrm>
              <a:off x="1571821" y="366098"/>
              <a:ext cx="189022" cy="373353"/>
            </a:xfrm>
            <a:custGeom>
              <a:avLst/>
              <a:gdLst/>
              <a:ahLst/>
              <a:cxnLst/>
              <a:rect l="0" t="0" r="0" b="0"/>
              <a:pathLst>
                <a:path w="189022" h="373353">
                  <a:moveTo>
                    <a:pt x="9329" y="91102"/>
                  </a:moveTo>
                  <a:lnTo>
                    <a:pt x="9329" y="91102"/>
                  </a:lnTo>
                  <a:lnTo>
                    <a:pt x="9329" y="96159"/>
                  </a:lnTo>
                  <a:lnTo>
                    <a:pt x="22586" y="136863"/>
                  </a:lnTo>
                  <a:lnTo>
                    <a:pt x="31719" y="176862"/>
                  </a:lnTo>
                  <a:lnTo>
                    <a:pt x="43228" y="218148"/>
                  </a:lnTo>
                  <a:lnTo>
                    <a:pt x="47243" y="256921"/>
                  </a:lnTo>
                  <a:lnTo>
                    <a:pt x="54722" y="302362"/>
                  </a:lnTo>
                  <a:lnTo>
                    <a:pt x="59115" y="333614"/>
                  </a:lnTo>
                  <a:lnTo>
                    <a:pt x="65024" y="358081"/>
                  </a:lnTo>
                  <a:lnTo>
                    <a:pt x="64451" y="357988"/>
                  </a:lnTo>
                  <a:lnTo>
                    <a:pt x="50147" y="311500"/>
                  </a:lnTo>
                  <a:lnTo>
                    <a:pt x="37814" y="272338"/>
                  </a:lnTo>
                  <a:lnTo>
                    <a:pt x="25186" y="234029"/>
                  </a:lnTo>
                  <a:lnTo>
                    <a:pt x="13559" y="194829"/>
                  </a:lnTo>
                  <a:lnTo>
                    <a:pt x="7342" y="150240"/>
                  </a:lnTo>
                  <a:lnTo>
                    <a:pt x="797" y="105318"/>
                  </a:lnTo>
                  <a:lnTo>
                    <a:pt x="0" y="62082"/>
                  </a:lnTo>
                  <a:lnTo>
                    <a:pt x="2684" y="40523"/>
                  </a:lnTo>
                  <a:lnTo>
                    <a:pt x="8493" y="24172"/>
                  </a:lnTo>
                  <a:lnTo>
                    <a:pt x="22604" y="5184"/>
                  </a:lnTo>
                  <a:lnTo>
                    <a:pt x="30399" y="0"/>
                  </a:lnTo>
                  <a:lnTo>
                    <a:pt x="55906" y="2137"/>
                  </a:lnTo>
                  <a:lnTo>
                    <a:pt x="90275" y="19587"/>
                  </a:lnTo>
                  <a:lnTo>
                    <a:pt x="136639" y="59415"/>
                  </a:lnTo>
                  <a:lnTo>
                    <a:pt x="154883" y="83948"/>
                  </a:lnTo>
                  <a:lnTo>
                    <a:pt x="173946" y="129514"/>
                  </a:lnTo>
                  <a:lnTo>
                    <a:pt x="185975" y="170539"/>
                  </a:lnTo>
                  <a:lnTo>
                    <a:pt x="189021" y="217650"/>
                  </a:lnTo>
                  <a:lnTo>
                    <a:pt x="188866" y="262418"/>
                  </a:lnTo>
                  <a:lnTo>
                    <a:pt x="179868" y="298117"/>
                  </a:lnTo>
                  <a:lnTo>
                    <a:pt x="162842" y="330608"/>
                  </a:lnTo>
                  <a:lnTo>
                    <a:pt x="145243" y="348098"/>
                  </a:lnTo>
                  <a:lnTo>
                    <a:pt x="113787" y="368977"/>
                  </a:lnTo>
                  <a:lnTo>
                    <a:pt x="99499" y="373352"/>
                  </a:lnTo>
                  <a:lnTo>
                    <a:pt x="74499" y="370758"/>
                  </a:lnTo>
                  <a:lnTo>
                    <a:pt x="59107" y="363208"/>
                  </a:lnTo>
                  <a:lnTo>
                    <a:pt x="52040" y="358231"/>
                  </a:lnTo>
                  <a:lnTo>
                    <a:pt x="44186" y="347056"/>
                  </a:lnTo>
                  <a:lnTo>
                    <a:pt x="42092" y="341113"/>
                  </a:lnTo>
                  <a:lnTo>
                    <a:pt x="47429" y="310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53"/>
            <p:cNvSpPr/>
            <p:nvPr>
              <p:custDataLst>
                <p:tags r:id="rId102"/>
              </p:custDataLst>
            </p:nvPr>
          </p:nvSpPr>
          <p:spPr>
            <a:xfrm>
              <a:off x="1804262" y="527154"/>
              <a:ext cx="119789" cy="146026"/>
            </a:xfrm>
            <a:custGeom>
              <a:avLst/>
              <a:gdLst/>
              <a:ahLst/>
              <a:cxnLst/>
              <a:rect l="0" t="0" r="0" b="0"/>
              <a:pathLst>
                <a:path w="119789" h="146026">
                  <a:moveTo>
                    <a:pt x="5488" y="82446"/>
                  </a:moveTo>
                  <a:lnTo>
                    <a:pt x="5488" y="82446"/>
                  </a:lnTo>
                  <a:lnTo>
                    <a:pt x="0" y="82446"/>
                  </a:lnTo>
                  <a:lnTo>
                    <a:pt x="10268" y="82446"/>
                  </a:lnTo>
                  <a:lnTo>
                    <a:pt x="23720" y="77389"/>
                  </a:lnTo>
                  <a:lnTo>
                    <a:pt x="54613" y="51855"/>
                  </a:lnTo>
                  <a:lnTo>
                    <a:pt x="75191" y="23547"/>
                  </a:lnTo>
                  <a:lnTo>
                    <a:pt x="76298" y="18838"/>
                  </a:lnTo>
                  <a:lnTo>
                    <a:pt x="74706" y="7962"/>
                  </a:lnTo>
                  <a:lnTo>
                    <a:pt x="71742" y="4215"/>
                  </a:lnTo>
                  <a:lnTo>
                    <a:pt x="62804" y="52"/>
                  </a:lnTo>
                  <a:lnTo>
                    <a:pt x="58515" y="0"/>
                  </a:lnTo>
                  <a:lnTo>
                    <a:pt x="50928" y="2764"/>
                  </a:lnTo>
                  <a:lnTo>
                    <a:pt x="35650" y="15327"/>
                  </a:lnTo>
                  <a:lnTo>
                    <a:pt x="29477" y="26510"/>
                  </a:lnTo>
                  <a:lnTo>
                    <a:pt x="25514" y="55992"/>
                  </a:lnTo>
                  <a:lnTo>
                    <a:pt x="29884" y="88131"/>
                  </a:lnTo>
                  <a:lnTo>
                    <a:pt x="42938" y="119408"/>
                  </a:lnTo>
                  <a:lnTo>
                    <a:pt x="54235" y="133446"/>
                  </a:lnTo>
                  <a:lnTo>
                    <a:pt x="60211" y="138671"/>
                  </a:lnTo>
                  <a:lnTo>
                    <a:pt x="75318" y="144477"/>
                  </a:lnTo>
                  <a:lnTo>
                    <a:pt x="83791" y="146025"/>
                  </a:lnTo>
                  <a:lnTo>
                    <a:pt x="91557" y="144940"/>
                  </a:lnTo>
                  <a:lnTo>
                    <a:pt x="119788" y="13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54"/>
            <p:cNvSpPr/>
            <p:nvPr>
              <p:custDataLst>
                <p:tags r:id="rId103"/>
              </p:custDataLst>
            </p:nvPr>
          </p:nvSpPr>
          <p:spPr>
            <a:xfrm>
              <a:off x="1971675" y="497720"/>
              <a:ext cx="95251" cy="173913"/>
            </a:xfrm>
            <a:custGeom>
              <a:avLst/>
              <a:gdLst/>
              <a:ahLst/>
              <a:cxnLst/>
              <a:rect l="0" t="0" r="0" b="0"/>
              <a:pathLst>
                <a:path w="95251" h="173913">
                  <a:moveTo>
                    <a:pt x="0" y="16630"/>
                  </a:moveTo>
                  <a:lnTo>
                    <a:pt x="0" y="16630"/>
                  </a:lnTo>
                  <a:lnTo>
                    <a:pt x="8201" y="16630"/>
                  </a:lnTo>
                  <a:lnTo>
                    <a:pt x="9133" y="26743"/>
                  </a:lnTo>
                  <a:lnTo>
                    <a:pt x="1934" y="63692"/>
                  </a:lnTo>
                  <a:lnTo>
                    <a:pt x="3395" y="99366"/>
                  </a:lnTo>
                  <a:lnTo>
                    <a:pt x="9166" y="142340"/>
                  </a:lnTo>
                  <a:lnTo>
                    <a:pt x="9493" y="173912"/>
                  </a:lnTo>
                  <a:lnTo>
                    <a:pt x="9522" y="136463"/>
                  </a:lnTo>
                  <a:lnTo>
                    <a:pt x="9524" y="98938"/>
                  </a:lnTo>
                  <a:lnTo>
                    <a:pt x="16071" y="51507"/>
                  </a:lnTo>
                  <a:lnTo>
                    <a:pt x="17726" y="38128"/>
                  </a:lnTo>
                  <a:lnTo>
                    <a:pt x="24106" y="25832"/>
                  </a:lnTo>
                  <a:lnTo>
                    <a:pt x="33954" y="9832"/>
                  </a:lnTo>
                  <a:lnTo>
                    <a:pt x="35336" y="5748"/>
                  </a:lnTo>
                  <a:lnTo>
                    <a:pt x="38374" y="3025"/>
                  </a:lnTo>
                  <a:lnTo>
                    <a:pt x="47394" y="0"/>
                  </a:lnTo>
                  <a:lnTo>
                    <a:pt x="52763" y="2368"/>
                  </a:lnTo>
                  <a:lnTo>
                    <a:pt x="64372" y="13467"/>
                  </a:lnTo>
                  <a:lnTo>
                    <a:pt x="85004" y="55568"/>
                  </a:lnTo>
                  <a:lnTo>
                    <a:pt x="92214" y="86376"/>
                  </a:lnTo>
                  <a:lnTo>
                    <a:pt x="95250" y="149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55"/>
            <p:cNvSpPr/>
            <p:nvPr>
              <p:custDataLst>
                <p:tags r:id="rId104"/>
              </p:custDataLst>
            </p:nvPr>
          </p:nvSpPr>
          <p:spPr>
            <a:xfrm>
              <a:off x="2117857" y="455995"/>
              <a:ext cx="53844" cy="208372"/>
            </a:xfrm>
            <a:custGeom>
              <a:avLst/>
              <a:gdLst/>
              <a:ahLst/>
              <a:cxnLst/>
              <a:rect l="0" t="0" r="0" b="0"/>
              <a:pathLst>
                <a:path w="53844" h="208372">
                  <a:moveTo>
                    <a:pt x="53843" y="48830"/>
                  </a:moveTo>
                  <a:lnTo>
                    <a:pt x="53843" y="48830"/>
                  </a:lnTo>
                  <a:lnTo>
                    <a:pt x="52785" y="16337"/>
                  </a:lnTo>
                  <a:lnTo>
                    <a:pt x="48787" y="4050"/>
                  </a:lnTo>
                  <a:lnTo>
                    <a:pt x="45180" y="985"/>
                  </a:lnTo>
                  <a:lnTo>
                    <a:pt x="40660" y="0"/>
                  </a:lnTo>
                  <a:lnTo>
                    <a:pt x="31050" y="1728"/>
                  </a:lnTo>
                  <a:lnTo>
                    <a:pt x="23252" y="6023"/>
                  </a:lnTo>
                  <a:lnTo>
                    <a:pt x="7855" y="24505"/>
                  </a:lnTo>
                  <a:lnTo>
                    <a:pt x="1654" y="38372"/>
                  </a:lnTo>
                  <a:lnTo>
                    <a:pt x="0" y="45033"/>
                  </a:lnTo>
                  <a:lnTo>
                    <a:pt x="2730" y="69577"/>
                  </a:lnTo>
                  <a:lnTo>
                    <a:pt x="14192" y="99769"/>
                  </a:lnTo>
                  <a:lnTo>
                    <a:pt x="36718" y="144517"/>
                  </a:lnTo>
                  <a:lnTo>
                    <a:pt x="43763" y="154857"/>
                  </a:lnTo>
                  <a:lnTo>
                    <a:pt x="47123" y="157615"/>
                  </a:lnTo>
                  <a:lnTo>
                    <a:pt x="50856" y="166323"/>
                  </a:lnTo>
                  <a:lnTo>
                    <a:pt x="53253" y="189161"/>
                  </a:lnTo>
                  <a:lnTo>
                    <a:pt x="50759" y="198688"/>
                  </a:lnTo>
                  <a:lnTo>
                    <a:pt x="48612" y="202710"/>
                  </a:lnTo>
                  <a:lnTo>
                    <a:pt x="46122" y="205392"/>
                  </a:lnTo>
                  <a:lnTo>
                    <a:pt x="40534" y="208371"/>
                  </a:lnTo>
                  <a:lnTo>
                    <a:pt x="37562" y="207049"/>
                  </a:lnTo>
                  <a:lnTo>
                    <a:pt x="31438" y="199936"/>
                  </a:lnTo>
                  <a:lnTo>
                    <a:pt x="15743" y="163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56"/>
            <p:cNvSpPr/>
            <p:nvPr>
              <p:custDataLst>
                <p:tags r:id="rId105"/>
              </p:custDataLst>
            </p:nvPr>
          </p:nvSpPr>
          <p:spPr>
            <a:xfrm>
              <a:off x="2209800" y="47625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14150" y="16267"/>
                  </a:lnTo>
                  <a:lnTo>
                    <a:pt x="23831" y="40098"/>
                  </a:lnTo>
                  <a:lnTo>
                    <a:pt x="27638" y="82239"/>
                  </a:lnTo>
                  <a:lnTo>
                    <a:pt x="28297" y="119970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57"/>
            <p:cNvSpPr/>
            <p:nvPr>
              <p:custDataLst>
                <p:tags r:id="rId106"/>
              </p:custDataLst>
            </p:nvPr>
          </p:nvSpPr>
          <p:spPr>
            <a:xfrm>
              <a:off x="2247900" y="3810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324" y="3972"/>
                  </a:lnTo>
                  <a:lnTo>
                    <a:pt x="883" y="3706"/>
                  </a:lnTo>
                  <a:lnTo>
                    <a:pt x="392" y="6233"/>
                  </a:lnTo>
                  <a:lnTo>
                    <a:pt x="261" y="62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58"/>
            <p:cNvSpPr/>
            <p:nvPr>
              <p:custDataLst>
                <p:tags r:id="rId107"/>
              </p:custDataLst>
            </p:nvPr>
          </p:nvSpPr>
          <p:spPr>
            <a:xfrm>
              <a:off x="3073558" y="438150"/>
              <a:ext cx="145893" cy="19051"/>
            </a:xfrm>
            <a:custGeom>
              <a:avLst/>
              <a:gdLst/>
              <a:ahLst/>
              <a:cxnLst/>
              <a:rect l="0" t="0" r="0" b="0"/>
              <a:pathLst>
                <a:path w="145893" h="19051">
                  <a:moveTo>
                    <a:pt x="50642" y="19050"/>
                  </a:moveTo>
                  <a:lnTo>
                    <a:pt x="50642" y="19050"/>
                  </a:lnTo>
                  <a:lnTo>
                    <a:pt x="35473" y="13993"/>
                  </a:lnTo>
                  <a:lnTo>
                    <a:pt x="22381" y="14333"/>
                  </a:lnTo>
                  <a:lnTo>
                    <a:pt x="79" y="18429"/>
                  </a:lnTo>
                  <a:lnTo>
                    <a:pt x="0" y="18636"/>
                  </a:lnTo>
                  <a:lnTo>
                    <a:pt x="42613" y="19026"/>
                  </a:lnTo>
                  <a:lnTo>
                    <a:pt x="86117" y="11508"/>
                  </a:lnTo>
                  <a:lnTo>
                    <a:pt x="145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59"/>
            <p:cNvSpPr/>
            <p:nvPr>
              <p:custDataLst>
                <p:tags r:id="rId108"/>
              </p:custDataLst>
            </p:nvPr>
          </p:nvSpPr>
          <p:spPr>
            <a:xfrm>
              <a:off x="3152775" y="249483"/>
              <a:ext cx="57151" cy="375083"/>
            </a:xfrm>
            <a:custGeom>
              <a:avLst/>
              <a:gdLst/>
              <a:ahLst/>
              <a:cxnLst/>
              <a:rect l="0" t="0" r="0" b="0"/>
              <a:pathLst>
                <a:path w="57151" h="375083">
                  <a:moveTo>
                    <a:pt x="0" y="26742"/>
                  </a:moveTo>
                  <a:lnTo>
                    <a:pt x="0" y="26742"/>
                  </a:lnTo>
                  <a:lnTo>
                    <a:pt x="15188" y="10495"/>
                  </a:lnTo>
                  <a:lnTo>
                    <a:pt x="18542" y="0"/>
                  </a:lnTo>
                  <a:lnTo>
                    <a:pt x="19769" y="447"/>
                  </a:lnTo>
                  <a:lnTo>
                    <a:pt x="23956" y="3766"/>
                  </a:lnTo>
                  <a:lnTo>
                    <a:pt x="24437" y="8250"/>
                  </a:lnTo>
                  <a:lnTo>
                    <a:pt x="19969" y="52176"/>
                  </a:lnTo>
                  <a:lnTo>
                    <a:pt x="19322" y="98131"/>
                  </a:lnTo>
                  <a:lnTo>
                    <a:pt x="14074" y="136794"/>
                  </a:lnTo>
                  <a:lnTo>
                    <a:pt x="5816" y="183528"/>
                  </a:lnTo>
                  <a:lnTo>
                    <a:pt x="2585" y="219191"/>
                  </a:lnTo>
                  <a:lnTo>
                    <a:pt x="766" y="266503"/>
                  </a:lnTo>
                  <a:lnTo>
                    <a:pt x="227" y="303452"/>
                  </a:lnTo>
                  <a:lnTo>
                    <a:pt x="45" y="343750"/>
                  </a:lnTo>
                  <a:lnTo>
                    <a:pt x="13" y="365380"/>
                  </a:lnTo>
                  <a:lnTo>
                    <a:pt x="2125" y="369976"/>
                  </a:lnTo>
                  <a:lnTo>
                    <a:pt x="5650" y="373040"/>
                  </a:lnTo>
                  <a:lnTo>
                    <a:pt x="10117" y="375082"/>
                  </a:lnTo>
                  <a:lnTo>
                    <a:pt x="15211" y="374327"/>
                  </a:lnTo>
                  <a:lnTo>
                    <a:pt x="32494" y="363151"/>
                  </a:lnTo>
                  <a:lnTo>
                    <a:pt x="44781" y="352293"/>
                  </a:lnTo>
                  <a:lnTo>
                    <a:pt x="57150" y="30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60"/>
            <p:cNvSpPr/>
            <p:nvPr>
              <p:custDataLst>
                <p:tags r:id="rId109"/>
              </p:custDataLst>
            </p:nvPr>
          </p:nvSpPr>
          <p:spPr>
            <a:xfrm>
              <a:off x="2952750" y="457825"/>
              <a:ext cx="74877" cy="177673"/>
            </a:xfrm>
            <a:custGeom>
              <a:avLst/>
              <a:gdLst/>
              <a:ahLst/>
              <a:cxnLst/>
              <a:rect l="0" t="0" r="0" b="0"/>
              <a:pathLst>
                <a:path w="74877" h="177673">
                  <a:moveTo>
                    <a:pt x="66675" y="27950"/>
                  </a:moveTo>
                  <a:lnTo>
                    <a:pt x="66675" y="27950"/>
                  </a:lnTo>
                  <a:lnTo>
                    <a:pt x="71731" y="27950"/>
                  </a:lnTo>
                  <a:lnTo>
                    <a:pt x="73221" y="25833"/>
                  </a:lnTo>
                  <a:lnTo>
                    <a:pt x="74876" y="17837"/>
                  </a:lnTo>
                  <a:lnTo>
                    <a:pt x="72789" y="10050"/>
                  </a:lnTo>
                  <a:lnTo>
                    <a:pt x="70751" y="6491"/>
                  </a:lnTo>
                  <a:lnTo>
                    <a:pt x="68334" y="4119"/>
                  </a:lnTo>
                  <a:lnTo>
                    <a:pt x="62826" y="1484"/>
                  </a:lnTo>
                  <a:lnTo>
                    <a:pt x="53775" y="0"/>
                  </a:lnTo>
                  <a:lnTo>
                    <a:pt x="34278" y="4617"/>
                  </a:lnTo>
                  <a:lnTo>
                    <a:pt x="25818" y="9819"/>
                  </a:lnTo>
                  <a:lnTo>
                    <a:pt x="15330" y="26838"/>
                  </a:lnTo>
                  <a:lnTo>
                    <a:pt x="14928" y="41214"/>
                  </a:lnTo>
                  <a:lnTo>
                    <a:pt x="23292" y="71257"/>
                  </a:lnTo>
                  <a:lnTo>
                    <a:pt x="49064" y="115616"/>
                  </a:lnTo>
                  <a:lnTo>
                    <a:pt x="53556" y="127238"/>
                  </a:lnTo>
                  <a:lnTo>
                    <a:pt x="55553" y="139458"/>
                  </a:lnTo>
                  <a:lnTo>
                    <a:pt x="51620" y="158239"/>
                  </a:lnTo>
                  <a:lnTo>
                    <a:pt x="43752" y="172152"/>
                  </a:lnTo>
                  <a:lnTo>
                    <a:pt x="32145" y="176707"/>
                  </a:lnTo>
                  <a:lnTo>
                    <a:pt x="18520" y="177672"/>
                  </a:lnTo>
                  <a:lnTo>
                    <a:pt x="0" y="170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61"/>
            <p:cNvSpPr/>
            <p:nvPr>
              <p:custDataLst>
                <p:tags r:id="rId110"/>
              </p:custDataLst>
            </p:nvPr>
          </p:nvSpPr>
          <p:spPr>
            <a:xfrm>
              <a:off x="2765733" y="285865"/>
              <a:ext cx="180125" cy="361354"/>
            </a:xfrm>
            <a:custGeom>
              <a:avLst/>
              <a:gdLst/>
              <a:ahLst/>
              <a:cxnLst/>
              <a:rect l="0" t="0" r="0" b="0"/>
              <a:pathLst>
                <a:path w="180125" h="361354">
                  <a:moveTo>
                    <a:pt x="34617" y="28460"/>
                  </a:moveTo>
                  <a:lnTo>
                    <a:pt x="34617" y="28460"/>
                  </a:lnTo>
                  <a:lnTo>
                    <a:pt x="42818" y="20259"/>
                  </a:lnTo>
                  <a:lnTo>
                    <a:pt x="44026" y="2649"/>
                  </a:lnTo>
                  <a:lnTo>
                    <a:pt x="44064" y="2786"/>
                  </a:lnTo>
                  <a:lnTo>
                    <a:pt x="44107" y="5761"/>
                  </a:lnTo>
                  <a:lnTo>
                    <a:pt x="46236" y="6977"/>
                  </a:lnTo>
                  <a:lnTo>
                    <a:pt x="93097" y="9268"/>
                  </a:lnTo>
                  <a:lnTo>
                    <a:pt x="135186" y="4325"/>
                  </a:lnTo>
                  <a:lnTo>
                    <a:pt x="180124" y="58"/>
                  </a:lnTo>
                  <a:lnTo>
                    <a:pt x="179247" y="0"/>
                  </a:lnTo>
                  <a:lnTo>
                    <a:pt x="157142" y="7512"/>
                  </a:lnTo>
                  <a:lnTo>
                    <a:pt x="137568" y="22010"/>
                  </a:lnTo>
                  <a:lnTo>
                    <a:pt x="90771" y="60127"/>
                  </a:lnTo>
                  <a:lnTo>
                    <a:pt x="74391" y="77459"/>
                  </a:lnTo>
                  <a:lnTo>
                    <a:pt x="58074" y="108812"/>
                  </a:lnTo>
                  <a:lnTo>
                    <a:pt x="56605" y="113778"/>
                  </a:lnTo>
                  <a:lnTo>
                    <a:pt x="57742" y="119205"/>
                  </a:lnTo>
                  <a:lnTo>
                    <a:pt x="64650" y="130880"/>
                  </a:lnTo>
                  <a:lnTo>
                    <a:pt x="77599" y="140302"/>
                  </a:lnTo>
                  <a:lnTo>
                    <a:pt x="101668" y="154975"/>
                  </a:lnTo>
                  <a:lnTo>
                    <a:pt x="113163" y="169898"/>
                  </a:lnTo>
                  <a:lnTo>
                    <a:pt x="113439" y="175668"/>
                  </a:lnTo>
                  <a:lnTo>
                    <a:pt x="108102" y="187725"/>
                  </a:lnTo>
                  <a:lnTo>
                    <a:pt x="65821" y="235241"/>
                  </a:lnTo>
                  <a:lnTo>
                    <a:pt x="35371" y="261373"/>
                  </a:lnTo>
                  <a:lnTo>
                    <a:pt x="4353" y="305926"/>
                  </a:lnTo>
                  <a:lnTo>
                    <a:pt x="0" y="315114"/>
                  </a:lnTo>
                  <a:lnTo>
                    <a:pt x="955" y="320105"/>
                  </a:lnTo>
                  <a:lnTo>
                    <a:pt x="12414" y="337241"/>
                  </a:lnTo>
                  <a:lnTo>
                    <a:pt x="28156" y="353607"/>
                  </a:lnTo>
                  <a:lnTo>
                    <a:pt x="36331" y="358178"/>
                  </a:lnTo>
                  <a:lnTo>
                    <a:pt x="66658" y="361353"/>
                  </a:lnTo>
                  <a:lnTo>
                    <a:pt x="92794" y="358870"/>
                  </a:lnTo>
                  <a:lnTo>
                    <a:pt x="110215" y="353109"/>
                  </a:lnTo>
                  <a:lnTo>
                    <a:pt x="148917" y="323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62"/>
            <p:cNvSpPr/>
            <p:nvPr>
              <p:custDataLst>
                <p:tags r:id="rId111"/>
              </p:custDataLst>
            </p:nvPr>
          </p:nvSpPr>
          <p:spPr>
            <a:xfrm>
              <a:off x="2269598" y="405708"/>
              <a:ext cx="278717" cy="419079"/>
            </a:xfrm>
            <a:custGeom>
              <a:avLst/>
              <a:gdLst/>
              <a:ahLst/>
              <a:cxnLst/>
              <a:rect l="0" t="0" r="0" b="0"/>
              <a:pathLst>
                <a:path w="278717" h="419079">
                  <a:moveTo>
                    <a:pt x="16402" y="61017"/>
                  </a:moveTo>
                  <a:lnTo>
                    <a:pt x="16402" y="61017"/>
                  </a:lnTo>
                  <a:lnTo>
                    <a:pt x="0" y="61017"/>
                  </a:lnTo>
                  <a:lnTo>
                    <a:pt x="31058" y="38224"/>
                  </a:lnTo>
                  <a:lnTo>
                    <a:pt x="71494" y="16796"/>
                  </a:lnTo>
                  <a:lnTo>
                    <a:pt x="115640" y="722"/>
                  </a:lnTo>
                  <a:lnTo>
                    <a:pt x="129652" y="0"/>
                  </a:lnTo>
                  <a:lnTo>
                    <a:pt x="136352" y="1289"/>
                  </a:lnTo>
                  <a:lnTo>
                    <a:pt x="140819" y="4265"/>
                  </a:lnTo>
                  <a:lnTo>
                    <a:pt x="143797" y="8366"/>
                  </a:lnTo>
                  <a:lnTo>
                    <a:pt x="145782" y="13216"/>
                  </a:lnTo>
                  <a:lnTo>
                    <a:pt x="145165" y="27072"/>
                  </a:lnTo>
                  <a:lnTo>
                    <a:pt x="141203" y="71951"/>
                  </a:lnTo>
                  <a:lnTo>
                    <a:pt x="145573" y="106237"/>
                  </a:lnTo>
                  <a:lnTo>
                    <a:pt x="150716" y="118157"/>
                  </a:lnTo>
                  <a:lnTo>
                    <a:pt x="156530" y="123454"/>
                  </a:lnTo>
                  <a:lnTo>
                    <a:pt x="162642" y="125808"/>
                  </a:lnTo>
                  <a:lnTo>
                    <a:pt x="171709" y="121210"/>
                  </a:lnTo>
                  <a:lnTo>
                    <a:pt x="181736" y="112111"/>
                  </a:lnTo>
                  <a:lnTo>
                    <a:pt x="193331" y="94030"/>
                  </a:lnTo>
                  <a:lnTo>
                    <a:pt x="209962" y="60935"/>
                  </a:lnTo>
                  <a:lnTo>
                    <a:pt x="216376" y="55689"/>
                  </a:lnTo>
                  <a:lnTo>
                    <a:pt x="219568" y="54290"/>
                  </a:lnTo>
                  <a:lnTo>
                    <a:pt x="222755" y="55474"/>
                  </a:lnTo>
                  <a:lnTo>
                    <a:pt x="229117" y="62434"/>
                  </a:lnTo>
                  <a:lnTo>
                    <a:pt x="245001" y="103380"/>
                  </a:lnTo>
                  <a:lnTo>
                    <a:pt x="252646" y="140646"/>
                  </a:lnTo>
                  <a:lnTo>
                    <a:pt x="259026" y="176921"/>
                  </a:lnTo>
                  <a:lnTo>
                    <a:pt x="267619" y="221183"/>
                  </a:lnTo>
                  <a:lnTo>
                    <a:pt x="273458" y="263909"/>
                  </a:lnTo>
                  <a:lnTo>
                    <a:pt x="278716" y="301873"/>
                  </a:lnTo>
                  <a:lnTo>
                    <a:pt x="274463" y="342279"/>
                  </a:lnTo>
                  <a:lnTo>
                    <a:pt x="252196" y="389778"/>
                  </a:lnTo>
                  <a:lnTo>
                    <a:pt x="231964" y="409840"/>
                  </a:lnTo>
                  <a:lnTo>
                    <a:pt x="215974" y="419078"/>
                  </a:lnTo>
                  <a:lnTo>
                    <a:pt x="168802" y="39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63"/>
            <p:cNvSpPr/>
            <p:nvPr>
              <p:custDataLst>
                <p:tags r:id="rId112"/>
              </p:custDataLst>
            </p:nvPr>
          </p:nvSpPr>
          <p:spPr>
            <a:xfrm>
              <a:off x="2324100" y="242501"/>
              <a:ext cx="104776" cy="382511"/>
            </a:xfrm>
            <a:custGeom>
              <a:avLst/>
              <a:gdLst/>
              <a:ahLst/>
              <a:cxnLst/>
              <a:rect l="0" t="0" r="0" b="0"/>
              <a:pathLst>
                <a:path w="104776" h="382511">
                  <a:moveTo>
                    <a:pt x="0" y="24199"/>
                  </a:moveTo>
                  <a:lnTo>
                    <a:pt x="0" y="24199"/>
                  </a:lnTo>
                  <a:lnTo>
                    <a:pt x="0" y="19142"/>
                  </a:lnTo>
                  <a:lnTo>
                    <a:pt x="2822" y="13838"/>
                  </a:lnTo>
                  <a:lnTo>
                    <a:pt x="8201" y="6865"/>
                  </a:lnTo>
                  <a:lnTo>
                    <a:pt x="9133" y="601"/>
                  </a:lnTo>
                  <a:lnTo>
                    <a:pt x="10322" y="0"/>
                  </a:lnTo>
                  <a:lnTo>
                    <a:pt x="12173" y="658"/>
                  </a:lnTo>
                  <a:lnTo>
                    <a:pt x="14465" y="2155"/>
                  </a:lnTo>
                  <a:lnTo>
                    <a:pt x="18144" y="42579"/>
                  </a:lnTo>
                  <a:lnTo>
                    <a:pt x="18782" y="87265"/>
                  </a:lnTo>
                  <a:lnTo>
                    <a:pt x="18931" y="122078"/>
                  </a:lnTo>
                  <a:lnTo>
                    <a:pt x="19015" y="162209"/>
                  </a:lnTo>
                  <a:lnTo>
                    <a:pt x="13983" y="199264"/>
                  </a:lnTo>
                  <a:lnTo>
                    <a:pt x="11506" y="230064"/>
                  </a:lnTo>
                  <a:lnTo>
                    <a:pt x="10406" y="263861"/>
                  </a:lnTo>
                  <a:lnTo>
                    <a:pt x="10844" y="310522"/>
                  </a:lnTo>
                  <a:lnTo>
                    <a:pt x="17207" y="343280"/>
                  </a:lnTo>
                  <a:lnTo>
                    <a:pt x="26853" y="361688"/>
                  </a:lnTo>
                  <a:lnTo>
                    <a:pt x="41588" y="377960"/>
                  </a:lnTo>
                  <a:lnTo>
                    <a:pt x="49528" y="382510"/>
                  </a:lnTo>
                  <a:lnTo>
                    <a:pt x="62229" y="381709"/>
                  </a:lnTo>
                  <a:lnTo>
                    <a:pt x="86140" y="377629"/>
                  </a:lnTo>
                  <a:lnTo>
                    <a:pt x="90235" y="375177"/>
                  </a:lnTo>
                  <a:lnTo>
                    <a:pt x="97607" y="366809"/>
                  </a:lnTo>
                  <a:lnTo>
                    <a:pt x="104775" y="328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64"/>
            <p:cNvSpPr/>
            <p:nvPr>
              <p:custDataLst>
                <p:tags r:id="rId113"/>
              </p:custDataLst>
            </p:nvPr>
          </p:nvSpPr>
          <p:spPr>
            <a:xfrm>
              <a:off x="3238500" y="4381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4469" y="10113"/>
                  </a:lnTo>
                  <a:lnTo>
                    <a:pt x="589" y="51779"/>
                  </a:lnTo>
                  <a:lnTo>
                    <a:pt x="78" y="9646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65"/>
            <p:cNvSpPr/>
            <p:nvPr>
              <p:custDataLst>
                <p:tags r:id="rId114"/>
              </p:custDataLst>
            </p:nvPr>
          </p:nvSpPr>
          <p:spPr>
            <a:xfrm>
              <a:off x="3248025" y="335484"/>
              <a:ext cx="9526" cy="26467"/>
            </a:xfrm>
            <a:custGeom>
              <a:avLst/>
              <a:gdLst/>
              <a:ahLst/>
              <a:cxnLst/>
              <a:rect l="0" t="0" r="0" b="0"/>
              <a:pathLst>
                <a:path w="9526" h="26467">
                  <a:moveTo>
                    <a:pt x="0" y="26466"/>
                  </a:moveTo>
                  <a:lnTo>
                    <a:pt x="0" y="26466"/>
                  </a:lnTo>
                  <a:lnTo>
                    <a:pt x="0" y="5007"/>
                  </a:lnTo>
                  <a:lnTo>
                    <a:pt x="1058" y="2635"/>
                  </a:lnTo>
                  <a:lnTo>
                    <a:pt x="2822" y="1054"/>
                  </a:lnTo>
                  <a:lnTo>
                    <a:pt x="5057" y="0"/>
                  </a:lnTo>
                  <a:lnTo>
                    <a:pt x="5488" y="355"/>
                  </a:lnTo>
                  <a:lnTo>
                    <a:pt x="9525" y="1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66"/>
            <p:cNvSpPr/>
            <p:nvPr>
              <p:custDataLst>
                <p:tags r:id="rId115"/>
              </p:custDataLst>
            </p:nvPr>
          </p:nvSpPr>
          <p:spPr>
            <a:xfrm>
              <a:off x="3725371" y="371475"/>
              <a:ext cx="92823" cy="152851"/>
            </a:xfrm>
            <a:custGeom>
              <a:avLst/>
              <a:gdLst/>
              <a:ahLst/>
              <a:cxnLst/>
              <a:rect l="0" t="0" r="0" b="0"/>
              <a:pathLst>
                <a:path w="92823" h="152851">
                  <a:moveTo>
                    <a:pt x="65579" y="0"/>
                  </a:moveTo>
                  <a:lnTo>
                    <a:pt x="65579" y="0"/>
                  </a:lnTo>
                  <a:lnTo>
                    <a:pt x="56916" y="7604"/>
                  </a:lnTo>
                  <a:lnTo>
                    <a:pt x="11390" y="36855"/>
                  </a:lnTo>
                  <a:lnTo>
                    <a:pt x="4453" y="45661"/>
                  </a:lnTo>
                  <a:lnTo>
                    <a:pt x="2603" y="49491"/>
                  </a:lnTo>
                  <a:lnTo>
                    <a:pt x="0" y="70050"/>
                  </a:lnTo>
                  <a:lnTo>
                    <a:pt x="6725" y="110929"/>
                  </a:lnTo>
                  <a:lnTo>
                    <a:pt x="16273" y="134586"/>
                  </a:lnTo>
                  <a:lnTo>
                    <a:pt x="26379" y="148363"/>
                  </a:lnTo>
                  <a:lnTo>
                    <a:pt x="34154" y="151825"/>
                  </a:lnTo>
                  <a:lnTo>
                    <a:pt x="54082" y="152850"/>
                  </a:lnTo>
                  <a:lnTo>
                    <a:pt x="63206" y="149525"/>
                  </a:lnTo>
                  <a:lnTo>
                    <a:pt x="78988" y="137364"/>
                  </a:lnTo>
                  <a:lnTo>
                    <a:pt x="87414" y="121376"/>
                  </a:lnTo>
                  <a:lnTo>
                    <a:pt x="92822" y="80185"/>
                  </a:lnTo>
                  <a:lnTo>
                    <a:pt x="86287" y="45433"/>
                  </a:lnTo>
                  <a:lnTo>
                    <a:pt x="751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67"/>
            <p:cNvSpPr/>
            <p:nvPr>
              <p:custDataLst>
                <p:tags r:id="rId116"/>
              </p:custDataLst>
            </p:nvPr>
          </p:nvSpPr>
          <p:spPr>
            <a:xfrm>
              <a:off x="3324225" y="230071"/>
              <a:ext cx="388643" cy="334647"/>
            </a:xfrm>
            <a:custGeom>
              <a:avLst/>
              <a:gdLst/>
              <a:ahLst/>
              <a:cxnLst/>
              <a:rect l="0" t="0" r="0" b="0"/>
              <a:pathLst>
                <a:path w="388643" h="334647">
                  <a:moveTo>
                    <a:pt x="0" y="179504"/>
                  </a:moveTo>
                  <a:lnTo>
                    <a:pt x="0" y="179504"/>
                  </a:lnTo>
                  <a:lnTo>
                    <a:pt x="0" y="226196"/>
                  </a:lnTo>
                  <a:lnTo>
                    <a:pt x="0" y="271591"/>
                  </a:lnTo>
                  <a:lnTo>
                    <a:pt x="0" y="316906"/>
                  </a:lnTo>
                  <a:lnTo>
                    <a:pt x="0" y="334646"/>
                  </a:lnTo>
                  <a:lnTo>
                    <a:pt x="2822" y="290700"/>
                  </a:lnTo>
                  <a:lnTo>
                    <a:pt x="10361" y="254784"/>
                  </a:lnTo>
                  <a:lnTo>
                    <a:pt x="19298" y="225798"/>
                  </a:lnTo>
                  <a:lnTo>
                    <a:pt x="36233" y="192714"/>
                  </a:lnTo>
                  <a:lnTo>
                    <a:pt x="37914" y="193602"/>
                  </a:lnTo>
                  <a:lnTo>
                    <a:pt x="42604" y="200234"/>
                  </a:lnTo>
                  <a:lnTo>
                    <a:pt x="46137" y="215867"/>
                  </a:lnTo>
                  <a:lnTo>
                    <a:pt x="47429" y="256730"/>
                  </a:lnTo>
                  <a:lnTo>
                    <a:pt x="47614" y="282667"/>
                  </a:lnTo>
                  <a:lnTo>
                    <a:pt x="64929" y="241991"/>
                  </a:lnTo>
                  <a:lnTo>
                    <a:pt x="80739" y="218480"/>
                  </a:lnTo>
                  <a:lnTo>
                    <a:pt x="97771" y="204928"/>
                  </a:lnTo>
                  <a:lnTo>
                    <a:pt x="106248" y="201387"/>
                  </a:lnTo>
                  <a:lnTo>
                    <a:pt x="109991" y="202559"/>
                  </a:lnTo>
                  <a:lnTo>
                    <a:pt x="116971" y="209506"/>
                  </a:lnTo>
                  <a:lnTo>
                    <a:pt x="120779" y="216827"/>
                  </a:lnTo>
                  <a:lnTo>
                    <a:pt x="122471" y="226784"/>
                  </a:lnTo>
                  <a:lnTo>
                    <a:pt x="123557" y="267669"/>
                  </a:lnTo>
                  <a:lnTo>
                    <a:pt x="126568" y="298408"/>
                  </a:lnTo>
                  <a:lnTo>
                    <a:pt x="128829" y="306398"/>
                  </a:lnTo>
                  <a:lnTo>
                    <a:pt x="132452" y="311725"/>
                  </a:lnTo>
                  <a:lnTo>
                    <a:pt x="136985" y="315276"/>
                  </a:lnTo>
                  <a:lnTo>
                    <a:pt x="150655" y="320274"/>
                  </a:lnTo>
                  <a:lnTo>
                    <a:pt x="154412" y="320976"/>
                  </a:lnTo>
                  <a:lnTo>
                    <a:pt x="174868" y="316907"/>
                  </a:lnTo>
                  <a:lnTo>
                    <a:pt x="189197" y="303366"/>
                  </a:lnTo>
                  <a:lnTo>
                    <a:pt x="220947" y="256543"/>
                  </a:lnTo>
                  <a:lnTo>
                    <a:pt x="233035" y="239725"/>
                  </a:lnTo>
                  <a:lnTo>
                    <a:pt x="236617" y="228039"/>
                  </a:lnTo>
                  <a:lnTo>
                    <a:pt x="237120" y="224561"/>
                  </a:lnTo>
                  <a:lnTo>
                    <a:pt x="234280" y="222242"/>
                  </a:lnTo>
                  <a:lnTo>
                    <a:pt x="222658" y="219665"/>
                  </a:lnTo>
                  <a:lnTo>
                    <a:pt x="216172" y="221095"/>
                  </a:lnTo>
                  <a:lnTo>
                    <a:pt x="203321" y="228328"/>
                  </a:lnTo>
                  <a:lnTo>
                    <a:pt x="179129" y="249356"/>
                  </a:lnTo>
                  <a:lnTo>
                    <a:pt x="169571" y="269463"/>
                  </a:lnTo>
                  <a:lnTo>
                    <a:pt x="163435" y="306752"/>
                  </a:lnTo>
                  <a:lnTo>
                    <a:pt x="165048" y="311961"/>
                  </a:lnTo>
                  <a:lnTo>
                    <a:pt x="168241" y="315434"/>
                  </a:lnTo>
                  <a:lnTo>
                    <a:pt x="176374" y="319292"/>
                  </a:lnTo>
                  <a:lnTo>
                    <a:pt x="183516" y="321007"/>
                  </a:lnTo>
                  <a:lnTo>
                    <a:pt x="193041" y="316125"/>
                  </a:lnTo>
                  <a:lnTo>
                    <a:pt x="216785" y="295877"/>
                  </a:lnTo>
                  <a:lnTo>
                    <a:pt x="218606" y="296244"/>
                  </a:lnTo>
                  <a:lnTo>
                    <a:pt x="223453" y="299475"/>
                  </a:lnTo>
                  <a:lnTo>
                    <a:pt x="241405" y="324449"/>
                  </a:lnTo>
                  <a:lnTo>
                    <a:pt x="245604" y="325876"/>
                  </a:lnTo>
                  <a:lnTo>
                    <a:pt x="255913" y="324639"/>
                  </a:lnTo>
                  <a:lnTo>
                    <a:pt x="273617" y="317992"/>
                  </a:lnTo>
                  <a:lnTo>
                    <a:pt x="283180" y="306671"/>
                  </a:lnTo>
                  <a:lnTo>
                    <a:pt x="314935" y="259878"/>
                  </a:lnTo>
                  <a:lnTo>
                    <a:pt x="334789" y="218428"/>
                  </a:lnTo>
                  <a:lnTo>
                    <a:pt x="345553" y="174104"/>
                  </a:lnTo>
                  <a:lnTo>
                    <a:pt x="355446" y="130867"/>
                  </a:lnTo>
                  <a:lnTo>
                    <a:pt x="368270" y="86994"/>
                  </a:lnTo>
                  <a:lnTo>
                    <a:pt x="384171" y="39995"/>
                  </a:lnTo>
                  <a:lnTo>
                    <a:pt x="388642" y="9051"/>
                  </a:lnTo>
                  <a:lnTo>
                    <a:pt x="388212" y="3427"/>
                  </a:lnTo>
                  <a:lnTo>
                    <a:pt x="386866" y="736"/>
                  </a:lnTo>
                  <a:lnTo>
                    <a:pt x="384911" y="0"/>
                  </a:lnTo>
                  <a:lnTo>
                    <a:pt x="382549" y="2685"/>
                  </a:lnTo>
                  <a:lnTo>
                    <a:pt x="363029" y="43487"/>
                  </a:lnTo>
                  <a:lnTo>
                    <a:pt x="353461" y="83727"/>
                  </a:lnTo>
                  <a:lnTo>
                    <a:pt x="342477" y="122250"/>
                  </a:lnTo>
                  <a:lnTo>
                    <a:pt x="335173" y="160433"/>
                  </a:lnTo>
                  <a:lnTo>
                    <a:pt x="326073" y="205254"/>
                  </a:lnTo>
                  <a:lnTo>
                    <a:pt x="324289" y="248090"/>
                  </a:lnTo>
                  <a:lnTo>
                    <a:pt x="323908" y="291965"/>
                  </a:lnTo>
                  <a:lnTo>
                    <a:pt x="323889" y="298928"/>
                  </a:lnTo>
                  <a:lnTo>
                    <a:pt x="325992" y="304628"/>
                  </a:lnTo>
                  <a:lnTo>
                    <a:pt x="333975" y="313784"/>
                  </a:lnTo>
                  <a:lnTo>
                    <a:pt x="338008" y="315591"/>
                  </a:lnTo>
                  <a:lnTo>
                    <a:pt x="341755" y="315737"/>
                  </a:lnTo>
                  <a:lnTo>
                    <a:pt x="345312" y="314776"/>
                  </a:lnTo>
                  <a:lnTo>
                    <a:pt x="360430" y="293197"/>
                  </a:lnTo>
                  <a:lnTo>
                    <a:pt x="371475" y="246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68"/>
            <p:cNvSpPr/>
            <p:nvPr>
              <p:custDataLst>
                <p:tags r:id="rId117"/>
              </p:custDataLst>
            </p:nvPr>
          </p:nvSpPr>
          <p:spPr>
            <a:xfrm>
              <a:off x="3574915" y="371475"/>
              <a:ext cx="187461" cy="19051"/>
            </a:xfrm>
            <a:custGeom>
              <a:avLst/>
              <a:gdLst/>
              <a:ahLst/>
              <a:cxnLst/>
              <a:rect l="0" t="0" r="0" b="0"/>
              <a:pathLst>
                <a:path w="187461" h="19051">
                  <a:moveTo>
                    <a:pt x="25535" y="19050"/>
                  </a:moveTo>
                  <a:lnTo>
                    <a:pt x="25535" y="19050"/>
                  </a:lnTo>
                  <a:lnTo>
                    <a:pt x="0" y="19050"/>
                  </a:lnTo>
                  <a:lnTo>
                    <a:pt x="44840" y="17992"/>
                  </a:lnTo>
                  <a:lnTo>
                    <a:pt x="81585" y="12504"/>
                  </a:lnTo>
                  <a:lnTo>
                    <a:pt x="124457" y="10408"/>
                  </a:lnTo>
                  <a:lnTo>
                    <a:pt x="187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69"/>
            <p:cNvSpPr/>
            <p:nvPr>
              <p:custDataLst>
                <p:tags r:id="rId118"/>
              </p:custDataLst>
            </p:nvPr>
          </p:nvSpPr>
          <p:spPr>
            <a:xfrm>
              <a:off x="3838575" y="323850"/>
              <a:ext cx="161926" cy="159004"/>
            </a:xfrm>
            <a:custGeom>
              <a:avLst/>
              <a:gdLst/>
              <a:ahLst/>
              <a:cxnLst/>
              <a:rect l="0" t="0" r="0" b="0"/>
              <a:pathLst>
                <a:path w="161926" h="159004">
                  <a:moveTo>
                    <a:pt x="0" y="19050"/>
                  </a:moveTo>
                  <a:lnTo>
                    <a:pt x="0" y="19050"/>
                  </a:lnTo>
                  <a:lnTo>
                    <a:pt x="19246" y="19050"/>
                  </a:lnTo>
                  <a:lnTo>
                    <a:pt x="40980" y="29163"/>
                  </a:lnTo>
                  <a:lnTo>
                    <a:pt x="52786" y="39772"/>
                  </a:lnTo>
                  <a:lnTo>
                    <a:pt x="65382" y="60468"/>
                  </a:lnTo>
                  <a:lnTo>
                    <a:pt x="79119" y="85792"/>
                  </a:lnTo>
                  <a:lnTo>
                    <a:pt x="79967" y="99513"/>
                  </a:lnTo>
                  <a:lnTo>
                    <a:pt x="71887" y="134192"/>
                  </a:lnTo>
                  <a:lnTo>
                    <a:pt x="63347" y="147130"/>
                  </a:lnTo>
                  <a:lnTo>
                    <a:pt x="53554" y="155349"/>
                  </a:lnTo>
                  <a:lnTo>
                    <a:pt x="45674" y="159003"/>
                  </a:lnTo>
                  <a:lnTo>
                    <a:pt x="42091" y="157860"/>
                  </a:lnTo>
                  <a:lnTo>
                    <a:pt x="35287" y="150946"/>
                  </a:lnTo>
                  <a:lnTo>
                    <a:pt x="34380" y="135173"/>
                  </a:lnTo>
                  <a:lnTo>
                    <a:pt x="35620" y="125041"/>
                  </a:lnTo>
                  <a:lnTo>
                    <a:pt x="45465" y="105315"/>
                  </a:lnTo>
                  <a:lnTo>
                    <a:pt x="84579" y="58280"/>
                  </a:lnTo>
                  <a:lnTo>
                    <a:pt x="108939" y="29425"/>
                  </a:lnTo>
                  <a:lnTo>
                    <a:pt x="134584" y="1259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70"/>
            <p:cNvSpPr/>
            <p:nvPr>
              <p:custDataLst>
                <p:tags r:id="rId119"/>
              </p:custDataLst>
            </p:nvPr>
          </p:nvSpPr>
          <p:spPr>
            <a:xfrm>
              <a:off x="2657475" y="685800"/>
              <a:ext cx="1114426" cy="104776"/>
            </a:xfrm>
            <a:custGeom>
              <a:avLst/>
              <a:gdLst/>
              <a:ahLst/>
              <a:cxnLst/>
              <a:rect l="0" t="0" r="0" b="0"/>
              <a:pathLst>
                <a:path w="1114426" h="104776">
                  <a:moveTo>
                    <a:pt x="0" y="104775"/>
                  </a:moveTo>
                  <a:lnTo>
                    <a:pt x="0" y="104775"/>
                  </a:lnTo>
                  <a:lnTo>
                    <a:pt x="44568" y="104775"/>
                  </a:lnTo>
                  <a:lnTo>
                    <a:pt x="91992" y="104775"/>
                  </a:lnTo>
                  <a:lnTo>
                    <a:pt x="131197" y="104775"/>
                  </a:lnTo>
                  <a:lnTo>
                    <a:pt x="176138" y="101953"/>
                  </a:lnTo>
                  <a:lnTo>
                    <a:pt x="199975" y="99719"/>
                  </a:lnTo>
                  <a:lnTo>
                    <a:pt x="225392" y="98229"/>
                  </a:lnTo>
                  <a:lnTo>
                    <a:pt x="251861" y="97236"/>
                  </a:lnTo>
                  <a:lnTo>
                    <a:pt x="279033" y="96574"/>
                  </a:lnTo>
                  <a:lnTo>
                    <a:pt x="307730" y="95074"/>
                  </a:lnTo>
                  <a:lnTo>
                    <a:pt x="337445" y="93016"/>
                  </a:lnTo>
                  <a:lnTo>
                    <a:pt x="367838" y="90586"/>
                  </a:lnTo>
                  <a:lnTo>
                    <a:pt x="399742" y="87907"/>
                  </a:lnTo>
                  <a:lnTo>
                    <a:pt x="432653" y="85063"/>
                  </a:lnTo>
                  <a:lnTo>
                    <a:pt x="466236" y="82109"/>
                  </a:lnTo>
                  <a:lnTo>
                    <a:pt x="499207" y="80139"/>
                  </a:lnTo>
                  <a:lnTo>
                    <a:pt x="531771" y="78826"/>
                  </a:lnTo>
                  <a:lnTo>
                    <a:pt x="564064" y="77951"/>
                  </a:lnTo>
                  <a:lnTo>
                    <a:pt x="596176" y="76309"/>
                  </a:lnTo>
                  <a:lnTo>
                    <a:pt x="628167" y="74156"/>
                  </a:lnTo>
                  <a:lnTo>
                    <a:pt x="660078" y="71662"/>
                  </a:lnTo>
                  <a:lnTo>
                    <a:pt x="690877" y="68942"/>
                  </a:lnTo>
                  <a:lnTo>
                    <a:pt x="720935" y="66069"/>
                  </a:lnTo>
                  <a:lnTo>
                    <a:pt x="750498" y="63096"/>
                  </a:lnTo>
                  <a:lnTo>
                    <a:pt x="776557" y="60056"/>
                  </a:lnTo>
                  <a:lnTo>
                    <a:pt x="822445" y="53855"/>
                  </a:lnTo>
                  <a:lnTo>
                    <a:pt x="866828" y="47572"/>
                  </a:lnTo>
                  <a:lnTo>
                    <a:pt x="909132" y="42310"/>
                  </a:lnTo>
                  <a:lnTo>
                    <a:pt x="945573" y="39971"/>
                  </a:lnTo>
                  <a:lnTo>
                    <a:pt x="979407" y="33287"/>
                  </a:lnTo>
                  <a:lnTo>
                    <a:pt x="1025384" y="23268"/>
                  </a:lnTo>
                  <a:lnTo>
                    <a:pt x="1062995" y="17478"/>
                  </a:lnTo>
                  <a:lnTo>
                    <a:pt x="1088603" y="9059"/>
                  </a:lnTo>
                  <a:lnTo>
                    <a:pt x="1114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71"/>
            <p:cNvSpPr/>
            <p:nvPr>
              <p:custDataLst>
                <p:tags r:id="rId120"/>
              </p:custDataLst>
            </p:nvPr>
          </p:nvSpPr>
          <p:spPr>
            <a:xfrm>
              <a:off x="440099" y="723900"/>
              <a:ext cx="3322277" cy="438151"/>
            </a:xfrm>
            <a:custGeom>
              <a:avLst/>
              <a:gdLst/>
              <a:ahLst/>
              <a:cxnLst/>
              <a:rect l="0" t="0" r="0" b="0"/>
              <a:pathLst>
                <a:path w="3322277" h="438151">
                  <a:moveTo>
                    <a:pt x="36151" y="438150"/>
                  </a:moveTo>
                  <a:lnTo>
                    <a:pt x="36151" y="438150"/>
                  </a:lnTo>
                  <a:lnTo>
                    <a:pt x="4628" y="438150"/>
                  </a:lnTo>
                  <a:lnTo>
                    <a:pt x="2436" y="437092"/>
                  </a:lnTo>
                  <a:lnTo>
                    <a:pt x="974" y="435328"/>
                  </a:lnTo>
                  <a:lnTo>
                    <a:pt x="0" y="433094"/>
                  </a:lnTo>
                  <a:lnTo>
                    <a:pt x="2525" y="430546"/>
                  </a:lnTo>
                  <a:lnTo>
                    <a:pt x="32213" y="418852"/>
                  </a:lnTo>
                  <a:lnTo>
                    <a:pt x="73473" y="406351"/>
                  </a:lnTo>
                  <a:lnTo>
                    <a:pt x="119802" y="400236"/>
                  </a:lnTo>
                  <a:lnTo>
                    <a:pt x="158185" y="392814"/>
                  </a:lnTo>
                  <a:lnTo>
                    <a:pt x="202602" y="383913"/>
                  </a:lnTo>
                  <a:lnTo>
                    <a:pt x="233601" y="377708"/>
                  </a:lnTo>
                  <a:lnTo>
                    <a:pt x="270662" y="368601"/>
                  </a:lnTo>
                  <a:lnTo>
                    <a:pt x="310770" y="358556"/>
                  </a:lnTo>
                  <a:lnTo>
                    <a:pt x="349762" y="350564"/>
                  </a:lnTo>
                  <a:lnTo>
                    <a:pt x="393903" y="340662"/>
                  </a:lnTo>
                  <a:lnTo>
                    <a:pt x="417527" y="335058"/>
                  </a:lnTo>
                  <a:lnTo>
                    <a:pt x="441744" y="330264"/>
                  </a:lnTo>
                  <a:lnTo>
                    <a:pt x="466354" y="326009"/>
                  </a:lnTo>
                  <a:lnTo>
                    <a:pt x="491228" y="322114"/>
                  </a:lnTo>
                  <a:lnTo>
                    <a:pt x="516278" y="317401"/>
                  </a:lnTo>
                  <a:lnTo>
                    <a:pt x="541444" y="312142"/>
                  </a:lnTo>
                  <a:lnTo>
                    <a:pt x="566688" y="306520"/>
                  </a:lnTo>
                  <a:lnTo>
                    <a:pt x="595159" y="300655"/>
                  </a:lnTo>
                  <a:lnTo>
                    <a:pt x="625781" y="294628"/>
                  </a:lnTo>
                  <a:lnTo>
                    <a:pt x="657838" y="288494"/>
                  </a:lnTo>
                  <a:lnTo>
                    <a:pt x="689792" y="282288"/>
                  </a:lnTo>
                  <a:lnTo>
                    <a:pt x="721678" y="276033"/>
                  </a:lnTo>
                  <a:lnTo>
                    <a:pt x="753519" y="269747"/>
                  </a:lnTo>
                  <a:lnTo>
                    <a:pt x="785330" y="264498"/>
                  </a:lnTo>
                  <a:lnTo>
                    <a:pt x="817120" y="259941"/>
                  </a:lnTo>
                  <a:lnTo>
                    <a:pt x="848897" y="255844"/>
                  </a:lnTo>
                  <a:lnTo>
                    <a:pt x="883840" y="250996"/>
                  </a:lnTo>
                  <a:lnTo>
                    <a:pt x="920894" y="245647"/>
                  </a:lnTo>
                  <a:lnTo>
                    <a:pt x="959355" y="239965"/>
                  </a:lnTo>
                  <a:lnTo>
                    <a:pt x="996637" y="235118"/>
                  </a:lnTo>
                  <a:lnTo>
                    <a:pt x="1033133" y="230829"/>
                  </a:lnTo>
                  <a:lnTo>
                    <a:pt x="1069106" y="226911"/>
                  </a:lnTo>
                  <a:lnTo>
                    <a:pt x="1106846" y="222182"/>
                  </a:lnTo>
                  <a:lnTo>
                    <a:pt x="1145764" y="216913"/>
                  </a:lnTo>
                  <a:lnTo>
                    <a:pt x="1185468" y="211284"/>
                  </a:lnTo>
                  <a:lnTo>
                    <a:pt x="1225696" y="206472"/>
                  </a:lnTo>
                  <a:lnTo>
                    <a:pt x="1266272" y="202207"/>
                  </a:lnTo>
                  <a:lnTo>
                    <a:pt x="1307082" y="198304"/>
                  </a:lnTo>
                  <a:lnTo>
                    <a:pt x="1348047" y="194645"/>
                  </a:lnTo>
                  <a:lnTo>
                    <a:pt x="1389115" y="191146"/>
                  </a:lnTo>
                  <a:lnTo>
                    <a:pt x="1430252" y="187756"/>
                  </a:lnTo>
                  <a:lnTo>
                    <a:pt x="1469318" y="184437"/>
                  </a:lnTo>
                  <a:lnTo>
                    <a:pt x="1507004" y="181167"/>
                  </a:lnTo>
                  <a:lnTo>
                    <a:pt x="1543770" y="177928"/>
                  </a:lnTo>
                  <a:lnTo>
                    <a:pt x="1582038" y="174710"/>
                  </a:lnTo>
                  <a:lnTo>
                    <a:pt x="1621309" y="171507"/>
                  </a:lnTo>
                  <a:lnTo>
                    <a:pt x="1661248" y="168313"/>
                  </a:lnTo>
                  <a:lnTo>
                    <a:pt x="1701632" y="165125"/>
                  </a:lnTo>
                  <a:lnTo>
                    <a:pt x="1742314" y="161942"/>
                  </a:lnTo>
                  <a:lnTo>
                    <a:pt x="1783193" y="158761"/>
                  </a:lnTo>
                  <a:lnTo>
                    <a:pt x="1822087" y="154524"/>
                  </a:lnTo>
                  <a:lnTo>
                    <a:pt x="1859658" y="149583"/>
                  </a:lnTo>
                  <a:lnTo>
                    <a:pt x="1896348" y="144172"/>
                  </a:lnTo>
                  <a:lnTo>
                    <a:pt x="1933507" y="139506"/>
                  </a:lnTo>
                  <a:lnTo>
                    <a:pt x="1970980" y="135338"/>
                  </a:lnTo>
                  <a:lnTo>
                    <a:pt x="2008662" y="131500"/>
                  </a:lnTo>
                  <a:lnTo>
                    <a:pt x="2046483" y="127883"/>
                  </a:lnTo>
                  <a:lnTo>
                    <a:pt x="2084397" y="124414"/>
                  </a:lnTo>
                  <a:lnTo>
                    <a:pt x="2122373" y="121043"/>
                  </a:lnTo>
                  <a:lnTo>
                    <a:pt x="2158274" y="117737"/>
                  </a:lnTo>
                  <a:lnTo>
                    <a:pt x="2192792" y="114475"/>
                  </a:lnTo>
                  <a:lnTo>
                    <a:pt x="2226386" y="111241"/>
                  </a:lnTo>
                  <a:lnTo>
                    <a:pt x="2261483" y="108028"/>
                  </a:lnTo>
                  <a:lnTo>
                    <a:pt x="2297581" y="104827"/>
                  </a:lnTo>
                  <a:lnTo>
                    <a:pt x="2334346" y="101635"/>
                  </a:lnTo>
                  <a:lnTo>
                    <a:pt x="2370498" y="98448"/>
                  </a:lnTo>
                  <a:lnTo>
                    <a:pt x="2406240" y="95265"/>
                  </a:lnTo>
                  <a:lnTo>
                    <a:pt x="2441711" y="92085"/>
                  </a:lnTo>
                  <a:lnTo>
                    <a:pt x="2475941" y="89965"/>
                  </a:lnTo>
                  <a:lnTo>
                    <a:pt x="2509344" y="88552"/>
                  </a:lnTo>
                  <a:lnTo>
                    <a:pt x="2542196" y="87610"/>
                  </a:lnTo>
                  <a:lnTo>
                    <a:pt x="2574681" y="85923"/>
                  </a:lnTo>
                  <a:lnTo>
                    <a:pt x="2606921" y="83740"/>
                  </a:lnTo>
                  <a:lnTo>
                    <a:pt x="2638998" y="81227"/>
                  </a:lnTo>
                  <a:lnTo>
                    <a:pt x="2669907" y="78493"/>
                  </a:lnTo>
                  <a:lnTo>
                    <a:pt x="2700039" y="75612"/>
                  </a:lnTo>
                  <a:lnTo>
                    <a:pt x="2729651" y="72633"/>
                  </a:lnTo>
                  <a:lnTo>
                    <a:pt x="2758918" y="69589"/>
                  </a:lnTo>
                  <a:lnTo>
                    <a:pt x="2787954" y="66501"/>
                  </a:lnTo>
                  <a:lnTo>
                    <a:pt x="2816836" y="63384"/>
                  </a:lnTo>
                  <a:lnTo>
                    <a:pt x="2844558" y="60248"/>
                  </a:lnTo>
                  <a:lnTo>
                    <a:pt x="2871505" y="57098"/>
                  </a:lnTo>
                  <a:lnTo>
                    <a:pt x="2897937" y="53941"/>
                  </a:lnTo>
                  <a:lnTo>
                    <a:pt x="2924026" y="51835"/>
                  </a:lnTo>
                  <a:lnTo>
                    <a:pt x="2949884" y="50432"/>
                  </a:lnTo>
                  <a:lnTo>
                    <a:pt x="2975590" y="49496"/>
                  </a:lnTo>
                  <a:lnTo>
                    <a:pt x="3021085" y="45635"/>
                  </a:lnTo>
                  <a:lnTo>
                    <a:pt x="3062471" y="41449"/>
                  </a:lnTo>
                  <a:lnTo>
                    <a:pt x="3102032" y="39588"/>
                  </a:lnTo>
                  <a:lnTo>
                    <a:pt x="3137959" y="33117"/>
                  </a:lnTo>
                  <a:lnTo>
                    <a:pt x="3171566" y="25302"/>
                  </a:lnTo>
                  <a:lnTo>
                    <a:pt x="3218119" y="19844"/>
                  </a:lnTo>
                  <a:lnTo>
                    <a:pt x="3256137" y="11995"/>
                  </a:lnTo>
                  <a:lnTo>
                    <a:pt x="3299857" y="4024"/>
                  </a:lnTo>
                  <a:lnTo>
                    <a:pt x="3322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72"/>
            <p:cNvSpPr/>
            <p:nvPr>
              <p:custDataLst>
                <p:tags r:id="rId121"/>
              </p:custDataLst>
            </p:nvPr>
          </p:nvSpPr>
          <p:spPr>
            <a:xfrm>
              <a:off x="4105275" y="361950"/>
              <a:ext cx="28186" cy="123826"/>
            </a:xfrm>
            <a:custGeom>
              <a:avLst/>
              <a:gdLst/>
              <a:ahLst/>
              <a:cxnLst/>
              <a:rect l="0" t="0" r="0" b="0"/>
              <a:pathLst>
                <a:path w="28186" h="123826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23322" y="5057"/>
                  </a:lnTo>
                  <a:lnTo>
                    <a:pt x="24014" y="7604"/>
                  </a:lnTo>
                  <a:lnTo>
                    <a:pt x="23418" y="10361"/>
                  </a:lnTo>
                  <a:lnTo>
                    <a:pt x="21962" y="13257"/>
                  </a:lnTo>
                  <a:lnTo>
                    <a:pt x="19164" y="54597"/>
                  </a:lnTo>
                  <a:lnTo>
                    <a:pt x="20159" y="63424"/>
                  </a:lnTo>
                  <a:lnTo>
                    <a:pt x="27697" y="91093"/>
                  </a:lnTo>
                  <a:lnTo>
                    <a:pt x="28185" y="97988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3073"/>
          <p:cNvSpPr/>
          <p:nvPr>
            <p:custDataLst>
              <p:tags r:id="rId1"/>
            </p:custDataLst>
          </p:nvPr>
        </p:nvSpPr>
        <p:spPr>
          <a:xfrm>
            <a:off x="304800" y="10763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645"/>
          <p:cNvGrpSpPr/>
          <p:nvPr/>
        </p:nvGrpSpPr>
        <p:grpSpPr>
          <a:xfrm>
            <a:off x="2438400" y="1135962"/>
            <a:ext cx="854261" cy="777811"/>
            <a:chOff x="2438400" y="1135962"/>
            <a:chExt cx="854261" cy="777811"/>
          </a:xfrm>
        </p:grpSpPr>
        <p:sp>
          <p:nvSpPr>
            <p:cNvPr id="32" name="SMARTInkShape-3074"/>
            <p:cNvSpPr/>
            <p:nvPr>
              <p:custDataLst>
                <p:tags r:id="rId96"/>
              </p:custDataLst>
            </p:nvPr>
          </p:nvSpPr>
          <p:spPr>
            <a:xfrm>
              <a:off x="2438400" y="1404938"/>
              <a:ext cx="246607" cy="508835"/>
            </a:xfrm>
            <a:custGeom>
              <a:avLst/>
              <a:gdLst/>
              <a:ahLst/>
              <a:cxnLst/>
              <a:rect l="0" t="0" r="0" b="0"/>
              <a:pathLst>
                <a:path w="246607" h="508835">
                  <a:moveTo>
                    <a:pt x="47625" y="157162"/>
                  </a:moveTo>
                  <a:lnTo>
                    <a:pt x="47625" y="157162"/>
                  </a:lnTo>
                  <a:lnTo>
                    <a:pt x="47625" y="148030"/>
                  </a:lnTo>
                  <a:lnTo>
                    <a:pt x="54171" y="171586"/>
                  </a:lnTo>
                  <a:lnTo>
                    <a:pt x="59383" y="213085"/>
                  </a:lnTo>
                  <a:lnTo>
                    <a:pt x="65235" y="252169"/>
                  </a:lnTo>
                  <a:lnTo>
                    <a:pt x="71305" y="291028"/>
                  </a:lnTo>
                  <a:lnTo>
                    <a:pt x="74750" y="325943"/>
                  </a:lnTo>
                  <a:lnTo>
                    <a:pt x="75770" y="371565"/>
                  </a:lnTo>
                  <a:lnTo>
                    <a:pt x="81129" y="410130"/>
                  </a:lnTo>
                  <a:lnTo>
                    <a:pt x="85120" y="456691"/>
                  </a:lnTo>
                  <a:lnTo>
                    <a:pt x="85672" y="500749"/>
                  </a:lnTo>
                  <a:lnTo>
                    <a:pt x="85702" y="508834"/>
                  </a:lnTo>
                  <a:lnTo>
                    <a:pt x="82898" y="491133"/>
                  </a:lnTo>
                  <a:lnTo>
                    <a:pt x="77082" y="445303"/>
                  </a:lnTo>
                  <a:lnTo>
                    <a:pt x="76592" y="411872"/>
                  </a:lnTo>
                  <a:lnTo>
                    <a:pt x="76374" y="377963"/>
                  </a:lnTo>
                  <a:lnTo>
                    <a:pt x="76252" y="331946"/>
                  </a:lnTo>
                  <a:lnTo>
                    <a:pt x="76215" y="288677"/>
                  </a:lnTo>
                  <a:lnTo>
                    <a:pt x="76205" y="242343"/>
                  </a:lnTo>
                  <a:lnTo>
                    <a:pt x="76201" y="197923"/>
                  </a:lnTo>
                  <a:lnTo>
                    <a:pt x="79023" y="157951"/>
                  </a:lnTo>
                  <a:lnTo>
                    <a:pt x="83739" y="119296"/>
                  </a:lnTo>
                  <a:lnTo>
                    <a:pt x="90389" y="73364"/>
                  </a:lnTo>
                  <a:lnTo>
                    <a:pt x="103923" y="38377"/>
                  </a:lnTo>
                  <a:lnTo>
                    <a:pt x="126395" y="11312"/>
                  </a:lnTo>
                  <a:lnTo>
                    <a:pt x="141195" y="2381"/>
                  </a:lnTo>
                  <a:lnTo>
                    <a:pt x="148105" y="0"/>
                  </a:lnTo>
                  <a:lnTo>
                    <a:pt x="164249" y="176"/>
                  </a:lnTo>
                  <a:lnTo>
                    <a:pt x="173000" y="1705"/>
                  </a:lnTo>
                  <a:lnTo>
                    <a:pt x="200484" y="19026"/>
                  </a:lnTo>
                  <a:lnTo>
                    <a:pt x="213634" y="35443"/>
                  </a:lnTo>
                  <a:lnTo>
                    <a:pt x="235757" y="81966"/>
                  </a:lnTo>
                  <a:lnTo>
                    <a:pt x="244126" y="126650"/>
                  </a:lnTo>
                  <a:lnTo>
                    <a:pt x="246606" y="163291"/>
                  </a:lnTo>
                  <a:lnTo>
                    <a:pt x="237228" y="204369"/>
                  </a:lnTo>
                  <a:lnTo>
                    <a:pt x="215987" y="244998"/>
                  </a:lnTo>
                  <a:lnTo>
                    <a:pt x="194642" y="268677"/>
                  </a:lnTo>
                  <a:lnTo>
                    <a:pt x="159742" y="287453"/>
                  </a:lnTo>
                  <a:lnTo>
                    <a:pt x="120944" y="301365"/>
                  </a:lnTo>
                  <a:lnTo>
                    <a:pt x="87694" y="307133"/>
                  </a:lnTo>
                  <a:lnTo>
                    <a:pt x="43584" y="302536"/>
                  </a:lnTo>
                  <a:lnTo>
                    <a:pt x="30660" y="301148"/>
                  </a:lnTo>
                  <a:lnTo>
                    <a:pt x="0" y="280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75"/>
            <p:cNvSpPr/>
            <p:nvPr>
              <p:custDataLst>
                <p:tags r:id="rId97"/>
              </p:custDataLst>
            </p:nvPr>
          </p:nvSpPr>
          <p:spPr>
            <a:xfrm>
              <a:off x="2545077" y="1135962"/>
              <a:ext cx="160024" cy="168964"/>
            </a:xfrm>
            <a:custGeom>
              <a:avLst/>
              <a:gdLst/>
              <a:ahLst/>
              <a:cxnLst/>
              <a:rect l="0" t="0" r="0" b="0"/>
              <a:pathLst>
                <a:path w="160024" h="168964">
                  <a:moveTo>
                    <a:pt x="45723" y="64188"/>
                  </a:moveTo>
                  <a:lnTo>
                    <a:pt x="45723" y="64188"/>
                  </a:lnTo>
                  <a:lnTo>
                    <a:pt x="45723" y="46578"/>
                  </a:lnTo>
                  <a:lnTo>
                    <a:pt x="35610" y="55678"/>
                  </a:lnTo>
                  <a:lnTo>
                    <a:pt x="20834" y="85320"/>
                  </a:lnTo>
                  <a:lnTo>
                    <a:pt x="2376" y="131908"/>
                  </a:lnTo>
                  <a:lnTo>
                    <a:pt x="0" y="141205"/>
                  </a:lnTo>
                  <a:lnTo>
                    <a:pt x="424" y="143049"/>
                  </a:lnTo>
                  <a:lnTo>
                    <a:pt x="1765" y="143221"/>
                  </a:lnTo>
                  <a:lnTo>
                    <a:pt x="3718" y="142276"/>
                  </a:lnTo>
                  <a:lnTo>
                    <a:pt x="17470" y="102014"/>
                  </a:lnTo>
                  <a:lnTo>
                    <a:pt x="39612" y="55685"/>
                  </a:lnTo>
                  <a:lnTo>
                    <a:pt x="63093" y="20291"/>
                  </a:lnTo>
                  <a:lnTo>
                    <a:pt x="79689" y="3110"/>
                  </a:lnTo>
                  <a:lnTo>
                    <a:pt x="86572" y="0"/>
                  </a:lnTo>
                  <a:lnTo>
                    <a:pt x="106510" y="3306"/>
                  </a:lnTo>
                  <a:lnTo>
                    <a:pt x="111647" y="6667"/>
                  </a:lnTo>
                  <a:lnTo>
                    <a:pt x="115072" y="11024"/>
                  </a:lnTo>
                  <a:lnTo>
                    <a:pt x="128625" y="54522"/>
                  </a:lnTo>
                  <a:lnTo>
                    <a:pt x="141043" y="97243"/>
                  </a:lnTo>
                  <a:lnTo>
                    <a:pt x="160023" y="16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76"/>
            <p:cNvSpPr/>
            <p:nvPr>
              <p:custDataLst>
                <p:tags r:id="rId98"/>
              </p:custDataLst>
            </p:nvPr>
          </p:nvSpPr>
          <p:spPr>
            <a:xfrm>
              <a:off x="2848993" y="1344145"/>
              <a:ext cx="84708" cy="341781"/>
            </a:xfrm>
            <a:custGeom>
              <a:avLst/>
              <a:gdLst/>
              <a:ahLst/>
              <a:cxnLst/>
              <a:rect l="0" t="0" r="0" b="0"/>
              <a:pathLst>
                <a:path w="84708" h="341781">
                  <a:moveTo>
                    <a:pt x="84707" y="65555"/>
                  </a:moveTo>
                  <a:lnTo>
                    <a:pt x="84707" y="65555"/>
                  </a:lnTo>
                  <a:lnTo>
                    <a:pt x="76506" y="30839"/>
                  </a:lnTo>
                  <a:lnTo>
                    <a:pt x="75298" y="2661"/>
                  </a:lnTo>
                  <a:lnTo>
                    <a:pt x="74201" y="1401"/>
                  </a:lnTo>
                  <a:lnTo>
                    <a:pt x="70160" y="0"/>
                  </a:lnTo>
                  <a:lnTo>
                    <a:pt x="62014" y="7845"/>
                  </a:lnTo>
                  <a:lnTo>
                    <a:pt x="52396" y="22973"/>
                  </a:lnTo>
                  <a:lnTo>
                    <a:pt x="34776" y="64356"/>
                  </a:lnTo>
                  <a:lnTo>
                    <a:pt x="16283" y="103418"/>
                  </a:lnTo>
                  <a:lnTo>
                    <a:pt x="8984" y="144883"/>
                  </a:lnTo>
                  <a:lnTo>
                    <a:pt x="2416" y="189954"/>
                  </a:lnTo>
                  <a:lnTo>
                    <a:pt x="0" y="226945"/>
                  </a:lnTo>
                  <a:lnTo>
                    <a:pt x="1400" y="269419"/>
                  </a:lnTo>
                  <a:lnTo>
                    <a:pt x="16942" y="313767"/>
                  </a:lnTo>
                  <a:lnTo>
                    <a:pt x="20480" y="319930"/>
                  </a:lnTo>
                  <a:lnTo>
                    <a:pt x="65657" y="34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77"/>
            <p:cNvSpPr/>
            <p:nvPr>
              <p:custDataLst>
                <p:tags r:id="rId99"/>
              </p:custDataLst>
            </p:nvPr>
          </p:nvSpPr>
          <p:spPr>
            <a:xfrm>
              <a:off x="3004279" y="1411024"/>
              <a:ext cx="171269" cy="163153"/>
            </a:xfrm>
            <a:custGeom>
              <a:avLst/>
              <a:gdLst/>
              <a:ahLst/>
              <a:cxnLst/>
              <a:rect l="0" t="0" r="0" b="0"/>
              <a:pathLst>
                <a:path w="171269" h="163153">
                  <a:moveTo>
                    <a:pt x="148496" y="8201"/>
                  </a:moveTo>
                  <a:lnTo>
                    <a:pt x="148496" y="8201"/>
                  </a:lnTo>
                  <a:lnTo>
                    <a:pt x="166396" y="662"/>
                  </a:lnTo>
                  <a:lnTo>
                    <a:pt x="169955" y="0"/>
                  </a:lnTo>
                  <a:lnTo>
                    <a:pt x="171268" y="1675"/>
                  </a:lnTo>
                  <a:lnTo>
                    <a:pt x="169906" y="9181"/>
                  </a:lnTo>
                  <a:lnTo>
                    <a:pt x="147225" y="53932"/>
                  </a:lnTo>
                  <a:lnTo>
                    <a:pt x="120610" y="93238"/>
                  </a:lnTo>
                  <a:lnTo>
                    <a:pt x="86598" y="135938"/>
                  </a:lnTo>
                  <a:lnTo>
                    <a:pt x="70185" y="150698"/>
                  </a:lnTo>
                  <a:lnTo>
                    <a:pt x="52308" y="160786"/>
                  </a:lnTo>
                  <a:lnTo>
                    <a:pt x="36601" y="163152"/>
                  </a:lnTo>
                  <a:lnTo>
                    <a:pt x="29450" y="162302"/>
                  </a:lnTo>
                  <a:lnTo>
                    <a:pt x="15859" y="155713"/>
                  </a:lnTo>
                  <a:lnTo>
                    <a:pt x="9271" y="150992"/>
                  </a:lnTo>
                  <a:lnTo>
                    <a:pt x="4879" y="144670"/>
                  </a:lnTo>
                  <a:lnTo>
                    <a:pt x="0" y="129179"/>
                  </a:lnTo>
                  <a:lnTo>
                    <a:pt x="3476" y="111711"/>
                  </a:lnTo>
                  <a:lnTo>
                    <a:pt x="7366" y="102607"/>
                  </a:lnTo>
                  <a:lnTo>
                    <a:pt x="12076" y="96539"/>
                  </a:lnTo>
                  <a:lnTo>
                    <a:pt x="22954" y="89796"/>
                  </a:lnTo>
                  <a:lnTo>
                    <a:pt x="51091" y="86000"/>
                  </a:lnTo>
                  <a:lnTo>
                    <a:pt x="68516" y="90756"/>
                  </a:lnTo>
                  <a:lnTo>
                    <a:pt x="111959" y="112697"/>
                  </a:lnTo>
                  <a:lnTo>
                    <a:pt x="118499" y="119202"/>
                  </a:lnTo>
                  <a:lnTo>
                    <a:pt x="138971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78"/>
            <p:cNvSpPr/>
            <p:nvPr>
              <p:custDataLst>
                <p:tags r:id="rId100"/>
              </p:custDataLst>
            </p:nvPr>
          </p:nvSpPr>
          <p:spPr>
            <a:xfrm>
              <a:off x="3238500" y="1381125"/>
              <a:ext cx="54161" cy="257176"/>
            </a:xfrm>
            <a:custGeom>
              <a:avLst/>
              <a:gdLst/>
              <a:ahLst/>
              <a:cxnLst/>
              <a:rect l="0" t="0" r="0" b="0"/>
              <a:pathLst>
                <a:path w="54161" h="2571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32056" y="48760"/>
                  </a:lnTo>
                  <a:lnTo>
                    <a:pt x="43600" y="87943"/>
                  </a:lnTo>
                  <a:lnTo>
                    <a:pt x="54160" y="130221"/>
                  </a:lnTo>
                  <a:lnTo>
                    <a:pt x="53442" y="173345"/>
                  </a:lnTo>
                  <a:lnTo>
                    <a:pt x="49349" y="213992"/>
                  </a:lnTo>
                  <a:lnTo>
                    <a:pt x="47332" y="233749"/>
                  </a:lnTo>
                  <a:lnTo>
                    <a:pt x="381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646"/>
          <p:cNvGrpSpPr/>
          <p:nvPr/>
        </p:nvGrpSpPr>
        <p:grpSpPr>
          <a:xfrm>
            <a:off x="3829050" y="1447800"/>
            <a:ext cx="219076" cy="149943"/>
            <a:chOff x="3829050" y="1447800"/>
            <a:chExt cx="219076" cy="149943"/>
          </a:xfrm>
        </p:grpSpPr>
        <p:sp>
          <p:nvSpPr>
            <p:cNvPr id="38" name="SMARTInkShape-3079"/>
            <p:cNvSpPr/>
            <p:nvPr>
              <p:custDataLst>
                <p:tags r:id="rId94"/>
              </p:custDataLst>
            </p:nvPr>
          </p:nvSpPr>
          <p:spPr>
            <a:xfrm>
              <a:off x="3829050" y="14478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4829" y="5793"/>
                  </a:lnTo>
                  <a:lnTo>
                    <a:pt x="85485" y="1716"/>
                  </a:lnTo>
                  <a:lnTo>
                    <a:pt x="124875" y="33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80"/>
            <p:cNvSpPr/>
            <p:nvPr>
              <p:custDataLst>
                <p:tags r:id="rId95"/>
              </p:custDataLst>
            </p:nvPr>
          </p:nvSpPr>
          <p:spPr>
            <a:xfrm>
              <a:off x="3850258" y="1543050"/>
              <a:ext cx="197868" cy="54693"/>
            </a:xfrm>
            <a:custGeom>
              <a:avLst/>
              <a:gdLst/>
              <a:ahLst/>
              <a:cxnLst/>
              <a:rect l="0" t="0" r="0" b="0"/>
              <a:pathLst>
                <a:path w="197868" h="54693">
                  <a:moveTo>
                    <a:pt x="54992" y="0"/>
                  </a:moveTo>
                  <a:lnTo>
                    <a:pt x="54992" y="0"/>
                  </a:lnTo>
                  <a:lnTo>
                    <a:pt x="7460" y="44710"/>
                  </a:lnTo>
                  <a:lnTo>
                    <a:pt x="1079" y="48857"/>
                  </a:lnTo>
                  <a:lnTo>
                    <a:pt x="0" y="51621"/>
                  </a:lnTo>
                  <a:lnTo>
                    <a:pt x="2456" y="53464"/>
                  </a:lnTo>
                  <a:lnTo>
                    <a:pt x="7268" y="54692"/>
                  </a:lnTo>
                  <a:lnTo>
                    <a:pt x="43292" y="49060"/>
                  </a:lnTo>
                  <a:lnTo>
                    <a:pt x="84274" y="37756"/>
                  </a:lnTo>
                  <a:lnTo>
                    <a:pt x="125757" y="25651"/>
                  </a:lnTo>
                  <a:lnTo>
                    <a:pt x="19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47"/>
          <p:cNvGrpSpPr/>
          <p:nvPr/>
        </p:nvGrpSpPr>
        <p:grpSpPr>
          <a:xfrm>
            <a:off x="4700134" y="1133983"/>
            <a:ext cx="1919259" cy="837847"/>
            <a:chOff x="4700134" y="1133983"/>
            <a:chExt cx="1919259" cy="837847"/>
          </a:xfrm>
        </p:grpSpPr>
        <p:sp>
          <p:nvSpPr>
            <p:cNvPr id="41" name="SMARTInkShape-3081"/>
            <p:cNvSpPr/>
            <p:nvPr>
              <p:custDataLst>
                <p:tags r:id="rId80"/>
              </p:custDataLst>
            </p:nvPr>
          </p:nvSpPr>
          <p:spPr>
            <a:xfrm>
              <a:off x="4700134" y="1164159"/>
              <a:ext cx="310017" cy="368670"/>
            </a:xfrm>
            <a:custGeom>
              <a:avLst/>
              <a:gdLst/>
              <a:ahLst/>
              <a:cxnLst/>
              <a:rect l="0" t="0" r="0" b="0"/>
              <a:pathLst>
                <a:path w="310017" h="368670">
                  <a:moveTo>
                    <a:pt x="186191" y="26466"/>
                  </a:moveTo>
                  <a:lnTo>
                    <a:pt x="186191" y="26466"/>
                  </a:lnTo>
                  <a:lnTo>
                    <a:pt x="199448" y="5008"/>
                  </a:lnTo>
                  <a:lnTo>
                    <a:pt x="208311" y="1054"/>
                  </a:lnTo>
                  <a:lnTo>
                    <a:pt x="213637" y="0"/>
                  </a:lnTo>
                  <a:lnTo>
                    <a:pt x="215072" y="355"/>
                  </a:lnTo>
                  <a:lnTo>
                    <a:pt x="213912" y="1650"/>
                  </a:lnTo>
                  <a:lnTo>
                    <a:pt x="172096" y="27632"/>
                  </a:lnTo>
                  <a:lnTo>
                    <a:pt x="125656" y="59428"/>
                  </a:lnTo>
                  <a:lnTo>
                    <a:pt x="85765" y="94008"/>
                  </a:lnTo>
                  <a:lnTo>
                    <a:pt x="58901" y="125671"/>
                  </a:lnTo>
                  <a:lnTo>
                    <a:pt x="55535" y="133352"/>
                  </a:lnTo>
                  <a:lnTo>
                    <a:pt x="56754" y="137940"/>
                  </a:lnTo>
                  <a:lnTo>
                    <a:pt x="63752" y="148682"/>
                  </a:lnTo>
                  <a:lnTo>
                    <a:pt x="73918" y="154868"/>
                  </a:lnTo>
                  <a:lnTo>
                    <a:pt x="112861" y="163895"/>
                  </a:lnTo>
                  <a:lnTo>
                    <a:pt x="151176" y="167727"/>
                  </a:lnTo>
                  <a:lnTo>
                    <a:pt x="186840" y="176627"/>
                  </a:lnTo>
                  <a:lnTo>
                    <a:pt x="200943" y="182457"/>
                  </a:lnTo>
                  <a:lnTo>
                    <a:pt x="203435" y="186552"/>
                  </a:lnTo>
                  <a:lnTo>
                    <a:pt x="202979" y="191398"/>
                  </a:lnTo>
                  <a:lnTo>
                    <a:pt x="200558" y="196746"/>
                  </a:lnTo>
                  <a:lnTo>
                    <a:pt x="161425" y="233017"/>
                  </a:lnTo>
                  <a:lnTo>
                    <a:pt x="114546" y="262755"/>
                  </a:lnTo>
                  <a:lnTo>
                    <a:pt x="71236" y="285803"/>
                  </a:lnTo>
                  <a:lnTo>
                    <a:pt x="25238" y="321163"/>
                  </a:lnTo>
                  <a:lnTo>
                    <a:pt x="5387" y="336622"/>
                  </a:lnTo>
                  <a:lnTo>
                    <a:pt x="0" y="348110"/>
                  </a:lnTo>
                  <a:lnTo>
                    <a:pt x="2797" y="353079"/>
                  </a:lnTo>
                  <a:lnTo>
                    <a:pt x="17194" y="361422"/>
                  </a:lnTo>
                  <a:lnTo>
                    <a:pt x="54156" y="367012"/>
                  </a:lnTo>
                  <a:lnTo>
                    <a:pt x="93564" y="368669"/>
                  </a:lnTo>
                  <a:lnTo>
                    <a:pt x="132053" y="364103"/>
                  </a:lnTo>
                  <a:lnTo>
                    <a:pt x="170268" y="361104"/>
                  </a:lnTo>
                  <a:lnTo>
                    <a:pt x="213459" y="355159"/>
                  </a:lnTo>
                  <a:lnTo>
                    <a:pt x="310016" y="34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82"/>
            <p:cNvSpPr/>
            <p:nvPr>
              <p:custDataLst>
                <p:tags r:id="rId81"/>
              </p:custDataLst>
            </p:nvPr>
          </p:nvSpPr>
          <p:spPr>
            <a:xfrm>
              <a:off x="5192449" y="1178590"/>
              <a:ext cx="217752" cy="97761"/>
            </a:xfrm>
            <a:custGeom>
              <a:avLst/>
              <a:gdLst/>
              <a:ahLst/>
              <a:cxnLst/>
              <a:rect l="0" t="0" r="0" b="0"/>
              <a:pathLst>
                <a:path w="217752" h="97761">
                  <a:moveTo>
                    <a:pt x="8201" y="97760"/>
                  </a:moveTo>
                  <a:lnTo>
                    <a:pt x="8201" y="97760"/>
                  </a:lnTo>
                  <a:lnTo>
                    <a:pt x="1656" y="82551"/>
                  </a:lnTo>
                  <a:lnTo>
                    <a:pt x="0" y="71245"/>
                  </a:lnTo>
                  <a:lnTo>
                    <a:pt x="4125" y="47923"/>
                  </a:lnTo>
                  <a:lnTo>
                    <a:pt x="17678" y="32924"/>
                  </a:lnTo>
                  <a:lnTo>
                    <a:pt x="38872" y="20261"/>
                  </a:lnTo>
                  <a:lnTo>
                    <a:pt x="81612" y="7182"/>
                  </a:lnTo>
                  <a:lnTo>
                    <a:pt x="115970" y="0"/>
                  </a:lnTo>
                  <a:lnTo>
                    <a:pt x="155843" y="120"/>
                  </a:lnTo>
                  <a:lnTo>
                    <a:pt x="217751" y="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83"/>
            <p:cNvSpPr/>
            <p:nvPr>
              <p:custDataLst>
                <p:tags r:id="rId82"/>
              </p:custDataLst>
            </p:nvPr>
          </p:nvSpPr>
          <p:spPr>
            <a:xfrm>
              <a:off x="5203298" y="1447800"/>
              <a:ext cx="216428" cy="36152"/>
            </a:xfrm>
            <a:custGeom>
              <a:avLst/>
              <a:gdLst/>
              <a:ahLst/>
              <a:cxnLst/>
              <a:rect l="0" t="0" r="0" b="0"/>
              <a:pathLst>
                <a:path w="216428" h="36152">
                  <a:moveTo>
                    <a:pt x="16402" y="0"/>
                  </a:moveTo>
                  <a:lnTo>
                    <a:pt x="16402" y="0"/>
                  </a:lnTo>
                  <a:lnTo>
                    <a:pt x="3310" y="14150"/>
                  </a:lnTo>
                  <a:lnTo>
                    <a:pt x="0" y="21458"/>
                  </a:lnTo>
                  <a:lnTo>
                    <a:pt x="1234" y="24889"/>
                  </a:lnTo>
                  <a:lnTo>
                    <a:pt x="8249" y="31523"/>
                  </a:lnTo>
                  <a:lnTo>
                    <a:pt x="39269" y="36151"/>
                  </a:lnTo>
                  <a:lnTo>
                    <a:pt x="84066" y="31169"/>
                  </a:lnTo>
                  <a:lnTo>
                    <a:pt x="126527" y="28285"/>
                  </a:lnTo>
                  <a:lnTo>
                    <a:pt x="2164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84"/>
            <p:cNvSpPr/>
            <p:nvPr>
              <p:custDataLst>
                <p:tags r:id="rId83"/>
              </p:custDataLst>
            </p:nvPr>
          </p:nvSpPr>
          <p:spPr>
            <a:xfrm>
              <a:off x="5629837" y="1133983"/>
              <a:ext cx="151839" cy="340335"/>
            </a:xfrm>
            <a:custGeom>
              <a:avLst/>
              <a:gdLst/>
              <a:ahLst/>
              <a:cxnLst/>
              <a:rect l="0" t="0" r="0" b="0"/>
              <a:pathLst>
                <a:path w="151839" h="340335">
                  <a:moveTo>
                    <a:pt x="151838" y="18542"/>
                  </a:moveTo>
                  <a:lnTo>
                    <a:pt x="151838" y="18542"/>
                  </a:lnTo>
                  <a:lnTo>
                    <a:pt x="151838" y="13486"/>
                  </a:lnTo>
                  <a:lnTo>
                    <a:pt x="149016" y="8181"/>
                  </a:lnTo>
                  <a:lnTo>
                    <a:pt x="146782" y="5285"/>
                  </a:lnTo>
                  <a:lnTo>
                    <a:pt x="141477" y="2067"/>
                  </a:lnTo>
                  <a:lnTo>
                    <a:pt x="129718" y="255"/>
                  </a:lnTo>
                  <a:lnTo>
                    <a:pt x="124392" y="0"/>
                  </a:lnTo>
                  <a:lnTo>
                    <a:pt x="112828" y="5362"/>
                  </a:lnTo>
                  <a:lnTo>
                    <a:pt x="106781" y="9756"/>
                  </a:lnTo>
                  <a:lnTo>
                    <a:pt x="75559" y="56008"/>
                  </a:lnTo>
                  <a:lnTo>
                    <a:pt x="50222" y="94617"/>
                  </a:lnTo>
                  <a:lnTo>
                    <a:pt x="32439" y="132817"/>
                  </a:lnTo>
                  <a:lnTo>
                    <a:pt x="18736" y="173759"/>
                  </a:lnTo>
                  <a:lnTo>
                    <a:pt x="5837" y="217242"/>
                  </a:lnTo>
                  <a:lnTo>
                    <a:pt x="1334" y="261919"/>
                  </a:lnTo>
                  <a:lnTo>
                    <a:pt x="0" y="290091"/>
                  </a:lnTo>
                  <a:lnTo>
                    <a:pt x="5332" y="303625"/>
                  </a:lnTo>
                  <a:lnTo>
                    <a:pt x="14758" y="315637"/>
                  </a:lnTo>
                  <a:lnTo>
                    <a:pt x="26003" y="324504"/>
                  </a:lnTo>
                  <a:lnTo>
                    <a:pt x="63560" y="337761"/>
                  </a:lnTo>
                  <a:lnTo>
                    <a:pt x="79442" y="340334"/>
                  </a:lnTo>
                  <a:lnTo>
                    <a:pt x="113738" y="33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85"/>
            <p:cNvSpPr/>
            <p:nvPr>
              <p:custDataLst>
                <p:tags r:id="rId84"/>
              </p:custDataLst>
            </p:nvPr>
          </p:nvSpPr>
          <p:spPr>
            <a:xfrm>
              <a:off x="5831017" y="1238250"/>
              <a:ext cx="112584" cy="180976"/>
            </a:xfrm>
            <a:custGeom>
              <a:avLst/>
              <a:gdLst/>
              <a:ahLst/>
              <a:cxnLst/>
              <a:rect l="0" t="0" r="0" b="0"/>
              <a:pathLst>
                <a:path w="112584" h="180976">
                  <a:moveTo>
                    <a:pt x="17333" y="0"/>
                  </a:moveTo>
                  <a:lnTo>
                    <a:pt x="17333" y="0"/>
                  </a:lnTo>
                  <a:lnTo>
                    <a:pt x="4076" y="0"/>
                  </a:lnTo>
                  <a:lnTo>
                    <a:pt x="2145" y="3175"/>
                  </a:lnTo>
                  <a:lnTo>
                    <a:pt x="0" y="15169"/>
                  </a:lnTo>
                  <a:lnTo>
                    <a:pt x="4690" y="28261"/>
                  </a:lnTo>
                  <a:lnTo>
                    <a:pt x="32229" y="69470"/>
                  </a:lnTo>
                  <a:lnTo>
                    <a:pt x="62098" y="109180"/>
                  </a:lnTo>
                  <a:lnTo>
                    <a:pt x="11258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86"/>
            <p:cNvSpPr/>
            <p:nvPr>
              <p:custDataLst>
                <p:tags r:id="rId85"/>
              </p:custDataLst>
            </p:nvPr>
          </p:nvSpPr>
          <p:spPr>
            <a:xfrm>
              <a:off x="5848350" y="1200150"/>
              <a:ext cx="133351" cy="238126"/>
            </a:xfrm>
            <a:custGeom>
              <a:avLst/>
              <a:gdLst/>
              <a:ahLst/>
              <a:cxnLst/>
              <a:rect l="0" t="0" r="0" b="0"/>
              <a:pathLst>
                <a:path w="133351" h="238126">
                  <a:moveTo>
                    <a:pt x="133350" y="0"/>
                  </a:moveTo>
                  <a:lnTo>
                    <a:pt x="133350" y="0"/>
                  </a:lnTo>
                  <a:lnTo>
                    <a:pt x="123237" y="0"/>
                  </a:lnTo>
                  <a:lnTo>
                    <a:pt x="112627" y="8467"/>
                  </a:lnTo>
                  <a:lnTo>
                    <a:pt x="82329" y="54228"/>
                  </a:lnTo>
                  <a:lnTo>
                    <a:pt x="45715" y="101385"/>
                  </a:lnTo>
                  <a:lnTo>
                    <a:pt x="18869" y="147693"/>
                  </a:lnTo>
                  <a:lnTo>
                    <a:pt x="5700" y="19134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87"/>
            <p:cNvSpPr/>
            <p:nvPr>
              <p:custDataLst>
                <p:tags r:id="rId86"/>
              </p:custDataLst>
            </p:nvPr>
          </p:nvSpPr>
          <p:spPr>
            <a:xfrm>
              <a:off x="6000750" y="139065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86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88"/>
            <p:cNvSpPr/>
            <p:nvPr>
              <p:custDataLst>
                <p:tags r:id="rId87"/>
              </p:custDataLst>
            </p:nvPr>
          </p:nvSpPr>
          <p:spPr>
            <a:xfrm>
              <a:off x="6010275" y="1278066"/>
              <a:ext cx="19051" cy="17335"/>
            </a:xfrm>
            <a:custGeom>
              <a:avLst/>
              <a:gdLst/>
              <a:ahLst/>
              <a:cxnLst/>
              <a:rect l="0" t="0" r="0" b="0"/>
              <a:pathLst>
                <a:path w="19051" h="17335">
                  <a:moveTo>
                    <a:pt x="19050" y="17334"/>
                  </a:moveTo>
                  <a:lnTo>
                    <a:pt x="19050" y="17334"/>
                  </a:lnTo>
                  <a:lnTo>
                    <a:pt x="13994" y="12278"/>
                  </a:lnTo>
                  <a:lnTo>
                    <a:pt x="11511" y="6973"/>
                  </a:lnTo>
                  <a:lnTo>
                    <a:pt x="9918" y="0"/>
                  </a:lnTo>
                  <a:lnTo>
                    <a:pt x="8729" y="487"/>
                  </a:lnTo>
                  <a:lnTo>
                    <a:pt x="0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89"/>
            <p:cNvSpPr/>
            <p:nvPr>
              <p:custDataLst>
                <p:tags r:id="rId88"/>
              </p:custDataLst>
            </p:nvPr>
          </p:nvSpPr>
          <p:spPr>
            <a:xfrm>
              <a:off x="6157187" y="1285875"/>
              <a:ext cx="91214" cy="9526"/>
            </a:xfrm>
            <a:custGeom>
              <a:avLst/>
              <a:gdLst/>
              <a:ahLst/>
              <a:cxnLst/>
              <a:rect l="0" t="0" r="0" b="0"/>
              <a:pathLst>
                <a:path w="912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6913" y="6703"/>
                  </a:lnTo>
                  <a:lnTo>
                    <a:pt x="9613" y="4469"/>
                  </a:lnTo>
                  <a:lnTo>
                    <a:pt x="28583" y="1324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90"/>
            <p:cNvSpPr/>
            <p:nvPr>
              <p:custDataLst>
                <p:tags r:id="rId89"/>
              </p:custDataLst>
            </p:nvPr>
          </p:nvSpPr>
          <p:spPr>
            <a:xfrm>
              <a:off x="6138137" y="1381125"/>
              <a:ext cx="72164" cy="8206"/>
            </a:xfrm>
            <a:custGeom>
              <a:avLst/>
              <a:gdLst/>
              <a:ahLst/>
              <a:cxnLst/>
              <a:rect l="0" t="0" r="0" b="0"/>
              <a:pathLst>
                <a:path w="72164" h="820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6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34226" y="8205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91"/>
            <p:cNvSpPr/>
            <p:nvPr>
              <p:custDataLst>
                <p:tags r:id="rId90"/>
              </p:custDataLst>
            </p:nvPr>
          </p:nvSpPr>
          <p:spPr>
            <a:xfrm>
              <a:off x="6302255" y="1209675"/>
              <a:ext cx="193796" cy="159829"/>
            </a:xfrm>
            <a:custGeom>
              <a:avLst/>
              <a:gdLst/>
              <a:ahLst/>
              <a:cxnLst/>
              <a:rect l="0" t="0" r="0" b="0"/>
              <a:pathLst>
                <a:path w="193796" h="159829">
                  <a:moveTo>
                    <a:pt x="193795" y="0"/>
                  </a:moveTo>
                  <a:lnTo>
                    <a:pt x="193795" y="0"/>
                  </a:lnTo>
                  <a:lnTo>
                    <a:pt x="162224" y="44829"/>
                  </a:lnTo>
                  <a:lnTo>
                    <a:pt x="134132" y="85173"/>
                  </a:lnTo>
                  <a:lnTo>
                    <a:pt x="101808" y="128221"/>
                  </a:lnTo>
                  <a:lnTo>
                    <a:pt x="82696" y="143589"/>
                  </a:lnTo>
                  <a:lnTo>
                    <a:pt x="46206" y="158779"/>
                  </a:lnTo>
                  <a:lnTo>
                    <a:pt x="41428" y="159828"/>
                  </a:lnTo>
                  <a:lnTo>
                    <a:pt x="37183" y="159468"/>
                  </a:lnTo>
                  <a:lnTo>
                    <a:pt x="29646" y="156247"/>
                  </a:lnTo>
                  <a:lnTo>
                    <a:pt x="9637" y="137951"/>
                  </a:lnTo>
                  <a:lnTo>
                    <a:pt x="1527" y="126223"/>
                  </a:lnTo>
                  <a:lnTo>
                    <a:pt x="0" y="120132"/>
                  </a:lnTo>
                  <a:lnTo>
                    <a:pt x="1125" y="107720"/>
                  </a:lnTo>
                  <a:lnTo>
                    <a:pt x="3965" y="103563"/>
                  </a:lnTo>
                  <a:lnTo>
                    <a:pt x="7975" y="100792"/>
                  </a:lnTo>
                  <a:lnTo>
                    <a:pt x="12765" y="98945"/>
                  </a:lnTo>
                  <a:lnTo>
                    <a:pt x="26554" y="99714"/>
                  </a:lnTo>
                  <a:lnTo>
                    <a:pt x="42207" y="104642"/>
                  </a:lnTo>
                  <a:lnTo>
                    <a:pt x="86122" y="130994"/>
                  </a:lnTo>
                  <a:lnTo>
                    <a:pt x="14617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92"/>
            <p:cNvSpPr/>
            <p:nvPr>
              <p:custDataLst>
                <p:tags r:id="rId91"/>
              </p:custDataLst>
            </p:nvPr>
          </p:nvSpPr>
          <p:spPr>
            <a:xfrm>
              <a:off x="6429375" y="1143160"/>
              <a:ext cx="190018" cy="333216"/>
            </a:xfrm>
            <a:custGeom>
              <a:avLst/>
              <a:gdLst/>
              <a:ahLst/>
              <a:cxnLst/>
              <a:rect l="0" t="0" r="0" b="0"/>
              <a:pathLst>
                <a:path w="190018" h="333216">
                  <a:moveTo>
                    <a:pt x="133350" y="37940"/>
                  </a:moveTo>
                  <a:lnTo>
                    <a:pt x="133350" y="37940"/>
                  </a:lnTo>
                  <a:lnTo>
                    <a:pt x="148559" y="10698"/>
                  </a:lnTo>
                  <a:lnTo>
                    <a:pt x="159865" y="80"/>
                  </a:lnTo>
                  <a:lnTo>
                    <a:pt x="165843" y="0"/>
                  </a:lnTo>
                  <a:lnTo>
                    <a:pt x="171945" y="3122"/>
                  </a:lnTo>
                  <a:lnTo>
                    <a:pt x="178131" y="8378"/>
                  </a:lnTo>
                  <a:lnTo>
                    <a:pt x="185003" y="25507"/>
                  </a:lnTo>
                  <a:lnTo>
                    <a:pt x="188871" y="61773"/>
                  </a:lnTo>
                  <a:lnTo>
                    <a:pt x="190017" y="103210"/>
                  </a:lnTo>
                  <a:lnTo>
                    <a:pt x="185348" y="150081"/>
                  </a:lnTo>
                  <a:lnTo>
                    <a:pt x="167688" y="189913"/>
                  </a:lnTo>
                  <a:lnTo>
                    <a:pt x="150089" y="225534"/>
                  </a:lnTo>
                  <a:lnTo>
                    <a:pt x="120346" y="266353"/>
                  </a:lnTo>
                  <a:lnTo>
                    <a:pt x="99393" y="287769"/>
                  </a:lnTo>
                  <a:lnTo>
                    <a:pt x="65198" y="307520"/>
                  </a:lnTo>
                  <a:lnTo>
                    <a:pt x="0" y="333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93"/>
            <p:cNvSpPr/>
            <p:nvPr>
              <p:custDataLst>
                <p:tags r:id="rId92"/>
              </p:custDataLst>
            </p:nvPr>
          </p:nvSpPr>
          <p:spPr>
            <a:xfrm>
              <a:off x="4900319" y="1657396"/>
              <a:ext cx="1471907" cy="43111"/>
            </a:xfrm>
            <a:custGeom>
              <a:avLst/>
              <a:gdLst/>
              <a:ahLst/>
              <a:cxnLst/>
              <a:rect l="0" t="0" r="0" b="0"/>
              <a:pathLst>
                <a:path w="1471907" h="43111">
                  <a:moveTo>
                    <a:pt x="5056" y="38054"/>
                  </a:moveTo>
                  <a:lnTo>
                    <a:pt x="5056" y="38054"/>
                  </a:lnTo>
                  <a:lnTo>
                    <a:pt x="0" y="38054"/>
                  </a:lnTo>
                  <a:lnTo>
                    <a:pt x="627" y="39112"/>
                  </a:lnTo>
                  <a:lnTo>
                    <a:pt x="6968" y="43110"/>
                  </a:lnTo>
                  <a:lnTo>
                    <a:pt x="19664" y="42771"/>
                  </a:lnTo>
                  <a:lnTo>
                    <a:pt x="58741" y="38986"/>
                  </a:lnTo>
                  <a:lnTo>
                    <a:pt x="104924" y="33274"/>
                  </a:lnTo>
                  <a:lnTo>
                    <a:pt x="143281" y="27815"/>
                  </a:lnTo>
                  <a:lnTo>
                    <a:pt x="187139" y="22920"/>
                  </a:lnTo>
                  <a:lnTo>
                    <a:pt x="212169" y="21615"/>
                  </a:lnTo>
                  <a:lnTo>
                    <a:pt x="238382" y="20744"/>
                  </a:lnTo>
                  <a:lnTo>
                    <a:pt x="267498" y="19106"/>
                  </a:lnTo>
                  <a:lnTo>
                    <a:pt x="298551" y="16955"/>
                  </a:lnTo>
                  <a:lnTo>
                    <a:pt x="330895" y="14463"/>
                  </a:lnTo>
                  <a:lnTo>
                    <a:pt x="364099" y="11744"/>
                  </a:lnTo>
                  <a:lnTo>
                    <a:pt x="397877" y="8872"/>
                  </a:lnTo>
                  <a:lnTo>
                    <a:pt x="432036" y="5899"/>
                  </a:lnTo>
                  <a:lnTo>
                    <a:pt x="467510" y="3918"/>
                  </a:lnTo>
                  <a:lnTo>
                    <a:pt x="503858" y="2596"/>
                  </a:lnTo>
                  <a:lnTo>
                    <a:pt x="540791" y="1716"/>
                  </a:lnTo>
                  <a:lnTo>
                    <a:pt x="580229" y="1129"/>
                  </a:lnTo>
                  <a:lnTo>
                    <a:pt x="621338" y="737"/>
                  </a:lnTo>
                  <a:lnTo>
                    <a:pt x="663560" y="476"/>
                  </a:lnTo>
                  <a:lnTo>
                    <a:pt x="705468" y="302"/>
                  </a:lnTo>
                  <a:lnTo>
                    <a:pt x="747163" y="186"/>
                  </a:lnTo>
                  <a:lnTo>
                    <a:pt x="788719" y="109"/>
                  </a:lnTo>
                  <a:lnTo>
                    <a:pt x="830181" y="57"/>
                  </a:lnTo>
                  <a:lnTo>
                    <a:pt x="871581" y="23"/>
                  </a:lnTo>
                  <a:lnTo>
                    <a:pt x="912940" y="0"/>
                  </a:lnTo>
                  <a:lnTo>
                    <a:pt x="953212" y="1043"/>
                  </a:lnTo>
                  <a:lnTo>
                    <a:pt x="992760" y="2797"/>
                  </a:lnTo>
                  <a:lnTo>
                    <a:pt x="1031825" y="5024"/>
                  </a:lnTo>
                  <a:lnTo>
                    <a:pt x="1068452" y="6509"/>
                  </a:lnTo>
                  <a:lnTo>
                    <a:pt x="1103454" y="7499"/>
                  </a:lnTo>
                  <a:lnTo>
                    <a:pt x="1137370" y="8159"/>
                  </a:lnTo>
                  <a:lnTo>
                    <a:pt x="1170566" y="9657"/>
                  </a:lnTo>
                  <a:lnTo>
                    <a:pt x="1203279" y="11715"/>
                  </a:lnTo>
                  <a:lnTo>
                    <a:pt x="1235671" y="14144"/>
                  </a:lnTo>
                  <a:lnTo>
                    <a:pt x="1265733" y="15764"/>
                  </a:lnTo>
                  <a:lnTo>
                    <a:pt x="1294241" y="16844"/>
                  </a:lnTo>
                  <a:lnTo>
                    <a:pt x="1321712" y="17564"/>
                  </a:lnTo>
                  <a:lnTo>
                    <a:pt x="1369170" y="21186"/>
                  </a:lnTo>
                  <a:lnTo>
                    <a:pt x="1409311" y="25265"/>
                  </a:lnTo>
                  <a:lnTo>
                    <a:pt x="1471906" y="2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94"/>
            <p:cNvSpPr/>
            <p:nvPr>
              <p:custDataLst>
                <p:tags r:id="rId93"/>
              </p:custDataLst>
            </p:nvPr>
          </p:nvSpPr>
          <p:spPr>
            <a:xfrm>
              <a:off x="5810641" y="1775508"/>
              <a:ext cx="190110" cy="196322"/>
            </a:xfrm>
            <a:custGeom>
              <a:avLst/>
              <a:gdLst/>
              <a:ahLst/>
              <a:cxnLst/>
              <a:rect l="0" t="0" r="0" b="0"/>
              <a:pathLst>
                <a:path w="190110" h="196322">
                  <a:moveTo>
                    <a:pt x="28184" y="15192"/>
                  </a:moveTo>
                  <a:lnTo>
                    <a:pt x="28184" y="15192"/>
                  </a:lnTo>
                  <a:lnTo>
                    <a:pt x="6725" y="28450"/>
                  </a:lnTo>
                  <a:lnTo>
                    <a:pt x="2772" y="37312"/>
                  </a:lnTo>
                  <a:lnTo>
                    <a:pt x="233" y="65305"/>
                  </a:lnTo>
                  <a:lnTo>
                    <a:pt x="7865" y="110072"/>
                  </a:lnTo>
                  <a:lnTo>
                    <a:pt x="8967" y="157287"/>
                  </a:lnTo>
                  <a:lnTo>
                    <a:pt x="9101" y="190956"/>
                  </a:lnTo>
                  <a:lnTo>
                    <a:pt x="8054" y="194810"/>
                  </a:lnTo>
                  <a:lnTo>
                    <a:pt x="6297" y="196321"/>
                  </a:lnTo>
                  <a:lnTo>
                    <a:pt x="4068" y="196270"/>
                  </a:lnTo>
                  <a:lnTo>
                    <a:pt x="2581" y="193060"/>
                  </a:lnTo>
                  <a:lnTo>
                    <a:pt x="0" y="151347"/>
                  </a:lnTo>
                  <a:lnTo>
                    <a:pt x="4781" y="115741"/>
                  </a:lnTo>
                  <a:lnTo>
                    <a:pt x="17957" y="78381"/>
                  </a:lnTo>
                  <a:lnTo>
                    <a:pt x="30211" y="50613"/>
                  </a:lnTo>
                  <a:lnTo>
                    <a:pt x="50657" y="28980"/>
                  </a:lnTo>
                  <a:lnTo>
                    <a:pt x="84952" y="4824"/>
                  </a:lnTo>
                  <a:lnTo>
                    <a:pt x="99629" y="0"/>
                  </a:lnTo>
                  <a:lnTo>
                    <a:pt x="124847" y="2342"/>
                  </a:lnTo>
                  <a:lnTo>
                    <a:pt x="142315" y="9738"/>
                  </a:lnTo>
                  <a:lnTo>
                    <a:pt x="177673" y="54486"/>
                  </a:lnTo>
                  <a:lnTo>
                    <a:pt x="186424" y="72108"/>
                  </a:lnTo>
                  <a:lnTo>
                    <a:pt x="190109" y="11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095"/>
          <p:cNvSpPr/>
          <p:nvPr>
            <p:custDataLst>
              <p:tags r:id="rId2"/>
            </p:custDataLst>
          </p:nvPr>
        </p:nvSpPr>
        <p:spPr>
          <a:xfrm>
            <a:off x="5276850" y="1234528"/>
            <a:ext cx="18826" cy="241848"/>
          </a:xfrm>
          <a:custGeom>
            <a:avLst/>
            <a:gdLst/>
            <a:ahLst/>
            <a:cxnLst/>
            <a:rect l="0" t="0" r="0" b="0"/>
            <a:pathLst>
              <a:path w="18826" h="241848">
                <a:moveTo>
                  <a:pt x="0" y="22772"/>
                </a:moveTo>
                <a:lnTo>
                  <a:pt x="0" y="22772"/>
                </a:lnTo>
                <a:lnTo>
                  <a:pt x="0" y="0"/>
                </a:lnTo>
                <a:lnTo>
                  <a:pt x="1058" y="6382"/>
                </a:lnTo>
                <a:lnTo>
                  <a:pt x="10361" y="44856"/>
                </a:lnTo>
                <a:lnTo>
                  <a:pt x="16475" y="83643"/>
                </a:lnTo>
                <a:lnTo>
                  <a:pt x="18287" y="123005"/>
                </a:lnTo>
                <a:lnTo>
                  <a:pt x="18825" y="160421"/>
                </a:lnTo>
                <a:lnTo>
                  <a:pt x="9525" y="241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649"/>
          <p:cNvGrpSpPr/>
          <p:nvPr/>
        </p:nvGrpSpPr>
        <p:grpSpPr>
          <a:xfrm>
            <a:off x="2381250" y="2618850"/>
            <a:ext cx="638176" cy="503285"/>
            <a:chOff x="2381250" y="2618850"/>
            <a:chExt cx="638176" cy="503285"/>
          </a:xfrm>
        </p:grpSpPr>
        <p:sp>
          <p:nvSpPr>
            <p:cNvPr id="57" name="SMARTInkShape-3096"/>
            <p:cNvSpPr/>
            <p:nvPr>
              <p:custDataLst>
                <p:tags r:id="rId77"/>
              </p:custDataLst>
            </p:nvPr>
          </p:nvSpPr>
          <p:spPr>
            <a:xfrm>
              <a:off x="2381250" y="2618850"/>
              <a:ext cx="244770" cy="503285"/>
            </a:xfrm>
            <a:custGeom>
              <a:avLst/>
              <a:gdLst/>
              <a:ahLst/>
              <a:cxnLst/>
              <a:rect l="0" t="0" r="0" b="0"/>
              <a:pathLst>
                <a:path w="244770" h="503285">
                  <a:moveTo>
                    <a:pt x="38100" y="86250"/>
                  </a:moveTo>
                  <a:lnTo>
                    <a:pt x="38100" y="86250"/>
                  </a:lnTo>
                  <a:lnTo>
                    <a:pt x="38100" y="78049"/>
                  </a:lnTo>
                  <a:lnTo>
                    <a:pt x="37042" y="77608"/>
                  </a:lnTo>
                  <a:lnTo>
                    <a:pt x="33044" y="77117"/>
                  </a:lnTo>
                  <a:lnTo>
                    <a:pt x="32612" y="79103"/>
                  </a:lnTo>
                  <a:lnTo>
                    <a:pt x="45225" y="122875"/>
                  </a:lnTo>
                  <a:lnTo>
                    <a:pt x="47151" y="169685"/>
                  </a:lnTo>
                  <a:lnTo>
                    <a:pt x="52541" y="206574"/>
                  </a:lnTo>
                  <a:lnTo>
                    <a:pt x="60841" y="252782"/>
                  </a:lnTo>
                  <a:lnTo>
                    <a:pt x="64082" y="288322"/>
                  </a:lnTo>
                  <a:lnTo>
                    <a:pt x="65907" y="335565"/>
                  </a:lnTo>
                  <a:lnTo>
                    <a:pt x="66523" y="379973"/>
                  </a:lnTo>
                  <a:lnTo>
                    <a:pt x="66630" y="404584"/>
                  </a:lnTo>
                  <a:lnTo>
                    <a:pt x="65587" y="408539"/>
                  </a:lnTo>
                  <a:lnTo>
                    <a:pt x="63833" y="410118"/>
                  </a:lnTo>
                  <a:lnTo>
                    <a:pt x="61605" y="410112"/>
                  </a:lnTo>
                  <a:lnTo>
                    <a:pt x="60120" y="406933"/>
                  </a:lnTo>
                  <a:lnTo>
                    <a:pt x="52485" y="370328"/>
                  </a:lnTo>
                  <a:lnTo>
                    <a:pt x="49065" y="322704"/>
                  </a:lnTo>
                  <a:lnTo>
                    <a:pt x="42995" y="276843"/>
                  </a:lnTo>
                  <a:lnTo>
                    <a:pt x="39550" y="236443"/>
                  </a:lnTo>
                  <a:lnTo>
                    <a:pt x="43586" y="192606"/>
                  </a:lnTo>
                  <a:lnTo>
                    <a:pt x="46428" y="151159"/>
                  </a:lnTo>
                  <a:lnTo>
                    <a:pt x="52327" y="112068"/>
                  </a:lnTo>
                  <a:lnTo>
                    <a:pt x="63802" y="68537"/>
                  </a:lnTo>
                  <a:lnTo>
                    <a:pt x="74173" y="40079"/>
                  </a:lnTo>
                  <a:lnTo>
                    <a:pt x="91239" y="17771"/>
                  </a:lnTo>
                  <a:lnTo>
                    <a:pt x="107226" y="4310"/>
                  </a:lnTo>
                  <a:lnTo>
                    <a:pt x="115934" y="932"/>
                  </a:lnTo>
                  <a:lnTo>
                    <a:pt x="134076" y="0"/>
                  </a:lnTo>
                  <a:lnTo>
                    <a:pt x="157084" y="5426"/>
                  </a:lnTo>
                  <a:lnTo>
                    <a:pt x="177306" y="18793"/>
                  </a:lnTo>
                  <a:lnTo>
                    <a:pt x="201946" y="58826"/>
                  </a:lnTo>
                  <a:lnTo>
                    <a:pt x="220748" y="96002"/>
                  </a:lnTo>
                  <a:lnTo>
                    <a:pt x="234653" y="140466"/>
                  </a:lnTo>
                  <a:lnTo>
                    <a:pt x="244769" y="186565"/>
                  </a:lnTo>
                  <a:lnTo>
                    <a:pt x="243974" y="227803"/>
                  </a:lnTo>
                  <a:lnTo>
                    <a:pt x="239858" y="266833"/>
                  </a:lnTo>
                  <a:lnTo>
                    <a:pt x="235816" y="305209"/>
                  </a:lnTo>
                  <a:lnTo>
                    <a:pt x="225094" y="343391"/>
                  </a:lnTo>
                  <a:lnTo>
                    <a:pt x="208511" y="381515"/>
                  </a:lnTo>
                  <a:lnTo>
                    <a:pt x="183945" y="427266"/>
                  </a:lnTo>
                  <a:lnTo>
                    <a:pt x="137831" y="472877"/>
                  </a:lnTo>
                  <a:lnTo>
                    <a:pt x="90339" y="498379"/>
                  </a:lnTo>
                  <a:lnTo>
                    <a:pt x="55107" y="503284"/>
                  </a:lnTo>
                  <a:lnTo>
                    <a:pt x="37545" y="501610"/>
                  </a:lnTo>
                  <a:lnTo>
                    <a:pt x="31380" y="499681"/>
                  </a:lnTo>
                  <a:lnTo>
                    <a:pt x="0" y="457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97"/>
            <p:cNvSpPr/>
            <p:nvPr>
              <p:custDataLst>
                <p:tags r:id="rId78"/>
              </p:custDataLst>
            </p:nvPr>
          </p:nvSpPr>
          <p:spPr>
            <a:xfrm>
              <a:off x="2819400" y="27908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3092"/>
                  </a:lnTo>
                  <a:lnTo>
                    <a:pt x="2822" y="15078"/>
                  </a:lnTo>
                  <a:lnTo>
                    <a:pt x="5056" y="16402"/>
                  </a:lnTo>
                  <a:lnTo>
                    <a:pt x="48303" y="25441"/>
                  </a:lnTo>
                  <a:lnTo>
                    <a:pt x="1238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98"/>
            <p:cNvSpPr/>
            <p:nvPr>
              <p:custDataLst>
                <p:tags r:id="rId79"/>
              </p:custDataLst>
            </p:nvPr>
          </p:nvSpPr>
          <p:spPr>
            <a:xfrm>
              <a:off x="2825464" y="2924175"/>
              <a:ext cx="193962" cy="35876"/>
            </a:xfrm>
            <a:custGeom>
              <a:avLst/>
              <a:gdLst/>
              <a:ahLst/>
              <a:cxnLst/>
              <a:rect l="0" t="0" r="0" b="0"/>
              <a:pathLst>
                <a:path w="193962" h="35876">
                  <a:moveTo>
                    <a:pt x="32036" y="0"/>
                  </a:moveTo>
                  <a:lnTo>
                    <a:pt x="32036" y="0"/>
                  </a:lnTo>
                  <a:lnTo>
                    <a:pt x="1445" y="30591"/>
                  </a:lnTo>
                  <a:lnTo>
                    <a:pt x="0" y="33094"/>
                  </a:lnTo>
                  <a:lnTo>
                    <a:pt x="96" y="34763"/>
                  </a:lnTo>
                  <a:lnTo>
                    <a:pt x="1217" y="35875"/>
                  </a:lnTo>
                  <a:lnTo>
                    <a:pt x="47433" y="30268"/>
                  </a:lnTo>
                  <a:lnTo>
                    <a:pt x="85281" y="29077"/>
                  </a:lnTo>
                  <a:lnTo>
                    <a:pt x="19396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50"/>
          <p:cNvGrpSpPr/>
          <p:nvPr/>
        </p:nvGrpSpPr>
        <p:grpSpPr>
          <a:xfrm>
            <a:off x="3372121" y="2531634"/>
            <a:ext cx="637905" cy="599740"/>
            <a:chOff x="3372121" y="2531634"/>
            <a:chExt cx="637905" cy="599740"/>
          </a:xfrm>
        </p:grpSpPr>
        <p:sp>
          <p:nvSpPr>
            <p:cNvPr id="61" name="SMARTInkShape-3099"/>
            <p:cNvSpPr/>
            <p:nvPr>
              <p:custDataLst>
                <p:tags r:id="rId74"/>
              </p:custDataLst>
            </p:nvPr>
          </p:nvSpPr>
          <p:spPr>
            <a:xfrm>
              <a:off x="3372121" y="2531634"/>
              <a:ext cx="171180" cy="599740"/>
            </a:xfrm>
            <a:custGeom>
              <a:avLst/>
              <a:gdLst/>
              <a:ahLst/>
              <a:cxnLst/>
              <a:rect l="0" t="0" r="0" b="0"/>
              <a:pathLst>
                <a:path w="171180" h="599740">
                  <a:moveTo>
                    <a:pt x="171179" y="30591"/>
                  </a:moveTo>
                  <a:lnTo>
                    <a:pt x="171179" y="30591"/>
                  </a:lnTo>
                  <a:lnTo>
                    <a:pt x="152865" y="12277"/>
                  </a:lnTo>
                  <a:lnTo>
                    <a:pt x="125419" y="0"/>
                  </a:lnTo>
                  <a:lnTo>
                    <a:pt x="105333" y="1473"/>
                  </a:lnTo>
                  <a:lnTo>
                    <a:pt x="86881" y="9183"/>
                  </a:lnTo>
                  <a:lnTo>
                    <a:pt x="71624" y="19665"/>
                  </a:lnTo>
                  <a:lnTo>
                    <a:pt x="60610" y="37024"/>
                  </a:lnTo>
                  <a:lnTo>
                    <a:pt x="51282" y="64952"/>
                  </a:lnTo>
                  <a:lnTo>
                    <a:pt x="48130" y="103466"/>
                  </a:lnTo>
                  <a:lnTo>
                    <a:pt x="52640" y="134381"/>
                  </a:lnTo>
                  <a:lnTo>
                    <a:pt x="60640" y="148334"/>
                  </a:lnTo>
                  <a:lnTo>
                    <a:pt x="102848" y="195549"/>
                  </a:lnTo>
                  <a:lnTo>
                    <a:pt x="123063" y="215287"/>
                  </a:lnTo>
                  <a:lnTo>
                    <a:pt x="134977" y="233328"/>
                  </a:lnTo>
                  <a:lnTo>
                    <a:pt x="143800" y="255457"/>
                  </a:lnTo>
                  <a:lnTo>
                    <a:pt x="142783" y="279404"/>
                  </a:lnTo>
                  <a:lnTo>
                    <a:pt x="134217" y="302041"/>
                  </a:lnTo>
                  <a:lnTo>
                    <a:pt x="93874" y="345751"/>
                  </a:lnTo>
                  <a:lnTo>
                    <a:pt x="59191" y="388882"/>
                  </a:lnTo>
                  <a:lnTo>
                    <a:pt x="30054" y="414670"/>
                  </a:lnTo>
                  <a:lnTo>
                    <a:pt x="2817" y="460506"/>
                  </a:lnTo>
                  <a:lnTo>
                    <a:pt x="339" y="476835"/>
                  </a:lnTo>
                  <a:lnTo>
                    <a:pt x="0" y="491388"/>
                  </a:lnTo>
                  <a:lnTo>
                    <a:pt x="5494" y="505618"/>
                  </a:lnTo>
                  <a:lnTo>
                    <a:pt x="30796" y="552373"/>
                  </a:lnTo>
                  <a:lnTo>
                    <a:pt x="53836" y="578336"/>
                  </a:lnTo>
                  <a:lnTo>
                    <a:pt x="79404" y="592264"/>
                  </a:lnTo>
                  <a:lnTo>
                    <a:pt x="102711" y="599179"/>
                  </a:lnTo>
                  <a:lnTo>
                    <a:pt x="117466" y="599739"/>
                  </a:lnTo>
                  <a:lnTo>
                    <a:pt x="152129" y="592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00"/>
            <p:cNvSpPr/>
            <p:nvPr>
              <p:custDataLst>
                <p:tags r:id="rId75"/>
              </p:custDataLst>
            </p:nvPr>
          </p:nvSpPr>
          <p:spPr>
            <a:xfrm>
              <a:off x="3676650" y="2691724"/>
              <a:ext cx="176755" cy="325350"/>
            </a:xfrm>
            <a:custGeom>
              <a:avLst/>
              <a:gdLst/>
              <a:ahLst/>
              <a:cxnLst/>
              <a:rect l="0" t="0" r="0" b="0"/>
              <a:pathLst>
                <a:path w="176755" h="325350">
                  <a:moveTo>
                    <a:pt x="0" y="41951"/>
                  </a:moveTo>
                  <a:lnTo>
                    <a:pt x="0" y="41951"/>
                  </a:lnTo>
                  <a:lnTo>
                    <a:pt x="0" y="20492"/>
                  </a:lnTo>
                  <a:lnTo>
                    <a:pt x="3175" y="17062"/>
                  </a:lnTo>
                  <a:lnTo>
                    <a:pt x="34716" y="744"/>
                  </a:lnTo>
                  <a:lnTo>
                    <a:pt x="53176" y="0"/>
                  </a:lnTo>
                  <a:lnTo>
                    <a:pt x="91160" y="5460"/>
                  </a:lnTo>
                  <a:lnTo>
                    <a:pt x="107191" y="13739"/>
                  </a:lnTo>
                  <a:lnTo>
                    <a:pt x="143823" y="51756"/>
                  </a:lnTo>
                  <a:lnTo>
                    <a:pt x="145624" y="58013"/>
                  </a:lnTo>
                  <a:lnTo>
                    <a:pt x="143446" y="89849"/>
                  </a:lnTo>
                  <a:lnTo>
                    <a:pt x="132931" y="111529"/>
                  </a:lnTo>
                  <a:lnTo>
                    <a:pt x="122228" y="123322"/>
                  </a:lnTo>
                  <a:lnTo>
                    <a:pt x="93981" y="149524"/>
                  </a:lnTo>
                  <a:lnTo>
                    <a:pt x="86055" y="161548"/>
                  </a:lnTo>
                  <a:lnTo>
                    <a:pt x="76700" y="168483"/>
                  </a:lnTo>
                  <a:lnTo>
                    <a:pt x="73358" y="172872"/>
                  </a:lnTo>
                  <a:lnTo>
                    <a:pt x="69645" y="183394"/>
                  </a:lnTo>
                  <a:lnTo>
                    <a:pt x="70772" y="188105"/>
                  </a:lnTo>
                  <a:lnTo>
                    <a:pt x="77668" y="196161"/>
                  </a:lnTo>
                  <a:lnTo>
                    <a:pt x="114551" y="211015"/>
                  </a:lnTo>
                  <a:lnTo>
                    <a:pt x="156957" y="233234"/>
                  </a:lnTo>
                  <a:lnTo>
                    <a:pt x="164963" y="239323"/>
                  </a:lnTo>
                  <a:lnTo>
                    <a:pt x="173859" y="254556"/>
                  </a:lnTo>
                  <a:lnTo>
                    <a:pt x="176754" y="270850"/>
                  </a:lnTo>
                  <a:lnTo>
                    <a:pt x="174513" y="285148"/>
                  </a:lnTo>
                  <a:lnTo>
                    <a:pt x="170317" y="290865"/>
                  </a:lnTo>
                  <a:lnTo>
                    <a:pt x="137003" y="311156"/>
                  </a:lnTo>
                  <a:lnTo>
                    <a:pt x="97069" y="323335"/>
                  </a:lnTo>
                  <a:lnTo>
                    <a:pt x="67214" y="325349"/>
                  </a:lnTo>
                  <a:lnTo>
                    <a:pt x="28575" y="318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01"/>
            <p:cNvSpPr/>
            <p:nvPr>
              <p:custDataLst>
                <p:tags r:id="rId76"/>
              </p:custDataLst>
            </p:nvPr>
          </p:nvSpPr>
          <p:spPr>
            <a:xfrm>
              <a:off x="3886200" y="2990850"/>
              <a:ext cx="123826" cy="114301"/>
            </a:xfrm>
            <a:custGeom>
              <a:avLst/>
              <a:gdLst/>
              <a:ahLst/>
              <a:cxnLst/>
              <a:rect l="0" t="0" r="0" b="0"/>
              <a:pathLst>
                <a:path w="123826" h="114301">
                  <a:moveTo>
                    <a:pt x="123825" y="0"/>
                  </a:moveTo>
                  <a:lnTo>
                    <a:pt x="123825" y="0"/>
                  </a:lnTo>
                  <a:lnTo>
                    <a:pt x="121003" y="38623"/>
                  </a:lnTo>
                  <a:lnTo>
                    <a:pt x="118768" y="47974"/>
                  </a:lnTo>
                  <a:lnTo>
                    <a:pt x="110642" y="61185"/>
                  </a:lnTo>
                  <a:lnTo>
                    <a:pt x="88521" y="7739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51"/>
          <p:cNvGrpSpPr/>
          <p:nvPr/>
        </p:nvGrpSpPr>
        <p:grpSpPr>
          <a:xfrm>
            <a:off x="4333875" y="2645807"/>
            <a:ext cx="133351" cy="421244"/>
            <a:chOff x="4333875" y="2645807"/>
            <a:chExt cx="133351" cy="421244"/>
          </a:xfrm>
        </p:grpSpPr>
        <p:sp>
          <p:nvSpPr>
            <p:cNvPr id="65" name="SMARTInkShape-3102"/>
            <p:cNvSpPr/>
            <p:nvPr>
              <p:custDataLst>
                <p:tags r:id="rId72"/>
              </p:custDataLst>
            </p:nvPr>
          </p:nvSpPr>
          <p:spPr>
            <a:xfrm>
              <a:off x="4333875" y="2645807"/>
              <a:ext cx="27252" cy="297419"/>
            </a:xfrm>
            <a:custGeom>
              <a:avLst/>
              <a:gdLst/>
              <a:ahLst/>
              <a:cxnLst/>
              <a:rect l="0" t="0" r="0" b="0"/>
              <a:pathLst>
                <a:path w="27252" h="297419">
                  <a:moveTo>
                    <a:pt x="19050" y="21193"/>
                  </a:moveTo>
                  <a:lnTo>
                    <a:pt x="19050" y="21193"/>
                  </a:lnTo>
                  <a:lnTo>
                    <a:pt x="24107" y="16137"/>
                  </a:lnTo>
                  <a:lnTo>
                    <a:pt x="26589" y="8010"/>
                  </a:lnTo>
                  <a:lnTo>
                    <a:pt x="27251" y="2879"/>
                  </a:lnTo>
                  <a:lnTo>
                    <a:pt x="26634" y="517"/>
                  </a:lnTo>
                  <a:lnTo>
                    <a:pt x="25164" y="0"/>
                  </a:lnTo>
                  <a:lnTo>
                    <a:pt x="23126" y="715"/>
                  </a:lnTo>
                  <a:lnTo>
                    <a:pt x="21768" y="3307"/>
                  </a:lnTo>
                  <a:lnTo>
                    <a:pt x="11670" y="48222"/>
                  </a:lnTo>
                  <a:lnTo>
                    <a:pt x="9949" y="95088"/>
                  </a:lnTo>
                  <a:lnTo>
                    <a:pt x="9713" y="129177"/>
                  </a:lnTo>
                  <a:lnTo>
                    <a:pt x="9581" y="172780"/>
                  </a:lnTo>
                  <a:lnTo>
                    <a:pt x="6719" y="201927"/>
                  </a:lnTo>
                  <a:lnTo>
                    <a:pt x="1991" y="236316"/>
                  </a:lnTo>
                  <a:lnTo>
                    <a:pt x="0" y="297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03"/>
            <p:cNvSpPr/>
            <p:nvPr>
              <p:custDataLst>
                <p:tags r:id="rId73"/>
              </p:custDataLst>
            </p:nvPr>
          </p:nvSpPr>
          <p:spPr>
            <a:xfrm>
              <a:off x="4400550" y="2943225"/>
              <a:ext cx="66676" cy="123826"/>
            </a:xfrm>
            <a:custGeom>
              <a:avLst/>
              <a:gdLst/>
              <a:ahLst/>
              <a:cxnLst/>
              <a:rect l="0" t="0" r="0" b="0"/>
              <a:pathLst>
                <a:path w="66676" h="123826">
                  <a:moveTo>
                    <a:pt x="66675" y="0"/>
                  </a:moveTo>
                  <a:lnTo>
                    <a:pt x="66675" y="0"/>
                  </a:lnTo>
                  <a:lnTo>
                    <a:pt x="65617" y="16267"/>
                  </a:lnTo>
                  <a:lnTo>
                    <a:pt x="58013" y="40098"/>
                  </a:lnTo>
                  <a:lnTo>
                    <a:pt x="36083" y="80931"/>
                  </a:lnTo>
                  <a:lnTo>
                    <a:pt x="15908" y="11206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52"/>
          <p:cNvGrpSpPr/>
          <p:nvPr/>
        </p:nvGrpSpPr>
        <p:grpSpPr>
          <a:xfrm>
            <a:off x="4862670" y="2497266"/>
            <a:ext cx="382943" cy="503110"/>
            <a:chOff x="4862670" y="2497266"/>
            <a:chExt cx="382943" cy="503110"/>
          </a:xfrm>
        </p:grpSpPr>
        <p:sp>
          <p:nvSpPr>
            <p:cNvPr id="68" name="SMARTInkShape-3104"/>
            <p:cNvSpPr/>
            <p:nvPr>
              <p:custDataLst>
                <p:tags r:id="rId69"/>
              </p:custDataLst>
            </p:nvPr>
          </p:nvSpPr>
          <p:spPr>
            <a:xfrm>
              <a:off x="4862670" y="2591081"/>
              <a:ext cx="172185" cy="384856"/>
            </a:xfrm>
            <a:custGeom>
              <a:avLst/>
              <a:gdLst/>
              <a:ahLst/>
              <a:cxnLst/>
              <a:rect l="0" t="0" r="0" b="0"/>
              <a:pathLst>
                <a:path w="172185" h="384856">
                  <a:moveTo>
                    <a:pt x="14130" y="56869"/>
                  </a:moveTo>
                  <a:lnTo>
                    <a:pt x="14130" y="56869"/>
                  </a:lnTo>
                  <a:lnTo>
                    <a:pt x="873" y="43612"/>
                  </a:lnTo>
                  <a:lnTo>
                    <a:pt x="0" y="40623"/>
                  </a:lnTo>
                  <a:lnTo>
                    <a:pt x="477" y="37572"/>
                  </a:lnTo>
                  <a:lnTo>
                    <a:pt x="1853" y="34479"/>
                  </a:lnTo>
                  <a:lnTo>
                    <a:pt x="9026" y="28221"/>
                  </a:lnTo>
                  <a:lnTo>
                    <a:pt x="40992" y="10523"/>
                  </a:lnTo>
                  <a:lnTo>
                    <a:pt x="85954" y="1853"/>
                  </a:lnTo>
                  <a:lnTo>
                    <a:pt x="129317" y="0"/>
                  </a:lnTo>
                  <a:lnTo>
                    <a:pt x="145052" y="5488"/>
                  </a:lnTo>
                  <a:lnTo>
                    <a:pt x="158043" y="14983"/>
                  </a:lnTo>
                  <a:lnTo>
                    <a:pt x="167344" y="26259"/>
                  </a:lnTo>
                  <a:lnTo>
                    <a:pt x="172184" y="43970"/>
                  </a:lnTo>
                  <a:lnTo>
                    <a:pt x="172085" y="80564"/>
                  </a:lnTo>
                  <a:lnTo>
                    <a:pt x="165354" y="119275"/>
                  </a:lnTo>
                  <a:lnTo>
                    <a:pt x="153834" y="150854"/>
                  </a:lnTo>
                  <a:lnTo>
                    <a:pt x="145012" y="170607"/>
                  </a:lnTo>
                  <a:lnTo>
                    <a:pt x="136527" y="209158"/>
                  </a:lnTo>
                  <a:lnTo>
                    <a:pt x="119917" y="252404"/>
                  </a:lnTo>
                  <a:lnTo>
                    <a:pt x="107446" y="294251"/>
                  </a:lnTo>
                  <a:lnTo>
                    <a:pt x="93750" y="335103"/>
                  </a:lnTo>
                  <a:lnTo>
                    <a:pt x="81023" y="377215"/>
                  </a:lnTo>
                  <a:lnTo>
                    <a:pt x="76316" y="383748"/>
                  </a:lnTo>
                  <a:lnTo>
                    <a:pt x="74637" y="384855"/>
                  </a:lnTo>
                  <a:lnTo>
                    <a:pt x="71280" y="380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05"/>
            <p:cNvSpPr/>
            <p:nvPr>
              <p:custDataLst>
                <p:tags r:id="rId70"/>
              </p:custDataLst>
            </p:nvPr>
          </p:nvSpPr>
          <p:spPr>
            <a:xfrm>
              <a:off x="4888041" y="2819400"/>
              <a:ext cx="179260" cy="57151"/>
            </a:xfrm>
            <a:custGeom>
              <a:avLst/>
              <a:gdLst/>
              <a:ahLst/>
              <a:cxnLst/>
              <a:rect l="0" t="0" r="0" b="0"/>
              <a:pathLst>
                <a:path w="179260" h="57151">
                  <a:moveTo>
                    <a:pt x="17334" y="57150"/>
                  </a:moveTo>
                  <a:lnTo>
                    <a:pt x="17334" y="57150"/>
                  </a:lnTo>
                  <a:lnTo>
                    <a:pt x="0" y="30683"/>
                  </a:lnTo>
                  <a:lnTo>
                    <a:pt x="1545" y="29981"/>
                  </a:lnTo>
                  <a:lnTo>
                    <a:pt x="40119" y="23703"/>
                  </a:lnTo>
                  <a:lnTo>
                    <a:pt x="77825" y="20429"/>
                  </a:lnTo>
                  <a:lnTo>
                    <a:pt x="115808" y="14402"/>
                  </a:lnTo>
                  <a:lnTo>
                    <a:pt x="179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06"/>
            <p:cNvSpPr/>
            <p:nvPr>
              <p:custDataLst>
                <p:tags r:id="rId71"/>
              </p:custDataLst>
            </p:nvPr>
          </p:nvSpPr>
          <p:spPr>
            <a:xfrm>
              <a:off x="5133975" y="2497266"/>
              <a:ext cx="111638" cy="503110"/>
            </a:xfrm>
            <a:custGeom>
              <a:avLst/>
              <a:gdLst/>
              <a:ahLst/>
              <a:cxnLst/>
              <a:rect l="0" t="0" r="0" b="0"/>
              <a:pathLst>
                <a:path w="111638" h="503110">
                  <a:moveTo>
                    <a:pt x="9525" y="17334"/>
                  </a:moveTo>
                  <a:lnTo>
                    <a:pt x="9525" y="17334"/>
                  </a:lnTo>
                  <a:lnTo>
                    <a:pt x="9525" y="12278"/>
                  </a:lnTo>
                  <a:lnTo>
                    <a:pt x="15170" y="6973"/>
                  </a:lnTo>
                  <a:lnTo>
                    <a:pt x="24734" y="2146"/>
                  </a:lnTo>
                  <a:lnTo>
                    <a:pt x="36040" y="0"/>
                  </a:lnTo>
                  <a:lnTo>
                    <a:pt x="73637" y="6228"/>
                  </a:lnTo>
                  <a:lnTo>
                    <a:pt x="89525" y="11692"/>
                  </a:lnTo>
                  <a:lnTo>
                    <a:pt x="100820" y="23293"/>
                  </a:lnTo>
                  <a:lnTo>
                    <a:pt x="105313" y="30832"/>
                  </a:lnTo>
                  <a:lnTo>
                    <a:pt x="111637" y="61668"/>
                  </a:lnTo>
                  <a:lnTo>
                    <a:pt x="108454" y="92559"/>
                  </a:lnTo>
                  <a:lnTo>
                    <a:pt x="92076" y="136314"/>
                  </a:lnTo>
                  <a:lnTo>
                    <a:pt x="69223" y="183359"/>
                  </a:lnTo>
                  <a:lnTo>
                    <a:pt x="48378" y="223439"/>
                  </a:lnTo>
                  <a:lnTo>
                    <a:pt x="41145" y="257260"/>
                  </a:lnTo>
                  <a:lnTo>
                    <a:pt x="40511" y="278485"/>
                  </a:lnTo>
                  <a:lnTo>
                    <a:pt x="51536" y="314805"/>
                  </a:lnTo>
                  <a:lnTo>
                    <a:pt x="73059" y="359838"/>
                  </a:lnTo>
                  <a:lnTo>
                    <a:pt x="92326" y="398548"/>
                  </a:lnTo>
                  <a:lnTo>
                    <a:pt x="94384" y="415213"/>
                  </a:lnTo>
                  <a:lnTo>
                    <a:pt x="89937" y="433557"/>
                  </a:lnTo>
                  <a:lnTo>
                    <a:pt x="68379" y="462226"/>
                  </a:lnTo>
                  <a:lnTo>
                    <a:pt x="44198" y="482216"/>
                  </a:lnTo>
                  <a:lnTo>
                    <a:pt x="0" y="503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653"/>
          <p:cNvGrpSpPr/>
          <p:nvPr/>
        </p:nvGrpSpPr>
        <p:grpSpPr>
          <a:xfrm>
            <a:off x="7478575" y="3649515"/>
            <a:ext cx="3618051" cy="608161"/>
            <a:chOff x="7478575" y="3649515"/>
            <a:chExt cx="3618051" cy="608161"/>
          </a:xfrm>
        </p:grpSpPr>
        <p:sp>
          <p:nvSpPr>
            <p:cNvPr id="72" name="SMARTInkShape-3107"/>
            <p:cNvSpPr/>
            <p:nvPr>
              <p:custDataLst>
                <p:tags r:id="rId61"/>
              </p:custDataLst>
            </p:nvPr>
          </p:nvSpPr>
          <p:spPr>
            <a:xfrm>
              <a:off x="7478575" y="3743325"/>
              <a:ext cx="3618051" cy="47509"/>
            </a:xfrm>
            <a:custGeom>
              <a:avLst/>
              <a:gdLst/>
              <a:ahLst/>
              <a:cxnLst/>
              <a:rect l="0" t="0" r="0" b="0"/>
              <a:pathLst>
                <a:path w="3618051" h="47509">
                  <a:moveTo>
                    <a:pt x="27125" y="19050"/>
                  </a:moveTo>
                  <a:lnTo>
                    <a:pt x="27125" y="19050"/>
                  </a:lnTo>
                  <a:lnTo>
                    <a:pt x="27125" y="24107"/>
                  </a:lnTo>
                  <a:lnTo>
                    <a:pt x="26067" y="25596"/>
                  </a:lnTo>
                  <a:lnTo>
                    <a:pt x="24303" y="26589"/>
                  </a:lnTo>
                  <a:lnTo>
                    <a:pt x="18925" y="28182"/>
                  </a:lnTo>
                  <a:lnTo>
                    <a:pt x="9515" y="36742"/>
                  </a:lnTo>
                  <a:lnTo>
                    <a:pt x="0" y="37981"/>
                  </a:lnTo>
                  <a:lnTo>
                    <a:pt x="35305" y="38090"/>
                  </a:lnTo>
                  <a:lnTo>
                    <a:pt x="79996" y="38097"/>
                  </a:lnTo>
                  <a:lnTo>
                    <a:pt x="123342" y="38100"/>
                  </a:lnTo>
                  <a:lnTo>
                    <a:pt x="168051" y="33043"/>
                  </a:lnTo>
                  <a:lnTo>
                    <a:pt x="214814" y="29899"/>
                  </a:lnTo>
                  <a:lnTo>
                    <a:pt x="252007" y="26341"/>
                  </a:lnTo>
                  <a:lnTo>
                    <a:pt x="294289" y="22291"/>
                  </a:lnTo>
                  <a:lnTo>
                    <a:pt x="341304" y="20490"/>
                  </a:lnTo>
                  <a:lnTo>
                    <a:pt x="366752" y="18952"/>
                  </a:lnTo>
                  <a:lnTo>
                    <a:pt x="393243" y="16868"/>
                  </a:lnTo>
                  <a:lnTo>
                    <a:pt x="420429" y="14420"/>
                  </a:lnTo>
                  <a:lnTo>
                    <a:pt x="449136" y="12788"/>
                  </a:lnTo>
                  <a:lnTo>
                    <a:pt x="478857" y="11700"/>
                  </a:lnTo>
                  <a:lnTo>
                    <a:pt x="509254" y="10976"/>
                  </a:lnTo>
                  <a:lnTo>
                    <a:pt x="540104" y="9434"/>
                  </a:lnTo>
                  <a:lnTo>
                    <a:pt x="571252" y="7347"/>
                  </a:lnTo>
                  <a:lnTo>
                    <a:pt x="602602" y="4898"/>
                  </a:lnTo>
                  <a:lnTo>
                    <a:pt x="637260" y="3265"/>
                  </a:lnTo>
                  <a:lnTo>
                    <a:pt x="674123" y="2177"/>
                  </a:lnTo>
                  <a:lnTo>
                    <a:pt x="712457" y="1451"/>
                  </a:lnTo>
                  <a:lnTo>
                    <a:pt x="750713" y="967"/>
                  </a:lnTo>
                  <a:lnTo>
                    <a:pt x="788916" y="645"/>
                  </a:lnTo>
                  <a:lnTo>
                    <a:pt x="827086" y="430"/>
                  </a:lnTo>
                  <a:lnTo>
                    <a:pt x="865232" y="286"/>
                  </a:lnTo>
                  <a:lnTo>
                    <a:pt x="903363" y="191"/>
                  </a:lnTo>
                  <a:lnTo>
                    <a:pt x="941484" y="128"/>
                  </a:lnTo>
                  <a:lnTo>
                    <a:pt x="981714" y="85"/>
                  </a:lnTo>
                  <a:lnTo>
                    <a:pt x="1023351" y="57"/>
                  </a:lnTo>
                  <a:lnTo>
                    <a:pt x="1065926" y="38"/>
                  </a:lnTo>
                  <a:lnTo>
                    <a:pt x="1109126" y="25"/>
                  </a:lnTo>
                  <a:lnTo>
                    <a:pt x="1152742" y="17"/>
                  </a:lnTo>
                  <a:lnTo>
                    <a:pt x="1196636" y="11"/>
                  </a:lnTo>
                  <a:lnTo>
                    <a:pt x="1240715" y="7"/>
                  </a:lnTo>
                  <a:lnTo>
                    <a:pt x="1284919" y="5"/>
                  </a:lnTo>
                  <a:lnTo>
                    <a:pt x="1329204" y="3"/>
                  </a:lnTo>
                  <a:lnTo>
                    <a:pt x="1374602" y="2"/>
                  </a:lnTo>
                  <a:lnTo>
                    <a:pt x="1420743" y="2"/>
                  </a:lnTo>
                  <a:lnTo>
                    <a:pt x="1467379" y="1"/>
                  </a:lnTo>
                  <a:lnTo>
                    <a:pt x="1514344" y="1"/>
                  </a:lnTo>
                  <a:lnTo>
                    <a:pt x="1561530" y="0"/>
                  </a:lnTo>
                  <a:lnTo>
                    <a:pt x="1608862" y="0"/>
                  </a:lnTo>
                  <a:lnTo>
                    <a:pt x="1655233" y="1058"/>
                  </a:lnTo>
                  <a:lnTo>
                    <a:pt x="1700964" y="2822"/>
                  </a:lnTo>
                  <a:lnTo>
                    <a:pt x="1746267" y="5057"/>
                  </a:lnTo>
                  <a:lnTo>
                    <a:pt x="1793402" y="6546"/>
                  </a:lnTo>
                  <a:lnTo>
                    <a:pt x="1841761" y="7539"/>
                  </a:lnTo>
                  <a:lnTo>
                    <a:pt x="1890933" y="8201"/>
                  </a:lnTo>
                  <a:lnTo>
                    <a:pt x="1940646" y="8642"/>
                  </a:lnTo>
                  <a:lnTo>
                    <a:pt x="1990723" y="8936"/>
                  </a:lnTo>
                  <a:lnTo>
                    <a:pt x="2041040" y="9132"/>
                  </a:lnTo>
                  <a:lnTo>
                    <a:pt x="2090460" y="10321"/>
                  </a:lnTo>
                  <a:lnTo>
                    <a:pt x="2139281" y="12173"/>
                  </a:lnTo>
                  <a:lnTo>
                    <a:pt x="2187704" y="14465"/>
                  </a:lnTo>
                  <a:lnTo>
                    <a:pt x="2235861" y="17052"/>
                  </a:lnTo>
                  <a:lnTo>
                    <a:pt x="2283841" y="19834"/>
                  </a:lnTo>
                  <a:lnTo>
                    <a:pt x="2331701" y="22748"/>
                  </a:lnTo>
                  <a:lnTo>
                    <a:pt x="2379485" y="24690"/>
                  </a:lnTo>
                  <a:lnTo>
                    <a:pt x="2427216" y="25985"/>
                  </a:lnTo>
                  <a:lnTo>
                    <a:pt x="2474910" y="26848"/>
                  </a:lnTo>
                  <a:lnTo>
                    <a:pt x="2521522" y="28482"/>
                  </a:lnTo>
                  <a:lnTo>
                    <a:pt x="2567416" y="30630"/>
                  </a:lnTo>
                  <a:lnTo>
                    <a:pt x="2612827" y="33120"/>
                  </a:lnTo>
                  <a:lnTo>
                    <a:pt x="2656859" y="34780"/>
                  </a:lnTo>
                  <a:lnTo>
                    <a:pt x="2699973" y="35887"/>
                  </a:lnTo>
                  <a:lnTo>
                    <a:pt x="2742473" y="36624"/>
                  </a:lnTo>
                  <a:lnTo>
                    <a:pt x="2785624" y="37116"/>
                  </a:lnTo>
                  <a:lnTo>
                    <a:pt x="2829207" y="37444"/>
                  </a:lnTo>
                  <a:lnTo>
                    <a:pt x="2873081" y="37662"/>
                  </a:lnTo>
                  <a:lnTo>
                    <a:pt x="2913970" y="37809"/>
                  </a:lnTo>
                  <a:lnTo>
                    <a:pt x="2952872" y="37905"/>
                  </a:lnTo>
                  <a:lnTo>
                    <a:pt x="2990448" y="37970"/>
                  </a:lnTo>
                  <a:lnTo>
                    <a:pt x="3026082" y="39072"/>
                  </a:lnTo>
                  <a:lnTo>
                    <a:pt x="3060421" y="40865"/>
                  </a:lnTo>
                  <a:lnTo>
                    <a:pt x="3093897" y="43118"/>
                  </a:lnTo>
                  <a:lnTo>
                    <a:pt x="3126797" y="44621"/>
                  </a:lnTo>
                  <a:lnTo>
                    <a:pt x="3159315" y="45622"/>
                  </a:lnTo>
                  <a:lnTo>
                    <a:pt x="3191577" y="46290"/>
                  </a:lnTo>
                  <a:lnTo>
                    <a:pt x="3222611" y="46735"/>
                  </a:lnTo>
                  <a:lnTo>
                    <a:pt x="3252823" y="47032"/>
                  </a:lnTo>
                  <a:lnTo>
                    <a:pt x="3282490" y="47229"/>
                  </a:lnTo>
                  <a:lnTo>
                    <a:pt x="3310735" y="47361"/>
                  </a:lnTo>
                  <a:lnTo>
                    <a:pt x="3338033" y="47449"/>
                  </a:lnTo>
                  <a:lnTo>
                    <a:pt x="3364697" y="47508"/>
                  </a:lnTo>
                  <a:lnTo>
                    <a:pt x="3411257" y="44751"/>
                  </a:lnTo>
                  <a:lnTo>
                    <a:pt x="3452059" y="41056"/>
                  </a:lnTo>
                  <a:lnTo>
                    <a:pt x="3487832" y="39414"/>
                  </a:lnTo>
                  <a:lnTo>
                    <a:pt x="3532664" y="38489"/>
                  </a:lnTo>
                  <a:lnTo>
                    <a:pt x="3577817" y="33159"/>
                  </a:lnTo>
                  <a:lnTo>
                    <a:pt x="3594877" y="27790"/>
                  </a:lnTo>
                  <a:lnTo>
                    <a:pt x="3603518" y="22934"/>
                  </a:lnTo>
                  <a:lnTo>
                    <a:pt x="3618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08"/>
            <p:cNvSpPr/>
            <p:nvPr>
              <p:custDataLst>
                <p:tags r:id="rId62"/>
              </p:custDataLst>
            </p:nvPr>
          </p:nvSpPr>
          <p:spPr>
            <a:xfrm>
              <a:off x="8318226" y="3649515"/>
              <a:ext cx="70837" cy="150961"/>
            </a:xfrm>
            <a:custGeom>
              <a:avLst/>
              <a:gdLst/>
              <a:ahLst/>
              <a:cxnLst/>
              <a:rect l="0" t="0" r="0" b="0"/>
              <a:pathLst>
                <a:path w="70837" h="150961">
                  <a:moveTo>
                    <a:pt x="6624" y="17610"/>
                  </a:moveTo>
                  <a:lnTo>
                    <a:pt x="6624" y="17610"/>
                  </a:lnTo>
                  <a:lnTo>
                    <a:pt x="14824" y="9409"/>
                  </a:lnTo>
                  <a:lnTo>
                    <a:pt x="16033" y="0"/>
                  </a:lnTo>
                  <a:lnTo>
                    <a:pt x="15089" y="32758"/>
                  </a:lnTo>
                  <a:lnTo>
                    <a:pt x="7948" y="75501"/>
                  </a:lnTo>
                  <a:lnTo>
                    <a:pt x="7015" y="98498"/>
                  </a:lnTo>
                  <a:lnTo>
                    <a:pt x="7943" y="103285"/>
                  </a:lnTo>
                  <a:lnTo>
                    <a:pt x="9620" y="106477"/>
                  </a:lnTo>
                  <a:lnTo>
                    <a:pt x="11797" y="108605"/>
                  </a:lnTo>
                  <a:lnTo>
                    <a:pt x="13248" y="107906"/>
                  </a:lnTo>
                  <a:lnTo>
                    <a:pt x="22441" y="78001"/>
                  </a:lnTo>
                  <a:lnTo>
                    <a:pt x="25390" y="33242"/>
                  </a:lnTo>
                  <a:lnTo>
                    <a:pt x="25548" y="25263"/>
                  </a:lnTo>
                  <a:lnTo>
                    <a:pt x="24531" y="22712"/>
                  </a:lnTo>
                  <a:lnTo>
                    <a:pt x="22796" y="21012"/>
                  </a:lnTo>
                  <a:lnTo>
                    <a:pt x="17462" y="18282"/>
                  </a:lnTo>
                  <a:lnTo>
                    <a:pt x="6426" y="27922"/>
                  </a:lnTo>
                  <a:lnTo>
                    <a:pt x="1244" y="41243"/>
                  </a:lnTo>
                  <a:lnTo>
                    <a:pt x="0" y="56689"/>
                  </a:lnTo>
                  <a:lnTo>
                    <a:pt x="2974" y="70609"/>
                  </a:lnTo>
                  <a:lnTo>
                    <a:pt x="5250" y="75167"/>
                  </a:lnTo>
                  <a:lnTo>
                    <a:pt x="7825" y="78207"/>
                  </a:lnTo>
                  <a:lnTo>
                    <a:pt x="13508" y="81584"/>
                  </a:lnTo>
                  <a:lnTo>
                    <a:pt x="19561" y="83085"/>
                  </a:lnTo>
                  <a:lnTo>
                    <a:pt x="28602" y="78107"/>
                  </a:lnTo>
                  <a:lnTo>
                    <a:pt x="37558" y="69898"/>
                  </a:lnTo>
                  <a:lnTo>
                    <a:pt x="41539" y="62721"/>
                  </a:lnTo>
                  <a:lnTo>
                    <a:pt x="41543" y="60385"/>
                  </a:lnTo>
                  <a:lnTo>
                    <a:pt x="40486" y="58826"/>
                  </a:lnTo>
                  <a:lnTo>
                    <a:pt x="38724" y="57787"/>
                  </a:lnTo>
                  <a:lnTo>
                    <a:pt x="31187" y="56325"/>
                  </a:lnTo>
                  <a:lnTo>
                    <a:pt x="25301" y="58806"/>
                  </a:lnTo>
                  <a:lnTo>
                    <a:pt x="12901" y="69021"/>
                  </a:lnTo>
                  <a:lnTo>
                    <a:pt x="11866" y="73051"/>
                  </a:lnTo>
                  <a:lnTo>
                    <a:pt x="15376" y="95715"/>
                  </a:lnTo>
                  <a:lnTo>
                    <a:pt x="18809" y="99313"/>
                  </a:lnTo>
                  <a:lnTo>
                    <a:pt x="31090" y="106134"/>
                  </a:lnTo>
                  <a:lnTo>
                    <a:pt x="44309" y="107048"/>
                  </a:lnTo>
                  <a:lnTo>
                    <a:pt x="56181" y="103927"/>
                  </a:lnTo>
                  <a:lnTo>
                    <a:pt x="64986" y="99012"/>
                  </a:lnTo>
                  <a:lnTo>
                    <a:pt x="69604" y="93300"/>
                  </a:lnTo>
                  <a:lnTo>
                    <a:pt x="70836" y="90294"/>
                  </a:lnTo>
                  <a:lnTo>
                    <a:pt x="70598" y="87233"/>
                  </a:lnTo>
                  <a:lnTo>
                    <a:pt x="67513" y="81009"/>
                  </a:lnTo>
                  <a:lnTo>
                    <a:pt x="64150" y="78926"/>
                  </a:lnTo>
                  <a:lnTo>
                    <a:pt x="54769" y="76611"/>
                  </a:lnTo>
                  <a:lnTo>
                    <a:pt x="49304" y="78111"/>
                  </a:lnTo>
                  <a:lnTo>
                    <a:pt x="29204" y="91324"/>
                  </a:lnTo>
                  <a:lnTo>
                    <a:pt x="21664" y="103187"/>
                  </a:lnTo>
                  <a:lnTo>
                    <a:pt x="21422" y="117027"/>
                  </a:lnTo>
                  <a:lnTo>
                    <a:pt x="25674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09"/>
            <p:cNvSpPr/>
            <p:nvPr>
              <p:custDataLst>
                <p:tags r:id="rId63"/>
              </p:custDataLst>
            </p:nvPr>
          </p:nvSpPr>
          <p:spPr>
            <a:xfrm>
              <a:off x="8324850" y="3982774"/>
              <a:ext cx="8206" cy="132027"/>
            </a:xfrm>
            <a:custGeom>
              <a:avLst/>
              <a:gdLst/>
              <a:ahLst/>
              <a:cxnLst/>
              <a:rect l="0" t="0" r="0" b="0"/>
              <a:pathLst>
                <a:path w="8206" h="1320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2"/>
                  </a:lnTo>
                  <a:lnTo>
                    <a:pt x="8200" y="25307"/>
                  </a:lnTo>
                  <a:lnTo>
                    <a:pt x="8205" y="63870"/>
                  </a:lnTo>
                  <a:lnTo>
                    <a:pt x="860" y="108221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10"/>
            <p:cNvSpPr/>
            <p:nvPr>
              <p:custDataLst>
                <p:tags r:id="rId64"/>
              </p:custDataLst>
            </p:nvPr>
          </p:nvSpPr>
          <p:spPr>
            <a:xfrm>
              <a:off x="9317858" y="3686361"/>
              <a:ext cx="96495" cy="123640"/>
            </a:xfrm>
            <a:custGeom>
              <a:avLst/>
              <a:gdLst/>
              <a:ahLst/>
              <a:cxnLst/>
              <a:rect l="0" t="0" r="0" b="0"/>
              <a:pathLst>
                <a:path w="96495" h="123640">
                  <a:moveTo>
                    <a:pt x="54742" y="28389"/>
                  </a:moveTo>
                  <a:lnTo>
                    <a:pt x="54742" y="28389"/>
                  </a:lnTo>
                  <a:lnTo>
                    <a:pt x="62282" y="10489"/>
                  </a:lnTo>
                  <a:lnTo>
                    <a:pt x="63876" y="1922"/>
                  </a:lnTo>
                  <a:lnTo>
                    <a:pt x="58448" y="751"/>
                  </a:lnTo>
                  <a:lnTo>
                    <a:pt x="37717" y="0"/>
                  </a:lnTo>
                  <a:lnTo>
                    <a:pt x="31751" y="3113"/>
                  </a:lnTo>
                  <a:lnTo>
                    <a:pt x="19477" y="15039"/>
                  </a:lnTo>
                  <a:lnTo>
                    <a:pt x="5723" y="39603"/>
                  </a:lnTo>
                  <a:lnTo>
                    <a:pt x="0" y="61933"/>
                  </a:lnTo>
                  <a:lnTo>
                    <a:pt x="1486" y="72578"/>
                  </a:lnTo>
                  <a:lnTo>
                    <a:pt x="3362" y="76898"/>
                  </a:lnTo>
                  <a:lnTo>
                    <a:pt x="6730" y="79779"/>
                  </a:lnTo>
                  <a:lnTo>
                    <a:pt x="16118" y="82979"/>
                  </a:lnTo>
                  <a:lnTo>
                    <a:pt x="38359" y="79723"/>
                  </a:lnTo>
                  <a:lnTo>
                    <a:pt x="50283" y="72019"/>
                  </a:lnTo>
                  <a:lnTo>
                    <a:pt x="61505" y="59938"/>
                  </a:lnTo>
                  <a:lnTo>
                    <a:pt x="63039" y="55464"/>
                  </a:lnTo>
                  <a:lnTo>
                    <a:pt x="63448" y="52789"/>
                  </a:lnTo>
                  <a:lnTo>
                    <a:pt x="61604" y="49947"/>
                  </a:lnTo>
                  <a:lnTo>
                    <a:pt x="53912" y="43968"/>
                  </a:lnTo>
                  <a:lnTo>
                    <a:pt x="42737" y="39707"/>
                  </a:lnTo>
                  <a:lnTo>
                    <a:pt x="32722" y="38445"/>
                  </a:lnTo>
                  <a:lnTo>
                    <a:pt x="31596" y="39326"/>
                  </a:lnTo>
                  <a:lnTo>
                    <a:pt x="31903" y="40972"/>
                  </a:lnTo>
                  <a:lnTo>
                    <a:pt x="33166" y="43128"/>
                  </a:lnTo>
                  <a:lnTo>
                    <a:pt x="40213" y="45523"/>
                  </a:lnTo>
                  <a:lnTo>
                    <a:pt x="45057" y="46162"/>
                  </a:lnTo>
                  <a:lnTo>
                    <a:pt x="83552" y="39126"/>
                  </a:lnTo>
                  <a:lnTo>
                    <a:pt x="91534" y="35630"/>
                  </a:lnTo>
                  <a:lnTo>
                    <a:pt x="95146" y="33217"/>
                  </a:lnTo>
                  <a:lnTo>
                    <a:pt x="96494" y="31607"/>
                  </a:lnTo>
                  <a:lnTo>
                    <a:pt x="96336" y="30534"/>
                  </a:lnTo>
                  <a:lnTo>
                    <a:pt x="95171" y="29820"/>
                  </a:lnTo>
                  <a:lnTo>
                    <a:pt x="83419" y="33870"/>
                  </a:lnTo>
                  <a:lnTo>
                    <a:pt x="66533" y="46829"/>
                  </a:lnTo>
                  <a:lnTo>
                    <a:pt x="59982" y="58104"/>
                  </a:lnTo>
                  <a:lnTo>
                    <a:pt x="58236" y="64074"/>
                  </a:lnTo>
                  <a:lnTo>
                    <a:pt x="73792" y="123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11"/>
            <p:cNvSpPr/>
            <p:nvPr>
              <p:custDataLst>
                <p:tags r:id="rId65"/>
              </p:custDataLst>
            </p:nvPr>
          </p:nvSpPr>
          <p:spPr>
            <a:xfrm>
              <a:off x="9448800" y="3948973"/>
              <a:ext cx="120856" cy="182756"/>
            </a:xfrm>
            <a:custGeom>
              <a:avLst/>
              <a:gdLst/>
              <a:ahLst/>
              <a:cxnLst/>
              <a:rect l="0" t="0" r="0" b="0"/>
              <a:pathLst>
                <a:path w="120856" h="182756">
                  <a:moveTo>
                    <a:pt x="28575" y="32477"/>
                  </a:moveTo>
                  <a:lnTo>
                    <a:pt x="28575" y="32477"/>
                  </a:lnTo>
                  <a:lnTo>
                    <a:pt x="23518" y="27421"/>
                  </a:lnTo>
                  <a:lnTo>
                    <a:pt x="21035" y="22116"/>
                  </a:lnTo>
                  <a:lnTo>
                    <a:pt x="20374" y="19220"/>
                  </a:lnTo>
                  <a:lnTo>
                    <a:pt x="20990" y="16230"/>
                  </a:lnTo>
                  <a:lnTo>
                    <a:pt x="24499" y="10087"/>
                  </a:lnTo>
                  <a:lnTo>
                    <a:pt x="37480" y="678"/>
                  </a:lnTo>
                  <a:lnTo>
                    <a:pt x="51582" y="0"/>
                  </a:lnTo>
                  <a:lnTo>
                    <a:pt x="81450" y="8188"/>
                  </a:lnTo>
                  <a:lnTo>
                    <a:pt x="89117" y="13920"/>
                  </a:lnTo>
                  <a:lnTo>
                    <a:pt x="91161" y="16931"/>
                  </a:lnTo>
                  <a:lnTo>
                    <a:pt x="91467" y="21055"/>
                  </a:lnTo>
                  <a:lnTo>
                    <a:pt x="88981" y="31281"/>
                  </a:lnTo>
                  <a:lnTo>
                    <a:pt x="81529" y="40059"/>
                  </a:lnTo>
                  <a:lnTo>
                    <a:pt x="55538" y="57621"/>
                  </a:lnTo>
                  <a:lnTo>
                    <a:pt x="51142" y="64113"/>
                  </a:lnTo>
                  <a:lnTo>
                    <a:pt x="48667" y="73718"/>
                  </a:lnTo>
                  <a:lnTo>
                    <a:pt x="50436" y="75846"/>
                  </a:lnTo>
                  <a:lnTo>
                    <a:pt x="80180" y="88391"/>
                  </a:lnTo>
                  <a:lnTo>
                    <a:pt x="113805" y="117875"/>
                  </a:lnTo>
                  <a:lnTo>
                    <a:pt x="119372" y="126170"/>
                  </a:lnTo>
                  <a:lnTo>
                    <a:pt x="120855" y="129864"/>
                  </a:lnTo>
                  <a:lnTo>
                    <a:pt x="117890" y="150232"/>
                  </a:lnTo>
                  <a:lnTo>
                    <a:pt x="110251" y="161718"/>
                  </a:lnTo>
                  <a:lnTo>
                    <a:pt x="105250" y="166263"/>
                  </a:lnTo>
                  <a:lnTo>
                    <a:pt x="77987" y="177715"/>
                  </a:lnTo>
                  <a:lnTo>
                    <a:pt x="43098" y="182755"/>
                  </a:lnTo>
                  <a:lnTo>
                    <a:pt x="26916" y="181111"/>
                  </a:lnTo>
                  <a:lnTo>
                    <a:pt x="21119" y="179192"/>
                  </a:lnTo>
                  <a:lnTo>
                    <a:pt x="0" y="15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12"/>
            <p:cNvSpPr/>
            <p:nvPr>
              <p:custDataLst>
                <p:tags r:id="rId66"/>
              </p:custDataLst>
            </p:nvPr>
          </p:nvSpPr>
          <p:spPr>
            <a:xfrm>
              <a:off x="10925566" y="3726500"/>
              <a:ext cx="27666" cy="73976"/>
            </a:xfrm>
            <a:custGeom>
              <a:avLst/>
              <a:gdLst/>
              <a:ahLst/>
              <a:cxnLst/>
              <a:rect l="0" t="0" r="0" b="0"/>
              <a:pathLst>
                <a:path w="27666" h="73976">
                  <a:moveTo>
                    <a:pt x="9134" y="35875"/>
                  </a:moveTo>
                  <a:lnTo>
                    <a:pt x="9134" y="35875"/>
                  </a:lnTo>
                  <a:lnTo>
                    <a:pt x="9134" y="0"/>
                  </a:lnTo>
                  <a:lnTo>
                    <a:pt x="9134" y="3491"/>
                  </a:lnTo>
                  <a:lnTo>
                    <a:pt x="6310" y="8429"/>
                  </a:lnTo>
                  <a:lnTo>
                    <a:pt x="4077" y="11228"/>
                  </a:lnTo>
                  <a:lnTo>
                    <a:pt x="1596" y="19982"/>
                  </a:lnTo>
                  <a:lnTo>
                    <a:pt x="0" y="37792"/>
                  </a:lnTo>
                  <a:lnTo>
                    <a:pt x="7844" y="61134"/>
                  </a:lnTo>
                  <a:lnTo>
                    <a:pt x="9332" y="61181"/>
                  </a:lnTo>
                  <a:lnTo>
                    <a:pt x="13807" y="58411"/>
                  </a:lnTo>
                  <a:lnTo>
                    <a:pt x="22278" y="45845"/>
                  </a:lnTo>
                  <a:lnTo>
                    <a:pt x="26434" y="33773"/>
                  </a:lnTo>
                  <a:lnTo>
                    <a:pt x="27665" y="23492"/>
                  </a:lnTo>
                  <a:lnTo>
                    <a:pt x="26780" y="21270"/>
                  </a:lnTo>
                  <a:lnTo>
                    <a:pt x="25132" y="19788"/>
                  </a:lnTo>
                  <a:lnTo>
                    <a:pt x="19939" y="17411"/>
                  </a:lnTo>
                  <a:lnTo>
                    <a:pt x="13981" y="27111"/>
                  </a:lnTo>
                  <a:lnTo>
                    <a:pt x="10570" y="43391"/>
                  </a:lnTo>
                  <a:lnTo>
                    <a:pt x="18659" y="7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13"/>
            <p:cNvSpPr/>
            <p:nvPr>
              <p:custDataLst>
                <p:tags r:id="rId67"/>
              </p:custDataLst>
            </p:nvPr>
          </p:nvSpPr>
          <p:spPr>
            <a:xfrm>
              <a:off x="10916041" y="4021417"/>
              <a:ext cx="144858" cy="236259"/>
            </a:xfrm>
            <a:custGeom>
              <a:avLst/>
              <a:gdLst/>
              <a:ahLst/>
              <a:cxnLst/>
              <a:rect l="0" t="0" r="0" b="0"/>
              <a:pathLst>
                <a:path w="144858" h="236259">
                  <a:moveTo>
                    <a:pt x="9134" y="36233"/>
                  </a:moveTo>
                  <a:lnTo>
                    <a:pt x="9134" y="36233"/>
                  </a:lnTo>
                  <a:lnTo>
                    <a:pt x="932" y="36233"/>
                  </a:lnTo>
                  <a:lnTo>
                    <a:pt x="492" y="35175"/>
                  </a:lnTo>
                  <a:lnTo>
                    <a:pt x="0" y="31177"/>
                  </a:lnTo>
                  <a:lnTo>
                    <a:pt x="8250" y="25872"/>
                  </a:lnTo>
                  <a:lnTo>
                    <a:pt x="54918" y="10723"/>
                  </a:lnTo>
                  <a:lnTo>
                    <a:pt x="99084" y="0"/>
                  </a:lnTo>
                  <a:lnTo>
                    <a:pt x="115787" y="4607"/>
                  </a:lnTo>
                  <a:lnTo>
                    <a:pt x="131676" y="13710"/>
                  </a:lnTo>
                  <a:lnTo>
                    <a:pt x="142267" y="24812"/>
                  </a:lnTo>
                  <a:lnTo>
                    <a:pt x="144857" y="42446"/>
                  </a:lnTo>
                  <a:lnTo>
                    <a:pt x="137897" y="88260"/>
                  </a:lnTo>
                  <a:lnTo>
                    <a:pt x="120844" y="129413"/>
                  </a:lnTo>
                  <a:lnTo>
                    <a:pt x="104710" y="175830"/>
                  </a:lnTo>
                  <a:lnTo>
                    <a:pt x="88142" y="202410"/>
                  </a:lnTo>
                  <a:lnTo>
                    <a:pt x="66284" y="23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14"/>
            <p:cNvSpPr/>
            <p:nvPr>
              <p:custDataLst>
                <p:tags r:id="rId68"/>
              </p:custDataLst>
            </p:nvPr>
          </p:nvSpPr>
          <p:spPr>
            <a:xfrm>
              <a:off x="10945940" y="4172067"/>
              <a:ext cx="112586" cy="9409"/>
            </a:xfrm>
            <a:custGeom>
              <a:avLst/>
              <a:gdLst/>
              <a:ahLst/>
              <a:cxnLst/>
              <a:rect l="0" t="0" r="0" b="0"/>
              <a:pathLst>
                <a:path w="112586" h="9409">
                  <a:moveTo>
                    <a:pt x="17335" y="9408"/>
                  </a:moveTo>
                  <a:lnTo>
                    <a:pt x="17335" y="9408"/>
                  </a:lnTo>
                  <a:lnTo>
                    <a:pt x="12278" y="4352"/>
                  </a:lnTo>
                  <a:lnTo>
                    <a:pt x="6974" y="1869"/>
                  </a:lnTo>
                  <a:lnTo>
                    <a:pt x="0" y="276"/>
                  </a:lnTo>
                  <a:lnTo>
                    <a:pt x="8907" y="0"/>
                  </a:lnTo>
                  <a:lnTo>
                    <a:pt x="50131" y="7437"/>
                  </a:lnTo>
                  <a:lnTo>
                    <a:pt x="11258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54"/>
          <p:cNvGrpSpPr/>
          <p:nvPr/>
        </p:nvGrpSpPr>
        <p:grpSpPr>
          <a:xfrm>
            <a:off x="6972300" y="2709893"/>
            <a:ext cx="4610101" cy="1081058"/>
            <a:chOff x="6972300" y="2709893"/>
            <a:chExt cx="4610101" cy="1081058"/>
          </a:xfrm>
        </p:grpSpPr>
        <p:sp>
          <p:nvSpPr>
            <p:cNvPr id="81" name="SMARTInkShape-3115"/>
            <p:cNvSpPr/>
            <p:nvPr>
              <p:custDataLst>
                <p:tags r:id="rId49"/>
              </p:custDataLst>
            </p:nvPr>
          </p:nvSpPr>
          <p:spPr>
            <a:xfrm>
              <a:off x="8429625" y="3200516"/>
              <a:ext cx="1028701" cy="523760"/>
            </a:xfrm>
            <a:custGeom>
              <a:avLst/>
              <a:gdLst/>
              <a:ahLst/>
              <a:cxnLst/>
              <a:rect l="0" t="0" r="0" b="0"/>
              <a:pathLst>
                <a:path w="1028701" h="523760">
                  <a:moveTo>
                    <a:pt x="0" y="466609"/>
                  </a:moveTo>
                  <a:lnTo>
                    <a:pt x="0" y="466609"/>
                  </a:lnTo>
                  <a:lnTo>
                    <a:pt x="34715" y="474810"/>
                  </a:lnTo>
                  <a:lnTo>
                    <a:pt x="75492" y="475872"/>
                  </a:lnTo>
                  <a:lnTo>
                    <a:pt x="118668" y="476082"/>
                  </a:lnTo>
                  <a:lnTo>
                    <a:pt x="163376" y="476124"/>
                  </a:lnTo>
                  <a:lnTo>
                    <a:pt x="195378" y="476129"/>
                  </a:lnTo>
                  <a:lnTo>
                    <a:pt x="230768" y="476132"/>
                  </a:lnTo>
                  <a:lnTo>
                    <a:pt x="267664" y="476134"/>
                  </a:lnTo>
                  <a:lnTo>
                    <a:pt x="308966" y="476134"/>
                  </a:lnTo>
                  <a:lnTo>
                    <a:pt x="356481" y="481191"/>
                  </a:lnTo>
                  <a:lnTo>
                    <a:pt x="392329" y="483673"/>
                  </a:lnTo>
                  <a:lnTo>
                    <a:pt x="439743" y="485070"/>
                  </a:lnTo>
                  <a:lnTo>
                    <a:pt x="482367" y="485484"/>
                  </a:lnTo>
                  <a:lnTo>
                    <a:pt x="526745" y="488429"/>
                  </a:lnTo>
                  <a:lnTo>
                    <a:pt x="568470" y="493183"/>
                  </a:lnTo>
                  <a:lnTo>
                    <a:pt x="601904" y="494295"/>
                  </a:lnTo>
                  <a:lnTo>
                    <a:pt x="647301" y="494920"/>
                  </a:lnTo>
                  <a:lnTo>
                    <a:pt x="688857" y="495132"/>
                  </a:lnTo>
                  <a:lnTo>
                    <a:pt x="724805" y="495169"/>
                  </a:lnTo>
                  <a:lnTo>
                    <a:pt x="769096" y="495183"/>
                  </a:lnTo>
                  <a:lnTo>
                    <a:pt x="773081" y="495184"/>
                  </a:lnTo>
                  <a:lnTo>
                    <a:pt x="775736" y="494126"/>
                  </a:lnTo>
                  <a:lnTo>
                    <a:pt x="777508" y="492361"/>
                  </a:lnTo>
                  <a:lnTo>
                    <a:pt x="778688" y="490127"/>
                  </a:lnTo>
                  <a:lnTo>
                    <a:pt x="778417" y="488638"/>
                  </a:lnTo>
                  <a:lnTo>
                    <a:pt x="777178" y="487645"/>
                  </a:lnTo>
                  <a:lnTo>
                    <a:pt x="771856" y="485776"/>
                  </a:lnTo>
                  <a:lnTo>
                    <a:pt x="762003" y="476137"/>
                  </a:lnTo>
                  <a:lnTo>
                    <a:pt x="760942" y="436474"/>
                  </a:lnTo>
                  <a:lnTo>
                    <a:pt x="754460" y="401311"/>
                  </a:lnTo>
                  <a:lnTo>
                    <a:pt x="755886" y="359420"/>
                  </a:lnTo>
                  <a:lnTo>
                    <a:pt x="760188" y="316316"/>
                  </a:lnTo>
                  <a:lnTo>
                    <a:pt x="761464" y="276733"/>
                  </a:lnTo>
                  <a:lnTo>
                    <a:pt x="761894" y="235545"/>
                  </a:lnTo>
                  <a:lnTo>
                    <a:pt x="768524" y="192876"/>
                  </a:lnTo>
                  <a:lnTo>
                    <a:pt x="770932" y="149954"/>
                  </a:lnTo>
                  <a:lnTo>
                    <a:pt x="771408" y="106080"/>
                  </a:lnTo>
                  <a:lnTo>
                    <a:pt x="771509" y="60044"/>
                  </a:lnTo>
                  <a:lnTo>
                    <a:pt x="771525" y="18950"/>
                  </a:lnTo>
                  <a:lnTo>
                    <a:pt x="776582" y="18939"/>
                  </a:lnTo>
                  <a:lnTo>
                    <a:pt x="812229" y="10734"/>
                  </a:lnTo>
                  <a:lnTo>
                    <a:pt x="858803" y="4469"/>
                  </a:lnTo>
                  <a:lnTo>
                    <a:pt x="871345" y="4744"/>
                  </a:lnTo>
                  <a:lnTo>
                    <a:pt x="883623" y="7335"/>
                  </a:lnTo>
                  <a:lnTo>
                    <a:pt x="925999" y="8999"/>
                  </a:lnTo>
                  <a:lnTo>
                    <a:pt x="965022" y="9328"/>
                  </a:lnTo>
                  <a:lnTo>
                    <a:pt x="1011939" y="9399"/>
                  </a:lnTo>
                  <a:lnTo>
                    <a:pt x="1017526" y="9402"/>
                  </a:lnTo>
                  <a:lnTo>
                    <a:pt x="1021252" y="8346"/>
                  </a:lnTo>
                  <a:lnTo>
                    <a:pt x="1023734" y="6584"/>
                  </a:lnTo>
                  <a:lnTo>
                    <a:pt x="1028614" y="0"/>
                  </a:lnTo>
                  <a:lnTo>
                    <a:pt x="1028699" y="41718"/>
                  </a:lnTo>
                  <a:lnTo>
                    <a:pt x="1028700" y="81878"/>
                  </a:lnTo>
                  <a:lnTo>
                    <a:pt x="1025878" y="128026"/>
                  </a:lnTo>
                  <a:lnTo>
                    <a:pt x="1021160" y="165910"/>
                  </a:lnTo>
                  <a:lnTo>
                    <a:pt x="1016940" y="205004"/>
                  </a:lnTo>
                  <a:lnTo>
                    <a:pt x="1011810" y="245163"/>
                  </a:lnTo>
                  <a:lnTo>
                    <a:pt x="1009552" y="278230"/>
                  </a:lnTo>
                  <a:lnTo>
                    <a:pt x="1003388" y="324480"/>
                  </a:lnTo>
                  <a:lnTo>
                    <a:pt x="1001092" y="361350"/>
                  </a:lnTo>
                  <a:lnTo>
                    <a:pt x="1000411" y="404847"/>
                  </a:lnTo>
                  <a:lnTo>
                    <a:pt x="1000209" y="447016"/>
                  </a:lnTo>
                  <a:lnTo>
                    <a:pt x="1000137" y="487260"/>
                  </a:lnTo>
                  <a:lnTo>
                    <a:pt x="1000126" y="519579"/>
                  </a:lnTo>
                  <a:lnTo>
                    <a:pt x="1001183" y="520973"/>
                  </a:lnTo>
                  <a:lnTo>
                    <a:pt x="1009650" y="523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16"/>
            <p:cNvSpPr/>
            <p:nvPr>
              <p:custDataLst>
                <p:tags r:id="rId50"/>
              </p:custDataLst>
            </p:nvPr>
          </p:nvSpPr>
          <p:spPr>
            <a:xfrm>
              <a:off x="9220200" y="2824261"/>
              <a:ext cx="38101" cy="128490"/>
            </a:xfrm>
            <a:custGeom>
              <a:avLst/>
              <a:gdLst/>
              <a:ahLst/>
              <a:cxnLst/>
              <a:rect l="0" t="0" r="0" b="0"/>
              <a:pathLst>
                <a:path w="38101" h="128490">
                  <a:moveTo>
                    <a:pt x="0" y="14189"/>
                  </a:moveTo>
                  <a:lnTo>
                    <a:pt x="0" y="14189"/>
                  </a:lnTo>
                  <a:lnTo>
                    <a:pt x="0" y="9133"/>
                  </a:lnTo>
                  <a:lnTo>
                    <a:pt x="1058" y="7643"/>
                  </a:lnTo>
                  <a:lnTo>
                    <a:pt x="2822" y="6650"/>
                  </a:lnTo>
                  <a:lnTo>
                    <a:pt x="5057" y="5988"/>
                  </a:lnTo>
                  <a:lnTo>
                    <a:pt x="13257" y="0"/>
                  </a:lnTo>
                  <a:lnTo>
                    <a:pt x="16246" y="496"/>
                  </a:lnTo>
                  <a:lnTo>
                    <a:pt x="22390" y="6692"/>
                  </a:lnTo>
                  <a:lnTo>
                    <a:pt x="31799" y="27137"/>
                  </a:lnTo>
                  <a:lnTo>
                    <a:pt x="37271" y="74612"/>
                  </a:lnTo>
                  <a:lnTo>
                    <a:pt x="38100" y="12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17"/>
            <p:cNvSpPr/>
            <p:nvPr>
              <p:custDataLst>
                <p:tags r:id="rId51"/>
              </p:custDataLst>
            </p:nvPr>
          </p:nvSpPr>
          <p:spPr>
            <a:xfrm>
              <a:off x="9305925" y="2785337"/>
              <a:ext cx="74877" cy="262664"/>
            </a:xfrm>
            <a:custGeom>
              <a:avLst/>
              <a:gdLst/>
              <a:ahLst/>
              <a:cxnLst/>
              <a:rect l="0" t="0" r="0" b="0"/>
              <a:pathLst>
                <a:path w="74877" h="262664">
                  <a:moveTo>
                    <a:pt x="66675" y="5488"/>
                  </a:moveTo>
                  <a:lnTo>
                    <a:pt x="66675" y="5488"/>
                  </a:lnTo>
                  <a:lnTo>
                    <a:pt x="71732" y="432"/>
                  </a:lnTo>
                  <a:lnTo>
                    <a:pt x="73221" y="0"/>
                  </a:lnTo>
                  <a:lnTo>
                    <a:pt x="74215" y="771"/>
                  </a:lnTo>
                  <a:lnTo>
                    <a:pt x="74876" y="2343"/>
                  </a:lnTo>
                  <a:lnTo>
                    <a:pt x="62826" y="41840"/>
                  </a:lnTo>
                  <a:lnTo>
                    <a:pt x="41247" y="87327"/>
                  </a:lnTo>
                  <a:lnTo>
                    <a:pt x="24571" y="127448"/>
                  </a:lnTo>
                  <a:lnTo>
                    <a:pt x="14453" y="158394"/>
                  </a:lnTo>
                  <a:lnTo>
                    <a:pt x="7677" y="200595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18"/>
            <p:cNvSpPr/>
            <p:nvPr>
              <p:custDataLst>
                <p:tags r:id="rId52"/>
              </p:custDataLst>
            </p:nvPr>
          </p:nvSpPr>
          <p:spPr>
            <a:xfrm>
              <a:off x="9324975" y="2924834"/>
              <a:ext cx="118551" cy="140188"/>
            </a:xfrm>
            <a:custGeom>
              <a:avLst/>
              <a:gdLst/>
              <a:ahLst/>
              <a:cxnLst/>
              <a:rect l="0" t="0" r="0" b="0"/>
              <a:pathLst>
                <a:path w="118551" h="140188">
                  <a:moveTo>
                    <a:pt x="57150" y="37441"/>
                  </a:moveTo>
                  <a:lnTo>
                    <a:pt x="57150" y="37441"/>
                  </a:lnTo>
                  <a:lnTo>
                    <a:pt x="57150" y="32385"/>
                  </a:lnTo>
                  <a:lnTo>
                    <a:pt x="65351" y="6850"/>
                  </a:lnTo>
                  <a:lnTo>
                    <a:pt x="67910" y="4347"/>
                  </a:lnTo>
                  <a:lnTo>
                    <a:pt x="76396" y="1566"/>
                  </a:lnTo>
                  <a:lnTo>
                    <a:pt x="88017" y="0"/>
                  </a:lnTo>
                  <a:lnTo>
                    <a:pt x="90429" y="839"/>
                  </a:lnTo>
                  <a:lnTo>
                    <a:pt x="92035" y="2456"/>
                  </a:lnTo>
                  <a:lnTo>
                    <a:pt x="93107" y="4593"/>
                  </a:lnTo>
                  <a:lnTo>
                    <a:pt x="95062" y="35006"/>
                  </a:lnTo>
                  <a:lnTo>
                    <a:pt x="92345" y="44473"/>
                  </a:lnTo>
                  <a:lnTo>
                    <a:pt x="88667" y="52208"/>
                  </a:lnTo>
                  <a:lnTo>
                    <a:pt x="87031" y="59174"/>
                  </a:lnTo>
                  <a:lnTo>
                    <a:pt x="85538" y="61454"/>
                  </a:lnTo>
                  <a:lnTo>
                    <a:pt x="83483" y="62975"/>
                  </a:lnTo>
                  <a:lnTo>
                    <a:pt x="81056" y="63988"/>
                  </a:lnTo>
                  <a:lnTo>
                    <a:pt x="80495" y="64664"/>
                  </a:lnTo>
                  <a:lnTo>
                    <a:pt x="81180" y="65115"/>
                  </a:lnTo>
                  <a:lnTo>
                    <a:pt x="82696" y="65415"/>
                  </a:lnTo>
                  <a:lnTo>
                    <a:pt x="95687" y="73476"/>
                  </a:lnTo>
                  <a:lnTo>
                    <a:pt x="98716" y="74164"/>
                  </a:lnTo>
                  <a:lnTo>
                    <a:pt x="108037" y="80190"/>
                  </a:lnTo>
                  <a:lnTo>
                    <a:pt x="117501" y="93734"/>
                  </a:lnTo>
                  <a:lnTo>
                    <a:pt x="118550" y="99311"/>
                  </a:lnTo>
                  <a:lnTo>
                    <a:pt x="116894" y="111153"/>
                  </a:lnTo>
                  <a:lnTo>
                    <a:pt x="109808" y="120649"/>
                  </a:lnTo>
                  <a:lnTo>
                    <a:pt x="104956" y="124663"/>
                  </a:lnTo>
                  <a:lnTo>
                    <a:pt x="68867" y="137651"/>
                  </a:lnTo>
                  <a:lnTo>
                    <a:pt x="53185" y="140187"/>
                  </a:lnTo>
                  <a:lnTo>
                    <a:pt x="0" y="13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19"/>
            <p:cNvSpPr/>
            <p:nvPr>
              <p:custDataLst>
                <p:tags r:id="rId53"/>
              </p:custDataLst>
            </p:nvPr>
          </p:nvSpPr>
          <p:spPr>
            <a:xfrm>
              <a:off x="9325366" y="3200400"/>
              <a:ext cx="2257035" cy="590551"/>
            </a:xfrm>
            <a:custGeom>
              <a:avLst/>
              <a:gdLst/>
              <a:ahLst/>
              <a:cxnLst/>
              <a:rect l="0" t="0" r="0" b="0"/>
              <a:pathLst>
                <a:path w="2257035" h="590551">
                  <a:moveTo>
                    <a:pt x="9134" y="485775"/>
                  </a:moveTo>
                  <a:lnTo>
                    <a:pt x="9134" y="485775"/>
                  </a:lnTo>
                  <a:lnTo>
                    <a:pt x="0" y="494907"/>
                  </a:lnTo>
                  <a:lnTo>
                    <a:pt x="17561" y="487709"/>
                  </a:lnTo>
                  <a:lnTo>
                    <a:pt x="63979" y="485945"/>
                  </a:lnTo>
                  <a:lnTo>
                    <a:pt x="103701" y="485825"/>
                  </a:lnTo>
                  <a:lnTo>
                    <a:pt x="144937" y="485785"/>
                  </a:lnTo>
                  <a:lnTo>
                    <a:pt x="181899" y="490835"/>
                  </a:lnTo>
                  <a:lnTo>
                    <a:pt x="221308" y="493977"/>
                  </a:lnTo>
                  <a:lnTo>
                    <a:pt x="268121" y="495039"/>
                  </a:lnTo>
                  <a:lnTo>
                    <a:pt x="299922" y="495184"/>
                  </a:lnTo>
                  <a:lnTo>
                    <a:pt x="335223" y="495248"/>
                  </a:lnTo>
                  <a:lnTo>
                    <a:pt x="382331" y="498107"/>
                  </a:lnTo>
                  <a:lnTo>
                    <a:pt x="427686" y="502834"/>
                  </a:lnTo>
                  <a:lnTo>
                    <a:pt x="463974" y="503940"/>
                  </a:lnTo>
                  <a:lnTo>
                    <a:pt x="508204" y="505621"/>
                  </a:lnTo>
                  <a:lnTo>
                    <a:pt x="548119" y="511294"/>
                  </a:lnTo>
                  <a:lnTo>
                    <a:pt x="586758" y="513444"/>
                  </a:lnTo>
                  <a:lnTo>
                    <a:pt x="625018" y="515140"/>
                  </a:lnTo>
                  <a:lnTo>
                    <a:pt x="664222" y="520817"/>
                  </a:lnTo>
                  <a:lnTo>
                    <a:pt x="693632" y="522515"/>
                  </a:lnTo>
                  <a:lnTo>
                    <a:pt x="732808" y="526093"/>
                  </a:lnTo>
                  <a:lnTo>
                    <a:pt x="777382" y="530153"/>
                  </a:lnTo>
                  <a:lnTo>
                    <a:pt x="821888" y="531956"/>
                  </a:lnTo>
                  <a:lnTo>
                    <a:pt x="857898" y="535581"/>
                  </a:lnTo>
                  <a:lnTo>
                    <a:pt x="891186" y="539661"/>
                  </a:lnTo>
                  <a:lnTo>
                    <a:pt x="930677" y="541474"/>
                  </a:lnTo>
                  <a:lnTo>
                    <a:pt x="970101" y="542280"/>
                  </a:lnTo>
                  <a:lnTo>
                    <a:pt x="1008788" y="543697"/>
                  </a:lnTo>
                  <a:lnTo>
                    <a:pt x="1047150" y="547855"/>
                  </a:lnTo>
                  <a:lnTo>
                    <a:pt x="1084221" y="551088"/>
                  </a:lnTo>
                  <a:lnTo>
                    <a:pt x="1123780" y="552047"/>
                  </a:lnTo>
                  <a:lnTo>
                    <a:pt x="1169016" y="552330"/>
                  </a:lnTo>
                  <a:lnTo>
                    <a:pt x="1211011" y="552426"/>
                  </a:lnTo>
                  <a:lnTo>
                    <a:pt x="1252233" y="555267"/>
                  </a:lnTo>
                  <a:lnTo>
                    <a:pt x="1291499" y="560650"/>
                  </a:lnTo>
                  <a:lnTo>
                    <a:pt x="1337903" y="561713"/>
                  </a:lnTo>
                  <a:lnTo>
                    <a:pt x="1382156" y="561952"/>
                  </a:lnTo>
                  <a:lnTo>
                    <a:pt x="1399784" y="561975"/>
                  </a:lnTo>
                  <a:lnTo>
                    <a:pt x="1407986" y="553774"/>
                  </a:lnTo>
                  <a:lnTo>
                    <a:pt x="1407368" y="552274"/>
                  </a:lnTo>
                  <a:lnTo>
                    <a:pt x="1403860" y="547786"/>
                  </a:lnTo>
                  <a:lnTo>
                    <a:pt x="1401596" y="539441"/>
                  </a:lnTo>
                  <a:lnTo>
                    <a:pt x="1400141" y="511780"/>
                  </a:lnTo>
                  <a:lnTo>
                    <a:pt x="1407370" y="471103"/>
                  </a:lnTo>
                  <a:lnTo>
                    <a:pt x="1405912" y="439447"/>
                  </a:lnTo>
                  <a:lnTo>
                    <a:pt x="1400591" y="397241"/>
                  </a:lnTo>
                  <a:lnTo>
                    <a:pt x="1399943" y="355751"/>
                  </a:lnTo>
                  <a:lnTo>
                    <a:pt x="1397008" y="318133"/>
                  </a:lnTo>
                  <a:lnTo>
                    <a:pt x="1391591" y="276977"/>
                  </a:lnTo>
                  <a:lnTo>
                    <a:pt x="1382896" y="234343"/>
                  </a:lnTo>
                  <a:lnTo>
                    <a:pt x="1378554" y="217955"/>
                  </a:lnTo>
                  <a:lnTo>
                    <a:pt x="1363439" y="171415"/>
                  </a:lnTo>
                  <a:lnTo>
                    <a:pt x="1361752" y="126522"/>
                  </a:lnTo>
                  <a:lnTo>
                    <a:pt x="1361685" y="82989"/>
                  </a:lnTo>
                  <a:lnTo>
                    <a:pt x="1361684" y="38280"/>
                  </a:lnTo>
                  <a:lnTo>
                    <a:pt x="1361684" y="4634"/>
                  </a:lnTo>
                  <a:lnTo>
                    <a:pt x="1362742" y="3090"/>
                  </a:lnTo>
                  <a:lnTo>
                    <a:pt x="1364508" y="2060"/>
                  </a:lnTo>
                  <a:lnTo>
                    <a:pt x="1372045" y="610"/>
                  </a:lnTo>
                  <a:lnTo>
                    <a:pt x="1417162" y="11"/>
                  </a:lnTo>
                  <a:lnTo>
                    <a:pt x="1462685" y="2"/>
                  </a:lnTo>
                  <a:lnTo>
                    <a:pt x="1506283" y="0"/>
                  </a:lnTo>
                  <a:lnTo>
                    <a:pt x="1545404" y="0"/>
                  </a:lnTo>
                  <a:lnTo>
                    <a:pt x="1574796" y="1058"/>
                  </a:lnTo>
                  <a:lnTo>
                    <a:pt x="1617418" y="9264"/>
                  </a:lnTo>
                  <a:lnTo>
                    <a:pt x="1628372" y="9525"/>
                  </a:lnTo>
                  <a:lnTo>
                    <a:pt x="1628384" y="26859"/>
                  </a:lnTo>
                  <a:lnTo>
                    <a:pt x="1634930" y="35840"/>
                  </a:lnTo>
                  <a:lnTo>
                    <a:pt x="1649614" y="78449"/>
                  </a:lnTo>
                  <a:lnTo>
                    <a:pt x="1653695" y="89900"/>
                  </a:lnTo>
                  <a:lnTo>
                    <a:pt x="1663219" y="133634"/>
                  </a:lnTo>
                  <a:lnTo>
                    <a:pt x="1666055" y="172951"/>
                  </a:lnTo>
                  <a:lnTo>
                    <a:pt x="1674647" y="218619"/>
                  </a:lnTo>
                  <a:lnTo>
                    <a:pt x="1667689" y="264352"/>
                  </a:lnTo>
                  <a:lnTo>
                    <a:pt x="1659102" y="311193"/>
                  </a:lnTo>
                  <a:lnTo>
                    <a:pt x="1649608" y="356867"/>
                  </a:lnTo>
                  <a:lnTo>
                    <a:pt x="1642505" y="402191"/>
                  </a:lnTo>
                  <a:lnTo>
                    <a:pt x="1630976" y="445135"/>
                  </a:lnTo>
                  <a:lnTo>
                    <a:pt x="1628535" y="491976"/>
                  </a:lnTo>
                  <a:lnTo>
                    <a:pt x="1638094" y="534450"/>
                  </a:lnTo>
                  <a:lnTo>
                    <a:pt x="1640148" y="537275"/>
                  </a:lnTo>
                  <a:lnTo>
                    <a:pt x="1665321" y="555852"/>
                  </a:lnTo>
                  <a:lnTo>
                    <a:pt x="1682955" y="560161"/>
                  </a:lnTo>
                  <a:lnTo>
                    <a:pt x="1723085" y="561616"/>
                  </a:lnTo>
                  <a:lnTo>
                    <a:pt x="1760395" y="561869"/>
                  </a:lnTo>
                  <a:lnTo>
                    <a:pt x="1802376" y="561944"/>
                  </a:lnTo>
                  <a:lnTo>
                    <a:pt x="1840099" y="563024"/>
                  </a:lnTo>
                  <a:lnTo>
                    <a:pt x="1876291" y="567028"/>
                  </a:lnTo>
                  <a:lnTo>
                    <a:pt x="1923147" y="570175"/>
                  </a:lnTo>
                  <a:lnTo>
                    <a:pt x="1963842" y="571107"/>
                  </a:lnTo>
                  <a:lnTo>
                    <a:pt x="2002712" y="576440"/>
                  </a:lnTo>
                  <a:lnTo>
                    <a:pt x="2041038" y="579667"/>
                  </a:lnTo>
                  <a:lnTo>
                    <a:pt x="2079205" y="580623"/>
                  </a:lnTo>
                  <a:lnTo>
                    <a:pt x="2123482" y="587492"/>
                  </a:lnTo>
                  <a:lnTo>
                    <a:pt x="2169074" y="589946"/>
                  </a:lnTo>
                  <a:lnTo>
                    <a:pt x="2204867" y="590371"/>
                  </a:lnTo>
                  <a:lnTo>
                    <a:pt x="2257034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120"/>
            <p:cNvSpPr/>
            <p:nvPr>
              <p:custDataLst>
                <p:tags r:id="rId54"/>
              </p:custDataLst>
            </p:nvPr>
          </p:nvSpPr>
          <p:spPr>
            <a:xfrm>
              <a:off x="10620375" y="2819400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14995" y="49371"/>
                  </a:lnTo>
                  <a:lnTo>
                    <a:pt x="24553" y="73895"/>
                  </a:lnTo>
                  <a:lnTo>
                    <a:pt x="32836" y="106201"/>
                  </a:lnTo>
                  <a:lnTo>
                    <a:pt x="476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21"/>
            <p:cNvSpPr/>
            <p:nvPr>
              <p:custDataLst>
                <p:tags r:id="rId55"/>
              </p:custDataLst>
            </p:nvPr>
          </p:nvSpPr>
          <p:spPr>
            <a:xfrm>
              <a:off x="10725150" y="2787364"/>
              <a:ext cx="46185" cy="279687"/>
            </a:xfrm>
            <a:custGeom>
              <a:avLst/>
              <a:gdLst/>
              <a:ahLst/>
              <a:cxnLst/>
              <a:rect l="0" t="0" r="0" b="0"/>
              <a:pathLst>
                <a:path w="46185" h="279687">
                  <a:moveTo>
                    <a:pt x="28575" y="32036"/>
                  </a:moveTo>
                  <a:lnTo>
                    <a:pt x="28575" y="32036"/>
                  </a:lnTo>
                  <a:lnTo>
                    <a:pt x="33632" y="26980"/>
                  </a:lnTo>
                  <a:lnTo>
                    <a:pt x="36113" y="18853"/>
                  </a:lnTo>
                  <a:lnTo>
                    <a:pt x="38277" y="9243"/>
                  </a:lnTo>
                  <a:lnTo>
                    <a:pt x="42766" y="1445"/>
                  </a:lnTo>
                  <a:lnTo>
                    <a:pt x="44385" y="0"/>
                  </a:lnTo>
                  <a:lnTo>
                    <a:pt x="45464" y="96"/>
                  </a:lnTo>
                  <a:lnTo>
                    <a:pt x="46184" y="1218"/>
                  </a:lnTo>
                  <a:lnTo>
                    <a:pt x="38898" y="46582"/>
                  </a:lnTo>
                  <a:lnTo>
                    <a:pt x="35436" y="85161"/>
                  </a:lnTo>
                  <a:lnTo>
                    <a:pt x="24874" y="128960"/>
                  </a:lnTo>
                  <a:lnTo>
                    <a:pt x="15719" y="173173"/>
                  </a:lnTo>
                  <a:lnTo>
                    <a:pt x="4204" y="213765"/>
                  </a:lnTo>
                  <a:lnTo>
                    <a:pt x="0" y="27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22"/>
            <p:cNvSpPr/>
            <p:nvPr>
              <p:custDataLst>
                <p:tags r:id="rId56"/>
              </p:custDataLst>
            </p:nvPr>
          </p:nvSpPr>
          <p:spPr>
            <a:xfrm>
              <a:off x="10810875" y="2905633"/>
              <a:ext cx="80346" cy="170943"/>
            </a:xfrm>
            <a:custGeom>
              <a:avLst/>
              <a:gdLst/>
              <a:ahLst/>
              <a:cxnLst/>
              <a:rect l="0" t="0" r="0" b="0"/>
              <a:pathLst>
                <a:path w="80346" h="170943">
                  <a:moveTo>
                    <a:pt x="0" y="18542"/>
                  </a:moveTo>
                  <a:lnTo>
                    <a:pt x="0" y="18542"/>
                  </a:lnTo>
                  <a:lnTo>
                    <a:pt x="8663" y="10938"/>
                  </a:lnTo>
                  <a:lnTo>
                    <a:pt x="22792" y="3354"/>
                  </a:lnTo>
                  <a:lnTo>
                    <a:pt x="37585" y="255"/>
                  </a:lnTo>
                  <a:lnTo>
                    <a:pt x="40932" y="0"/>
                  </a:lnTo>
                  <a:lnTo>
                    <a:pt x="47473" y="2540"/>
                  </a:lnTo>
                  <a:lnTo>
                    <a:pt x="50698" y="4699"/>
                  </a:lnTo>
                  <a:lnTo>
                    <a:pt x="54282" y="15564"/>
                  </a:lnTo>
                  <a:lnTo>
                    <a:pt x="54816" y="28860"/>
                  </a:lnTo>
                  <a:lnTo>
                    <a:pt x="43725" y="54617"/>
                  </a:lnTo>
                  <a:lnTo>
                    <a:pt x="34710" y="67802"/>
                  </a:lnTo>
                  <a:lnTo>
                    <a:pt x="28480" y="72185"/>
                  </a:lnTo>
                  <a:lnTo>
                    <a:pt x="20913" y="75000"/>
                  </a:lnTo>
                  <a:lnTo>
                    <a:pt x="29716" y="75487"/>
                  </a:lnTo>
                  <a:lnTo>
                    <a:pt x="40018" y="81245"/>
                  </a:lnTo>
                  <a:lnTo>
                    <a:pt x="62499" y="101627"/>
                  </a:lnTo>
                  <a:lnTo>
                    <a:pt x="76002" y="126872"/>
                  </a:lnTo>
                  <a:lnTo>
                    <a:pt x="80345" y="141830"/>
                  </a:lnTo>
                  <a:lnTo>
                    <a:pt x="78748" y="152006"/>
                  </a:lnTo>
                  <a:lnTo>
                    <a:pt x="74723" y="156202"/>
                  </a:lnTo>
                  <a:lnTo>
                    <a:pt x="56007" y="166104"/>
                  </a:lnTo>
                  <a:lnTo>
                    <a:pt x="39643" y="169509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23"/>
            <p:cNvSpPr/>
            <p:nvPr>
              <p:custDataLst>
                <p:tags r:id="rId57"/>
              </p:custDataLst>
            </p:nvPr>
          </p:nvSpPr>
          <p:spPr>
            <a:xfrm>
              <a:off x="6972300" y="3705225"/>
              <a:ext cx="1228726" cy="38101"/>
            </a:xfrm>
            <a:custGeom>
              <a:avLst/>
              <a:gdLst/>
              <a:ahLst/>
              <a:cxnLst/>
              <a:rect l="0" t="0" r="0" b="0"/>
              <a:pathLst>
                <a:path w="1228726" h="38101">
                  <a:moveTo>
                    <a:pt x="0" y="28575"/>
                  </a:moveTo>
                  <a:lnTo>
                    <a:pt x="0" y="28575"/>
                  </a:lnTo>
                  <a:lnTo>
                    <a:pt x="27811" y="29633"/>
                  </a:lnTo>
                  <a:lnTo>
                    <a:pt x="67828" y="36776"/>
                  </a:lnTo>
                  <a:lnTo>
                    <a:pt x="107120" y="37838"/>
                  </a:lnTo>
                  <a:lnTo>
                    <a:pt x="147568" y="38022"/>
                  </a:lnTo>
                  <a:lnTo>
                    <a:pt x="186834" y="38077"/>
                  </a:lnTo>
                  <a:lnTo>
                    <a:pt x="226338" y="38093"/>
                  </a:lnTo>
                  <a:lnTo>
                    <a:pt x="268970" y="38098"/>
                  </a:lnTo>
                  <a:lnTo>
                    <a:pt x="304767" y="38100"/>
                  </a:lnTo>
                  <a:lnTo>
                    <a:pt x="349005" y="37042"/>
                  </a:lnTo>
                  <a:lnTo>
                    <a:pt x="383713" y="33043"/>
                  </a:lnTo>
                  <a:lnTo>
                    <a:pt x="423784" y="29899"/>
                  </a:lnTo>
                  <a:lnTo>
                    <a:pt x="470936" y="34024"/>
                  </a:lnTo>
                  <a:lnTo>
                    <a:pt x="509953" y="31836"/>
                  </a:lnTo>
                  <a:lnTo>
                    <a:pt x="556792" y="34598"/>
                  </a:lnTo>
                  <a:lnTo>
                    <a:pt x="592480" y="36544"/>
                  </a:lnTo>
                  <a:lnTo>
                    <a:pt x="639805" y="37639"/>
                  </a:lnTo>
                  <a:lnTo>
                    <a:pt x="682403" y="37963"/>
                  </a:lnTo>
                  <a:lnTo>
                    <a:pt x="716040" y="36981"/>
                  </a:lnTo>
                  <a:lnTo>
                    <a:pt x="762611" y="31536"/>
                  </a:lnTo>
                  <a:lnTo>
                    <a:pt x="799575" y="29452"/>
                  </a:lnTo>
                  <a:lnTo>
                    <a:pt x="840985" y="28835"/>
                  </a:lnTo>
                  <a:lnTo>
                    <a:pt x="876419" y="28652"/>
                  </a:lnTo>
                  <a:lnTo>
                    <a:pt x="918433" y="28598"/>
                  </a:lnTo>
                  <a:lnTo>
                    <a:pt x="957105" y="27524"/>
                  </a:lnTo>
                  <a:lnTo>
                    <a:pt x="1001975" y="21037"/>
                  </a:lnTo>
                  <a:lnTo>
                    <a:pt x="1038773" y="19639"/>
                  </a:lnTo>
                  <a:lnTo>
                    <a:pt x="1076487" y="19225"/>
                  </a:lnTo>
                  <a:lnTo>
                    <a:pt x="1119150" y="18015"/>
                  </a:lnTo>
                  <a:lnTo>
                    <a:pt x="1156281" y="11516"/>
                  </a:lnTo>
                  <a:lnTo>
                    <a:pt x="1200253" y="10845"/>
                  </a:lnTo>
                  <a:lnTo>
                    <a:pt x="1213116" y="15090"/>
                  </a:lnTo>
                  <a:lnTo>
                    <a:pt x="1215144" y="14294"/>
                  </a:lnTo>
                  <a:lnTo>
                    <a:pt x="1228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24"/>
            <p:cNvSpPr/>
            <p:nvPr>
              <p:custDataLst>
                <p:tags r:id="rId58"/>
              </p:custDataLst>
            </p:nvPr>
          </p:nvSpPr>
          <p:spPr>
            <a:xfrm>
              <a:off x="8162925" y="3171825"/>
              <a:ext cx="38101" cy="597380"/>
            </a:xfrm>
            <a:custGeom>
              <a:avLst/>
              <a:gdLst/>
              <a:ahLst/>
              <a:cxnLst/>
              <a:rect l="0" t="0" r="0" b="0"/>
              <a:pathLst>
                <a:path w="38101" h="597380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5078" y="54601"/>
                  </a:lnTo>
                  <a:lnTo>
                    <a:pt x="20695" y="97317"/>
                  </a:lnTo>
                  <a:lnTo>
                    <a:pt x="26240" y="143487"/>
                  </a:lnTo>
                  <a:lnTo>
                    <a:pt x="27883" y="185037"/>
                  </a:lnTo>
                  <a:lnTo>
                    <a:pt x="28370" y="228745"/>
                  </a:lnTo>
                  <a:lnTo>
                    <a:pt x="28484" y="266765"/>
                  </a:lnTo>
                  <a:lnTo>
                    <a:pt x="28535" y="304828"/>
                  </a:lnTo>
                  <a:lnTo>
                    <a:pt x="28563" y="346789"/>
                  </a:lnTo>
                  <a:lnTo>
                    <a:pt x="28570" y="377437"/>
                  </a:lnTo>
                  <a:lnTo>
                    <a:pt x="28574" y="419102"/>
                  </a:lnTo>
                  <a:lnTo>
                    <a:pt x="28575" y="457200"/>
                  </a:lnTo>
                  <a:lnTo>
                    <a:pt x="22030" y="500788"/>
                  </a:lnTo>
                  <a:lnTo>
                    <a:pt x="19638" y="537620"/>
                  </a:lnTo>
                  <a:lnTo>
                    <a:pt x="22047" y="567106"/>
                  </a:lnTo>
                  <a:lnTo>
                    <a:pt x="28193" y="597379"/>
                  </a:lnTo>
                  <a:lnTo>
                    <a:pt x="38100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25"/>
            <p:cNvSpPr/>
            <p:nvPr>
              <p:custDataLst>
                <p:tags r:id="rId59"/>
              </p:custDataLst>
            </p:nvPr>
          </p:nvSpPr>
          <p:spPr>
            <a:xfrm>
              <a:off x="8136067" y="3115280"/>
              <a:ext cx="359299" cy="675671"/>
            </a:xfrm>
            <a:custGeom>
              <a:avLst/>
              <a:gdLst/>
              <a:ahLst/>
              <a:cxnLst/>
              <a:rect l="0" t="0" r="0" b="0"/>
              <a:pathLst>
                <a:path w="359299" h="675671">
                  <a:moveTo>
                    <a:pt x="17333" y="37495"/>
                  </a:moveTo>
                  <a:lnTo>
                    <a:pt x="17333" y="37495"/>
                  </a:lnTo>
                  <a:lnTo>
                    <a:pt x="12277" y="32439"/>
                  </a:lnTo>
                  <a:lnTo>
                    <a:pt x="6972" y="29956"/>
                  </a:lnTo>
                  <a:lnTo>
                    <a:pt x="4076" y="29294"/>
                  </a:lnTo>
                  <a:lnTo>
                    <a:pt x="2145" y="27794"/>
                  </a:lnTo>
                  <a:lnTo>
                    <a:pt x="0" y="23306"/>
                  </a:lnTo>
                  <a:lnTo>
                    <a:pt x="1544" y="21686"/>
                  </a:lnTo>
                  <a:lnTo>
                    <a:pt x="46253" y="10370"/>
                  </a:lnTo>
                  <a:lnTo>
                    <a:pt x="91641" y="8148"/>
                  </a:lnTo>
                  <a:lnTo>
                    <a:pt x="132954" y="2459"/>
                  </a:lnTo>
                  <a:lnTo>
                    <a:pt x="175952" y="0"/>
                  </a:lnTo>
                  <a:lnTo>
                    <a:pt x="213556" y="2397"/>
                  </a:lnTo>
                  <a:lnTo>
                    <a:pt x="259763" y="7632"/>
                  </a:lnTo>
                  <a:lnTo>
                    <a:pt x="302052" y="9724"/>
                  </a:lnTo>
                  <a:lnTo>
                    <a:pt x="335404" y="17088"/>
                  </a:lnTo>
                  <a:lnTo>
                    <a:pt x="349583" y="28156"/>
                  </a:lnTo>
                  <a:lnTo>
                    <a:pt x="355500" y="36167"/>
                  </a:lnTo>
                  <a:lnTo>
                    <a:pt x="358129" y="44313"/>
                  </a:lnTo>
                  <a:lnTo>
                    <a:pt x="359298" y="54989"/>
                  </a:lnTo>
                  <a:lnTo>
                    <a:pt x="352444" y="93240"/>
                  </a:lnTo>
                  <a:lnTo>
                    <a:pt x="338077" y="138112"/>
                  </a:lnTo>
                  <a:lnTo>
                    <a:pt x="326857" y="176316"/>
                  </a:lnTo>
                  <a:lnTo>
                    <a:pt x="320711" y="213388"/>
                  </a:lnTo>
                  <a:lnTo>
                    <a:pt x="315009" y="255064"/>
                  </a:lnTo>
                  <a:lnTo>
                    <a:pt x="308026" y="302016"/>
                  </a:lnTo>
                  <a:lnTo>
                    <a:pt x="304548" y="337181"/>
                  </a:lnTo>
                  <a:lnTo>
                    <a:pt x="303517" y="384525"/>
                  </a:lnTo>
                  <a:lnTo>
                    <a:pt x="298155" y="428655"/>
                  </a:lnTo>
                  <a:lnTo>
                    <a:pt x="294920" y="473599"/>
                  </a:lnTo>
                  <a:lnTo>
                    <a:pt x="293962" y="520429"/>
                  </a:lnTo>
                  <a:lnTo>
                    <a:pt x="288621" y="557705"/>
                  </a:lnTo>
                  <a:lnTo>
                    <a:pt x="285393" y="593916"/>
                  </a:lnTo>
                  <a:lnTo>
                    <a:pt x="284436" y="631456"/>
                  </a:lnTo>
                  <a:lnTo>
                    <a:pt x="284033" y="675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26"/>
            <p:cNvSpPr/>
            <p:nvPr>
              <p:custDataLst>
                <p:tags r:id="rId60"/>
              </p:custDataLst>
            </p:nvPr>
          </p:nvSpPr>
          <p:spPr>
            <a:xfrm>
              <a:off x="8229600" y="2709893"/>
              <a:ext cx="101470" cy="204758"/>
            </a:xfrm>
            <a:custGeom>
              <a:avLst/>
              <a:gdLst/>
              <a:ahLst/>
              <a:cxnLst/>
              <a:rect l="0" t="0" r="0" b="0"/>
              <a:pathLst>
                <a:path w="101470" h="204758">
                  <a:moveTo>
                    <a:pt x="9525" y="52357"/>
                  </a:moveTo>
                  <a:lnTo>
                    <a:pt x="9525" y="52357"/>
                  </a:lnTo>
                  <a:lnTo>
                    <a:pt x="26858" y="8557"/>
                  </a:lnTo>
                  <a:lnTo>
                    <a:pt x="33123" y="809"/>
                  </a:lnTo>
                  <a:lnTo>
                    <a:pt x="36899" y="0"/>
                  </a:lnTo>
                  <a:lnTo>
                    <a:pt x="46738" y="1923"/>
                  </a:lnTo>
                  <a:lnTo>
                    <a:pt x="59121" y="8957"/>
                  </a:lnTo>
                  <a:lnTo>
                    <a:pt x="63318" y="14723"/>
                  </a:lnTo>
                  <a:lnTo>
                    <a:pt x="65183" y="22931"/>
                  </a:lnTo>
                  <a:lnTo>
                    <a:pt x="66479" y="57968"/>
                  </a:lnTo>
                  <a:lnTo>
                    <a:pt x="63766" y="68256"/>
                  </a:lnTo>
                  <a:lnTo>
                    <a:pt x="48132" y="89845"/>
                  </a:lnTo>
                  <a:lnTo>
                    <a:pt x="65983" y="95460"/>
                  </a:lnTo>
                  <a:lnTo>
                    <a:pt x="74482" y="103617"/>
                  </a:lnTo>
                  <a:lnTo>
                    <a:pt x="97337" y="132210"/>
                  </a:lnTo>
                  <a:lnTo>
                    <a:pt x="101469" y="144645"/>
                  </a:lnTo>
                  <a:lnTo>
                    <a:pt x="100454" y="149866"/>
                  </a:lnTo>
                  <a:lnTo>
                    <a:pt x="93683" y="158489"/>
                  </a:lnTo>
                  <a:lnTo>
                    <a:pt x="64964" y="187398"/>
                  </a:lnTo>
                  <a:lnTo>
                    <a:pt x="39239" y="197967"/>
                  </a:lnTo>
                  <a:lnTo>
                    <a:pt x="0" y="204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55"/>
          <p:cNvGrpSpPr/>
          <p:nvPr/>
        </p:nvGrpSpPr>
        <p:grpSpPr>
          <a:xfrm>
            <a:off x="8096250" y="2569086"/>
            <a:ext cx="170126" cy="278890"/>
            <a:chOff x="8096250" y="2569086"/>
            <a:chExt cx="170126" cy="278890"/>
          </a:xfrm>
        </p:grpSpPr>
        <p:sp>
          <p:nvSpPr>
            <p:cNvPr id="94" name="SMARTInkShape-3127"/>
            <p:cNvSpPr/>
            <p:nvPr>
              <p:custDataLst>
                <p:tags r:id="rId47"/>
              </p:custDataLst>
            </p:nvPr>
          </p:nvSpPr>
          <p:spPr>
            <a:xfrm>
              <a:off x="8096250" y="2585312"/>
              <a:ext cx="57151" cy="176939"/>
            </a:xfrm>
            <a:custGeom>
              <a:avLst/>
              <a:gdLst/>
              <a:ahLst/>
              <a:cxnLst/>
              <a:rect l="0" t="0" r="0" b="0"/>
              <a:pathLst>
                <a:path w="57151" h="1769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6246" y="0"/>
                  </a:lnTo>
                  <a:lnTo>
                    <a:pt x="22390" y="2343"/>
                  </a:lnTo>
                  <a:lnTo>
                    <a:pt x="31799" y="9613"/>
                  </a:lnTo>
                  <a:lnTo>
                    <a:pt x="41290" y="33639"/>
                  </a:lnTo>
                  <a:lnTo>
                    <a:pt x="47432" y="72079"/>
                  </a:lnTo>
                  <a:lnTo>
                    <a:pt x="56158" y="118331"/>
                  </a:lnTo>
                  <a:lnTo>
                    <a:pt x="5715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28"/>
            <p:cNvSpPr/>
            <p:nvPr>
              <p:custDataLst>
                <p:tags r:id="rId48"/>
              </p:custDataLst>
            </p:nvPr>
          </p:nvSpPr>
          <p:spPr>
            <a:xfrm>
              <a:off x="8201025" y="2569086"/>
              <a:ext cx="65351" cy="278890"/>
            </a:xfrm>
            <a:custGeom>
              <a:avLst/>
              <a:gdLst/>
              <a:ahLst/>
              <a:cxnLst/>
              <a:rect l="0" t="0" r="0" b="0"/>
              <a:pathLst>
                <a:path w="65351" h="278890">
                  <a:moveTo>
                    <a:pt x="57150" y="21714"/>
                  </a:moveTo>
                  <a:lnTo>
                    <a:pt x="57150" y="21714"/>
                  </a:lnTo>
                  <a:lnTo>
                    <a:pt x="64688" y="3814"/>
                  </a:lnTo>
                  <a:lnTo>
                    <a:pt x="65350" y="255"/>
                  </a:lnTo>
                  <a:lnTo>
                    <a:pt x="63675" y="0"/>
                  </a:lnTo>
                  <a:lnTo>
                    <a:pt x="56169" y="5361"/>
                  </a:lnTo>
                  <a:lnTo>
                    <a:pt x="45100" y="25335"/>
                  </a:lnTo>
                  <a:lnTo>
                    <a:pt x="36199" y="65099"/>
                  </a:lnTo>
                  <a:lnTo>
                    <a:pt x="25025" y="106602"/>
                  </a:lnTo>
                  <a:lnTo>
                    <a:pt x="12298" y="152132"/>
                  </a:lnTo>
                  <a:lnTo>
                    <a:pt x="3344" y="195090"/>
                  </a:lnTo>
                  <a:lnTo>
                    <a:pt x="0" y="278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56"/>
          <p:cNvGrpSpPr/>
          <p:nvPr/>
        </p:nvGrpSpPr>
        <p:grpSpPr>
          <a:xfrm>
            <a:off x="1287591" y="4681891"/>
            <a:ext cx="774042" cy="396473"/>
            <a:chOff x="1287591" y="4681891"/>
            <a:chExt cx="774042" cy="396473"/>
          </a:xfrm>
        </p:grpSpPr>
        <p:sp>
          <p:nvSpPr>
            <p:cNvPr id="97" name="SMARTInkShape-3129"/>
            <p:cNvSpPr/>
            <p:nvPr>
              <p:custDataLst>
                <p:tags r:id="rId41"/>
              </p:custDataLst>
            </p:nvPr>
          </p:nvSpPr>
          <p:spPr>
            <a:xfrm>
              <a:off x="1287591" y="4696333"/>
              <a:ext cx="41770" cy="382031"/>
            </a:xfrm>
            <a:custGeom>
              <a:avLst/>
              <a:gdLst/>
              <a:ahLst/>
              <a:cxnLst/>
              <a:rect l="0" t="0" r="0" b="0"/>
              <a:pathLst>
                <a:path w="41770" h="382031">
                  <a:moveTo>
                    <a:pt x="17334" y="18542"/>
                  </a:moveTo>
                  <a:lnTo>
                    <a:pt x="17334" y="18542"/>
                  </a:lnTo>
                  <a:lnTo>
                    <a:pt x="17334" y="13486"/>
                  </a:lnTo>
                  <a:lnTo>
                    <a:pt x="14512" y="8181"/>
                  </a:lnTo>
                  <a:lnTo>
                    <a:pt x="12277" y="5285"/>
                  </a:lnTo>
                  <a:lnTo>
                    <a:pt x="6973" y="2067"/>
                  </a:lnTo>
                  <a:lnTo>
                    <a:pt x="0" y="0"/>
                  </a:lnTo>
                  <a:lnTo>
                    <a:pt x="1869" y="2541"/>
                  </a:lnTo>
                  <a:lnTo>
                    <a:pt x="3849" y="4699"/>
                  </a:lnTo>
                  <a:lnTo>
                    <a:pt x="11692" y="22908"/>
                  </a:lnTo>
                  <a:lnTo>
                    <a:pt x="17278" y="62992"/>
                  </a:lnTo>
                  <a:lnTo>
                    <a:pt x="27475" y="101954"/>
                  </a:lnTo>
                  <a:lnTo>
                    <a:pt x="33744" y="147326"/>
                  </a:lnTo>
                  <a:lnTo>
                    <a:pt x="35602" y="192520"/>
                  </a:lnTo>
                  <a:lnTo>
                    <a:pt x="38974" y="228841"/>
                  </a:lnTo>
                  <a:lnTo>
                    <a:pt x="41769" y="252766"/>
                  </a:lnTo>
                  <a:lnTo>
                    <a:pt x="37761" y="296818"/>
                  </a:lnTo>
                  <a:lnTo>
                    <a:pt x="36792" y="333475"/>
                  </a:lnTo>
                  <a:lnTo>
                    <a:pt x="35507" y="355362"/>
                  </a:lnTo>
                  <a:lnTo>
                    <a:pt x="28207" y="382030"/>
                  </a:lnTo>
                  <a:lnTo>
                    <a:pt x="28816" y="381517"/>
                  </a:lnTo>
                  <a:lnTo>
                    <a:pt x="33671" y="365627"/>
                  </a:lnTo>
                  <a:lnTo>
                    <a:pt x="36384" y="33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30"/>
            <p:cNvSpPr/>
            <p:nvPr>
              <p:custDataLst>
                <p:tags r:id="rId42"/>
              </p:custDataLst>
            </p:nvPr>
          </p:nvSpPr>
          <p:spPr>
            <a:xfrm>
              <a:off x="1291163" y="4744351"/>
              <a:ext cx="137472" cy="303900"/>
            </a:xfrm>
            <a:custGeom>
              <a:avLst/>
              <a:gdLst/>
              <a:ahLst/>
              <a:cxnLst/>
              <a:rect l="0" t="0" r="0" b="0"/>
              <a:pathLst>
                <a:path w="137472" h="303900">
                  <a:moveTo>
                    <a:pt x="128062" y="27674"/>
                  </a:moveTo>
                  <a:lnTo>
                    <a:pt x="128062" y="27674"/>
                  </a:lnTo>
                  <a:lnTo>
                    <a:pt x="128062" y="22618"/>
                  </a:lnTo>
                  <a:lnTo>
                    <a:pt x="137195" y="0"/>
                  </a:lnTo>
                  <a:lnTo>
                    <a:pt x="137471" y="4423"/>
                  </a:lnTo>
                  <a:lnTo>
                    <a:pt x="122355" y="23003"/>
                  </a:lnTo>
                  <a:lnTo>
                    <a:pt x="87828" y="68694"/>
                  </a:lnTo>
                  <a:lnTo>
                    <a:pt x="54497" y="112819"/>
                  </a:lnTo>
                  <a:lnTo>
                    <a:pt x="22682" y="158987"/>
                  </a:lnTo>
                  <a:lnTo>
                    <a:pt x="9702" y="176648"/>
                  </a:lnTo>
                  <a:lnTo>
                    <a:pt x="260" y="197153"/>
                  </a:lnTo>
                  <a:lnTo>
                    <a:pt x="0" y="212007"/>
                  </a:lnTo>
                  <a:lnTo>
                    <a:pt x="4471" y="228133"/>
                  </a:lnTo>
                  <a:lnTo>
                    <a:pt x="25447" y="257206"/>
                  </a:lnTo>
                  <a:lnTo>
                    <a:pt x="40743" y="268310"/>
                  </a:lnTo>
                  <a:lnTo>
                    <a:pt x="85602" y="293022"/>
                  </a:lnTo>
                  <a:lnTo>
                    <a:pt x="100429" y="300676"/>
                  </a:lnTo>
                  <a:lnTo>
                    <a:pt x="128062" y="303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31"/>
            <p:cNvSpPr/>
            <p:nvPr>
              <p:custDataLst>
                <p:tags r:id="rId43"/>
              </p:custDataLst>
            </p:nvPr>
          </p:nvSpPr>
          <p:spPr>
            <a:xfrm>
              <a:off x="1477904" y="4859849"/>
              <a:ext cx="93722" cy="146056"/>
            </a:xfrm>
            <a:custGeom>
              <a:avLst/>
              <a:gdLst/>
              <a:ahLst/>
              <a:cxnLst/>
              <a:rect l="0" t="0" r="0" b="0"/>
              <a:pathLst>
                <a:path w="93722" h="146056">
                  <a:moveTo>
                    <a:pt x="7996" y="55051"/>
                  </a:moveTo>
                  <a:lnTo>
                    <a:pt x="7996" y="55051"/>
                  </a:lnTo>
                  <a:lnTo>
                    <a:pt x="30744" y="55051"/>
                  </a:lnTo>
                  <a:lnTo>
                    <a:pt x="36803" y="52229"/>
                  </a:lnTo>
                  <a:lnTo>
                    <a:pt x="39901" y="49995"/>
                  </a:lnTo>
                  <a:lnTo>
                    <a:pt x="58810" y="16258"/>
                  </a:lnTo>
                  <a:lnTo>
                    <a:pt x="59863" y="12257"/>
                  </a:lnTo>
                  <a:lnTo>
                    <a:pt x="59508" y="8530"/>
                  </a:lnTo>
                  <a:lnTo>
                    <a:pt x="58212" y="4987"/>
                  </a:lnTo>
                  <a:lnTo>
                    <a:pt x="56290" y="2625"/>
                  </a:lnTo>
                  <a:lnTo>
                    <a:pt x="51332" y="0"/>
                  </a:lnTo>
                  <a:lnTo>
                    <a:pt x="47470" y="1417"/>
                  </a:lnTo>
                  <a:lnTo>
                    <a:pt x="20041" y="24600"/>
                  </a:lnTo>
                  <a:lnTo>
                    <a:pt x="6508" y="47793"/>
                  </a:lnTo>
                  <a:lnTo>
                    <a:pt x="852" y="64660"/>
                  </a:lnTo>
                  <a:lnTo>
                    <a:pt x="0" y="95049"/>
                  </a:lnTo>
                  <a:lnTo>
                    <a:pt x="3737" y="113044"/>
                  </a:lnTo>
                  <a:lnTo>
                    <a:pt x="16847" y="135969"/>
                  </a:lnTo>
                  <a:lnTo>
                    <a:pt x="24480" y="140747"/>
                  </a:lnTo>
                  <a:lnTo>
                    <a:pt x="44250" y="146055"/>
                  </a:lnTo>
                  <a:lnTo>
                    <a:pt x="93721" y="140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32"/>
            <p:cNvSpPr/>
            <p:nvPr>
              <p:custDataLst>
                <p:tags r:id="rId44"/>
              </p:custDataLst>
            </p:nvPr>
          </p:nvSpPr>
          <p:spPr>
            <a:xfrm>
              <a:off x="1619250" y="4838700"/>
              <a:ext cx="76201" cy="167040"/>
            </a:xfrm>
            <a:custGeom>
              <a:avLst/>
              <a:gdLst/>
              <a:ahLst/>
              <a:cxnLst/>
              <a:rect l="0" t="0" r="0" b="0"/>
              <a:pathLst>
                <a:path w="76201" h="167040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5056" y="11242"/>
                  </a:lnTo>
                  <a:lnTo>
                    <a:pt x="7604" y="11728"/>
                  </a:lnTo>
                  <a:lnTo>
                    <a:pt x="13258" y="15091"/>
                  </a:lnTo>
                  <a:lnTo>
                    <a:pt x="40445" y="56798"/>
                  </a:lnTo>
                  <a:lnTo>
                    <a:pt x="44434" y="66871"/>
                  </a:lnTo>
                  <a:lnTo>
                    <a:pt x="47205" y="111700"/>
                  </a:lnTo>
                  <a:lnTo>
                    <a:pt x="44678" y="145985"/>
                  </a:lnTo>
                  <a:lnTo>
                    <a:pt x="39965" y="160132"/>
                  </a:lnTo>
                  <a:lnTo>
                    <a:pt x="37227" y="163905"/>
                  </a:lnTo>
                  <a:lnTo>
                    <a:pt x="34343" y="166420"/>
                  </a:lnTo>
                  <a:lnTo>
                    <a:pt x="32420" y="167039"/>
                  </a:lnTo>
                  <a:lnTo>
                    <a:pt x="31138" y="166392"/>
                  </a:lnTo>
                  <a:lnTo>
                    <a:pt x="30284" y="164903"/>
                  </a:lnTo>
                  <a:lnTo>
                    <a:pt x="28725" y="122414"/>
                  </a:lnTo>
                  <a:lnTo>
                    <a:pt x="36209" y="79958"/>
                  </a:lnTo>
                  <a:lnTo>
                    <a:pt x="50969" y="3713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33"/>
            <p:cNvSpPr/>
            <p:nvPr>
              <p:custDataLst>
                <p:tags r:id="rId45"/>
              </p:custDataLst>
            </p:nvPr>
          </p:nvSpPr>
          <p:spPr>
            <a:xfrm>
              <a:off x="1762644" y="4852708"/>
              <a:ext cx="91282" cy="178603"/>
            </a:xfrm>
            <a:custGeom>
              <a:avLst/>
              <a:gdLst/>
              <a:ahLst/>
              <a:cxnLst/>
              <a:rect l="0" t="0" r="0" b="0"/>
              <a:pathLst>
                <a:path w="91282" h="178603">
                  <a:moveTo>
                    <a:pt x="18531" y="24092"/>
                  </a:moveTo>
                  <a:lnTo>
                    <a:pt x="18531" y="24092"/>
                  </a:lnTo>
                  <a:lnTo>
                    <a:pt x="23587" y="24092"/>
                  </a:lnTo>
                  <a:lnTo>
                    <a:pt x="25077" y="23034"/>
                  </a:lnTo>
                  <a:lnTo>
                    <a:pt x="26070" y="21270"/>
                  </a:lnTo>
                  <a:lnTo>
                    <a:pt x="27794" y="9962"/>
                  </a:lnTo>
                  <a:lnTo>
                    <a:pt x="28046" y="54098"/>
                  </a:lnTo>
                  <a:lnTo>
                    <a:pt x="22997" y="91779"/>
                  </a:lnTo>
                  <a:lnTo>
                    <a:pt x="18355" y="136710"/>
                  </a:lnTo>
                  <a:lnTo>
                    <a:pt x="11188" y="164353"/>
                  </a:lnTo>
                  <a:lnTo>
                    <a:pt x="5390" y="175683"/>
                  </a:lnTo>
                  <a:lnTo>
                    <a:pt x="3420" y="178069"/>
                  </a:lnTo>
                  <a:lnTo>
                    <a:pt x="2107" y="178602"/>
                  </a:lnTo>
                  <a:lnTo>
                    <a:pt x="1232" y="177899"/>
                  </a:lnTo>
                  <a:lnTo>
                    <a:pt x="259" y="174295"/>
                  </a:lnTo>
                  <a:lnTo>
                    <a:pt x="0" y="171852"/>
                  </a:lnTo>
                  <a:lnTo>
                    <a:pt x="7188" y="130969"/>
                  </a:lnTo>
                  <a:lnTo>
                    <a:pt x="14700" y="92566"/>
                  </a:lnTo>
                  <a:lnTo>
                    <a:pt x="18454" y="52377"/>
                  </a:lnTo>
                  <a:lnTo>
                    <a:pt x="31639" y="12856"/>
                  </a:lnTo>
                  <a:lnTo>
                    <a:pt x="35736" y="7076"/>
                  </a:lnTo>
                  <a:lnTo>
                    <a:pt x="45933" y="655"/>
                  </a:lnTo>
                  <a:lnTo>
                    <a:pt x="50558" y="0"/>
                  </a:lnTo>
                  <a:lnTo>
                    <a:pt x="58518" y="2095"/>
                  </a:lnTo>
                  <a:lnTo>
                    <a:pt x="65584" y="9377"/>
                  </a:lnTo>
                  <a:lnTo>
                    <a:pt x="75511" y="28199"/>
                  </a:lnTo>
                  <a:lnTo>
                    <a:pt x="89695" y="74605"/>
                  </a:lnTo>
                  <a:lnTo>
                    <a:pt x="89671" y="89229"/>
                  </a:lnTo>
                  <a:lnTo>
                    <a:pt x="88249" y="103842"/>
                  </a:lnTo>
                  <a:lnTo>
                    <a:pt x="91281" y="127802"/>
                  </a:lnTo>
                  <a:lnTo>
                    <a:pt x="85206" y="157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134"/>
            <p:cNvSpPr/>
            <p:nvPr>
              <p:custDataLst>
                <p:tags r:id="rId46"/>
              </p:custDataLst>
            </p:nvPr>
          </p:nvSpPr>
          <p:spPr>
            <a:xfrm>
              <a:off x="1891575" y="4681891"/>
              <a:ext cx="170058" cy="331694"/>
            </a:xfrm>
            <a:custGeom>
              <a:avLst/>
              <a:gdLst/>
              <a:ahLst/>
              <a:cxnLst/>
              <a:rect l="0" t="0" r="0" b="0"/>
              <a:pathLst>
                <a:path w="170058" h="331694">
                  <a:moveTo>
                    <a:pt x="13425" y="233009"/>
                  </a:moveTo>
                  <a:lnTo>
                    <a:pt x="13425" y="233009"/>
                  </a:lnTo>
                  <a:lnTo>
                    <a:pt x="18481" y="233009"/>
                  </a:lnTo>
                  <a:lnTo>
                    <a:pt x="23786" y="235831"/>
                  </a:lnTo>
                  <a:lnTo>
                    <a:pt x="29672" y="239554"/>
                  </a:lnTo>
                  <a:lnTo>
                    <a:pt x="42073" y="241946"/>
                  </a:lnTo>
                  <a:lnTo>
                    <a:pt x="45224" y="242142"/>
                  </a:lnTo>
                  <a:lnTo>
                    <a:pt x="48383" y="240156"/>
                  </a:lnTo>
                  <a:lnTo>
                    <a:pt x="61056" y="221760"/>
                  </a:lnTo>
                  <a:lnTo>
                    <a:pt x="64229" y="215985"/>
                  </a:lnTo>
                  <a:lnTo>
                    <a:pt x="64933" y="201101"/>
                  </a:lnTo>
                  <a:lnTo>
                    <a:pt x="61717" y="186020"/>
                  </a:lnTo>
                  <a:lnTo>
                    <a:pt x="56761" y="175789"/>
                  </a:lnTo>
                  <a:lnTo>
                    <a:pt x="52899" y="173696"/>
                  </a:lnTo>
                  <a:lnTo>
                    <a:pt x="48208" y="173358"/>
                  </a:lnTo>
                  <a:lnTo>
                    <a:pt x="42963" y="174192"/>
                  </a:lnTo>
                  <a:lnTo>
                    <a:pt x="31492" y="183584"/>
                  </a:lnTo>
                  <a:lnTo>
                    <a:pt x="20396" y="199401"/>
                  </a:lnTo>
                  <a:lnTo>
                    <a:pt x="4650" y="241227"/>
                  </a:lnTo>
                  <a:lnTo>
                    <a:pt x="0" y="259945"/>
                  </a:lnTo>
                  <a:lnTo>
                    <a:pt x="3177" y="300932"/>
                  </a:lnTo>
                  <a:lnTo>
                    <a:pt x="6401" y="313644"/>
                  </a:lnTo>
                  <a:lnTo>
                    <a:pt x="8743" y="318516"/>
                  </a:lnTo>
                  <a:lnTo>
                    <a:pt x="19810" y="326751"/>
                  </a:lnTo>
                  <a:lnTo>
                    <a:pt x="27207" y="330428"/>
                  </a:lnTo>
                  <a:lnTo>
                    <a:pt x="41070" y="331693"/>
                  </a:lnTo>
                  <a:lnTo>
                    <a:pt x="47730" y="330548"/>
                  </a:lnTo>
                  <a:lnTo>
                    <a:pt x="60774" y="320810"/>
                  </a:lnTo>
                  <a:lnTo>
                    <a:pt x="72569" y="305898"/>
                  </a:lnTo>
                  <a:lnTo>
                    <a:pt x="91587" y="264811"/>
                  </a:lnTo>
                  <a:lnTo>
                    <a:pt x="106434" y="224440"/>
                  </a:lnTo>
                  <a:lnTo>
                    <a:pt x="120932" y="177929"/>
                  </a:lnTo>
                  <a:lnTo>
                    <a:pt x="133988" y="131622"/>
                  </a:lnTo>
                  <a:lnTo>
                    <a:pt x="146758" y="90803"/>
                  </a:lnTo>
                  <a:lnTo>
                    <a:pt x="156295" y="56113"/>
                  </a:lnTo>
                  <a:lnTo>
                    <a:pt x="168999" y="12153"/>
                  </a:lnTo>
                  <a:lnTo>
                    <a:pt x="170057" y="6396"/>
                  </a:lnTo>
                  <a:lnTo>
                    <a:pt x="169705" y="2559"/>
                  </a:lnTo>
                  <a:lnTo>
                    <a:pt x="168412" y="0"/>
                  </a:lnTo>
                  <a:lnTo>
                    <a:pt x="166491" y="2528"/>
                  </a:lnTo>
                  <a:lnTo>
                    <a:pt x="152795" y="43307"/>
                  </a:lnTo>
                  <a:lnTo>
                    <a:pt x="144745" y="82700"/>
                  </a:lnTo>
                  <a:lnTo>
                    <a:pt x="131691" y="128510"/>
                  </a:lnTo>
                  <a:lnTo>
                    <a:pt x="125686" y="174855"/>
                  </a:lnTo>
                  <a:lnTo>
                    <a:pt x="122585" y="207163"/>
                  </a:lnTo>
                  <a:lnTo>
                    <a:pt x="125732" y="251927"/>
                  </a:lnTo>
                  <a:lnTo>
                    <a:pt x="129251" y="281065"/>
                  </a:lnTo>
                  <a:lnTo>
                    <a:pt x="156300" y="328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57"/>
          <p:cNvGrpSpPr/>
          <p:nvPr/>
        </p:nvGrpSpPr>
        <p:grpSpPr>
          <a:xfrm>
            <a:off x="2110468" y="4620767"/>
            <a:ext cx="1203933" cy="446309"/>
            <a:chOff x="2110468" y="4620767"/>
            <a:chExt cx="1203933" cy="446309"/>
          </a:xfrm>
        </p:grpSpPr>
        <p:sp>
          <p:nvSpPr>
            <p:cNvPr id="104" name="SMARTInkShape-3135"/>
            <p:cNvSpPr/>
            <p:nvPr>
              <p:custDataLst>
                <p:tags r:id="rId33"/>
              </p:custDataLst>
            </p:nvPr>
          </p:nvSpPr>
          <p:spPr>
            <a:xfrm>
              <a:off x="2181617" y="4881695"/>
              <a:ext cx="161534" cy="23671"/>
            </a:xfrm>
            <a:custGeom>
              <a:avLst/>
              <a:gdLst/>
              <a:ahLst/>
              <a:cxnLst/>
              <a:rect l="0" t="0" r="0" b="0"/>
              <a:pathLst>
                <a:path w="161534" h="23671">
                  <a:moveTo>
                    <a:pt x="18658" y="14155"/>
                  </a:moveTo>
                  <a:lnTo>
                    <a:pt x="18658" y="14155"/>
                  </a:lnTo>
                  <a:lnTo>
                    <a:pt x="9525" y="14155"/>
                  </a:lnTo>
                  <a:lnTo>
                    <a:pt x="9143" y="23288"/>
                  </a:lnTo>
                  <a:lnTo>
                    <a:pt x="0" y="23670"/>
                  </a:lnTo>
                  <a:lnTo>
                    <a:pt x="27242" y="22622"/>
                  </a:lnTo>
                  <a:lnTo>
                    <a:pt x="73579" y="11921"/>
                  </a:lnTo>
                  <a:lnTo>
                    <a:pt x="120894" y="0"/>
                  </a:lnTo>
                  <a:lnTo>
                    <a:pt x="136063" y="102"/>
                  </a:lnTo>
                  <a:lnTo>
                    <a:pt x="161533" y="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36"/>
            <p:cNvSpPr/>
            <p:nvPr>
              <p:custDataLst>
                <p:tags r:id="rId34"/>
              </p:custDataLst>
            </p:nvPr>
          </p:nvSpPr>
          <p:spPr>
            <a:xfrm>
              <a:off x="2173532" y="4962525"/>
              <a:ext cx="179144" cy="27101"/>
            </a:xfrm>
            <a:custGeom>
              <a:avLst/>
              <a:gdLst/>
              <a:ahLst/>
              <a:cxnLst/>
              <a:rect l="0" t="0" r="0" b="0"/>
              <a:pathLst>
                <a:path w="179144" h="27101">
                  <a:moveTo>
                    <a:pt x="26743" y="0"/>
                  </a:moveTo>
                  <a:lnTo>
                    <a:pt x="26743" y="0"/>
                  </a:lnTo>
                  <a:lnTo>
                    <a:pt x="10497" y="15188"/>
                  </a:lnTo>
                  <a:lnTo>
                    <a:pt x="4353" y="17333"/>
                  </a:lnTo>
                  <a:lnTo>
                    <a:pt x="2291" y="18963"/>
                  </a:lnTo>
                  <a:lnTo>
                    <a:pt x="0" y="23598"/>
                  </a:lnTo>
                  <a:lnTo>
                    <a:pt x="2565" y="25256"/>
                  </a:lnTo>
                  <a:lnTo>
                    <a:pt x="13880" y="27100"/>
                  </a:lnTo>
                  <a:lnTo>
                    <a:pt x="55678" y="20679"/>
                  </a:lnTo>
                  <a:lnTo>
                    <a:pt x="95406" y="13301"/>
                  </a:lnTo>
                  <a:lnTo>
                    <a:pt x="135046" y="7449"/>
                  </a:lnTo>
                  <a:lnTo>
                    <a:pt x="179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37"/>
            <p:cNvSpPr/>
            <p:nvPr>
              <p:custDataLst>
                <p:tags r:id="rId35"/>
              </p:custDataLst>
            </p:nvPr>
          </p:nvSpPr>
          <p:spPr>
            <a:xfrm>
              <a:off x="2507235" y="4742027"/>
              <a:ext cx="196331" cy="260259"/>
            </a:xfrm>
            <a:custGeom>
              <a:avLst/>
              <a:gdLst/>
              <a:ahLst/>
              <a:cxnLst/>
              <a:rect l="0" t="0" r="0" b="0"/>
              <a:pathLst>
                <a:path w="196331" h="260259">
                  <a:moveTo>
                    <a:pt x="7365" y="96673"/>
                  </a:moveTo>
                  <a:lnTo>
                    <a:pt x="7365" y="96673"/>
                  </a:lnTo>
                  <a:lnTo>
                    <a:pt x="12421" y="101729"/>
                  </a:lnTo>
                  <a:lnTo>
                    <a:pt x="15566" y="120043"/>
                  </a:lnTo>
                  <a:lnTo>
                    <a:pt x="16629" y="160164"/>
                  </a:lnTo>
                  <a:lnTo>
                    <a:pt x="16855" y="202492"/>
                  </a:lnTo>
                  <a:lnTo>
                    <a:pt x="16883" y="244184"/>
                  </a:lnTo>
                  <a:lnTo>
                    <a:pt x="16889" y="260258"/>
                  </a:lnTo>
                  <a:lnTo>
                    <a:pt x="16889" y="259705"/>
                  </a:lnTo>
                  <a:lnTo>
                    <a:pt x="8689" y="218923"/>
                  </a:lnTo>
                  <a:lnTo>
                    <a:pt x="2701" y="181343"/>
                  </a:lnTo>
                  <a:lnTo>
                    <a:pt x="0" y="149121"/>
                  </a:lnTo>
                  <a:lnTo>
                    <a:pt x="1302" y="103747"/>
                  </a:lnTo>
                  <a:lnTo>
                    <a:pt x="8391" y="67371"/>
                  </a:lnTo>
                  <a:lnTo>
                    <a:pt x="20268" y="22211"/>
                  </a:lnTo>
                  <a:lnTo>
                    <a:pt x="23375" y="16340"/>
                  </a:lnTo>
                  <a:lnTo>
                    <a:pt x="26505" y="13484"/>
                  </a:lnTo>
                  <a:lnTo>
                    <a:pt x="29650" y="12639"/>
                  </a:lnTo>
                  <a:lnTo>
                    <a:pt x="32805" y="15250"/>
                  </a:lnTo>
                  <a:lnTo>
                    <a:pt x="51819" y="54299"/>
                  </a:lnTo>
                  <a:lnTo>
                    <a:pt x="64516" y="101160"/>
                  </a:lnTo>
                  <a:lnTo>
                    <a:pt x="74040" y="139983"/>
                  </a:lnTo>
                  <a:lnTo>
                    <a:pt x="81448" y="160372"/>
                  </a:lnTo>
                  <a:lnTo>
                    <a:pt x="109141" y="205141"/>
                  </a:lnTo>
                  <a:lnTo>
                    <a:pt x="132925" y="239446"/>
                  </a:lnTo>
                  <a:lnTo>
                    <a:pt x="148520" y="251277"/>
                  </a:lnTo>
                  <a:lnTo>
                    <a:pt x="154385" y="251601"/>
                  </a:lnTo>
                  <a:lnTo>
                    <a:pt x="166546" y="246316"/>
                  </a:lnTo>
                  <a:lnTo>
                    <a:pt x="176184" y="231267"/>
                  </a:lnTo>
                  <a:lnTo>
                    <a:pt x="184738" y="204639"/>
                  </a:lnTo>
                  <a:lnTo>
                    <a:pt x="190095" y="172055"/>
                  </a:lnTo>
                  <a:lnTo>
                    <a:pt x="194412" y="139701"/>
                  </a:lnTo>
                  <a:lnTo>
                    <a:pt x="196330" y="104155"/>
                  </a:lnTo>
                  <a:lnTo>
                    <a:pt x="192354" y="63611"/>
                  </a:lnTo>
                  <a:lnTo>
                    <a:pt x="188075" y="17039"/>
                  </a:lnTo>
                  <a:lnTo>
                    <a:pt x="183636" y="3778"/>
                  </a:lnTo>
                  <a:lnTo>
                    <a:pt x="179912" y="876"/>
                  </a:lnTo>
                  <a:lnTo>
                    <a:pt x="175313" y="0"/>
                  </a:lnTo>
                  <a:lnTo>
                    <a:pt x="170130" y="474"/>
                  </a:lnTo>
                  <a:lnTo>
                    <a:pt x="166675" y="2907"/>
                  </a:lnTo>
                  <a:lnTo>
                    <a:pt x="159765" y="2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38"/>
            <p:cNvSpPr/>
            <p:nvPr>
              <p:custDataLst>
                <p:tags r:id="rId36"/>
              </p:custDataLst>
            </p:nvPr>
          </p:nvSpPr>
          <p:spPr>
            <a:xfrm>
              <a:off x="2726154" y="4850450"/>
              <a:ext cx="72351" cy="137152"/>
            </a:xfrm>
            <a:custGeom>
              <a:avLst/>
              <a:gdLst/>
              <a:ahLst/>
              <a:cxnLst/>
              <a:rect l="0" t="0" r="0" b="0"/>
              <a:pathLst>
                <a:path w="72351" h="137152">
                  <a:moveTo>
                    <a:pt x="64671" y="35875"/>
                  </a:moveTo>
                  <a:lnTo>
                    <a:pt x="64671" y="35875"/>
                  </a:lnTo>
                  <a:lnTo>
                    <a:pt x="64671" y="17561"/>
                  </a:lnTo>
                  <a:lnTo>
                    <a:pt x="62554" y="13082"/>
                  </a:lnTo>
                  <a:lnTo>
                    <a:pt x="54558" y="5283"/>
                  </a:lnTo>
                  <a:lnTo>
                    <a:pt x="46771" y="1112"/>
                  </a:lnTo>
                  <a:lnTo>
                    <a:pt x="43212" y="0"/>
                  </a:lnTo>
                  <a:lnTo>
                    <a:pt x="33614" y="1586"/>
                  </a:lnTo>
                  <a:lnTo>
                    <a:pt x="28092" y="3491"/>
                  </a:lnTo>
                  <a:lnTo>
                    <a:pt x="19133" y="14074"/>
                  </a:lnTo>
                  <a:lnTo>
                    <a:pt x="2504" y="54759"/>
                  </a:lnTo>
                  <a:lnTo>
                    <a:pt x="0" y="69315"/>
                  </a:lnTo>
                  <a:lnTo>
                    <a:pt x="3646" y="94466"/>
                  </a:lnTo>
                  <a:lnTo>
                    <a:pt x="20438" y="128843"/>
                  </a:lnTo>
                  <a:lnTo>
                    <a:pt x="25657" y="132779"/>
                  </a:lnTo>
                  <a:lnTo>
                    <a:pt x="39923" y="137151"/>
                  </a:lnTo>
                  <a:lnTo>
                    <a:pt x="54025" y="136272"/>
                  </a:lnTo>
                  <a:lnTo>
                    <a:pt x="60749" y="134557"/>
                  </a:lnTo>
                  <a:lnTo>
                    <a:pt x="65231" y="131296"/>
                  </a:lnTo>
                  <a:lnTo>
                    <a:pt x="68219" y="127005"/>
                  </a:lnTo>
                  <a:lnTo>
                    <a:pt x="71540" y="114477"/>
                  </a:lnTo>
                  <a:lnTo>
                    <a:pt x="72350" y="85741"/>
                  </a:lnTo>
                  <a:lnTo>
                    <a:pt x="64426" y="38271"/>
                  </a:lnTo>
                  <a:lnTo>
                    <a:pt x="55146" y="2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39"/>
            <p:cNvSpPr/>
            <p:nvPr>
              <p:custDataLst>
                <p:tags r:id="rId37"/>
              </p:custDataLst>
            </p:nvPr>
          </p:nvSpPr>
          <p:spPr>
            <a:xfrm>
              <a:off x="2819400" y="4819650"/>
              <a:ext cx="95251" cy="173719"/>
            </a:xfrm>
            <a:custGeom>
              <a:avLst/>
              <a:gdLst/>
              <a:ahLst/>
              <a:cxnLst/>
              <a:rect l="0" t="0" r="0" b="0"/>
              <a:pathLst>
                <a:path w="95251" h="173719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14189" y="28967"/>
                  </a:lnTo>
                  <a:lnTo>
                    <a:pt x="27723" y="38804"/>
                  </a:lnTo>
                  <a:lnTo>
                    <a:pt x="50201" y="62150"/>
                  </a:lnTo>
                  <a:lnTo>
                    <a:pt x="61323" y="86148"/>
                  </a:lnTo>
                  <a:lnTo>
                    <a:pt x="71027" y="125344"/>
                  </a:lnTo>
                  <a:lnTo>
                    <a:pt x="71079" y="143550"/>
                  </a:lnTo>
                  <a:lnTo>
                    <a:pt x="67574" y="160108"/>
                  </a:lnTo>
                  <a:lnTo>
                    <a:pt x="62488" y="170995"/>
                  </a:lnTo>
                  <a:lnTo>
                    <a:pt x="60709" y="173263"/>
                  </a:lnTo>
                  <a:lnTo>
                    <a:pt x="59523" y="173718"/>
                  </a:lnTo>
                  <a:lnTo>
                    <a:pt x="58732" y="172962"/>
                  </a:lnTo>
                  <a:lnTo>
                    <a:pt x="50917" y="141331"/>
                  </a:lnTo>
                  <a:lnTo>
                    <a:pt x="51097" y="94318"/>
                  </a:lnTo>
                  <a:lnTo>
                    <a:pt x="61011" y="493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40"/>
            <p:cNvSpPr/>
            <p:nvPr>
              <p:custDataLst>
                <p:tags r:id="rId38"/>
              </p:custDataLst>
            </p:nvPr>
          </p:nvSpPr>
          <p:spPr>
            <a:xfrm>
              <a:off x="2110468" y="5038725"/>
              <a:ext cx="289833" cy="28351"/>
            </a:xfrm>
            <a:custGeom>
              <a:avLst/>
              <a:gdLst/>
              <a:ahLst/>
              <a:cxnLst/>
              <a:rect l="0" t="0" r="0" b="0"/>
              <a:pathLst>
                <a:path w="289833" h="28351">
                  <a:moveTo>
                    <a:pt x="32657" y="9525"/>
                  </a:moveTo>
                  <a:lnTo>
                    <a:pt x="32657" y="9525"/>
                  </a:lnTo>
                  <a:lnTo>
                    <a:pt x="22544" y="9525"/>
                  </a:lnTo>
                  <a:lnTo>
                    <a:pt x="14757" y="12347"/>
                  </a:lnTo>
                  <a:lnTo>
                    <a:pt x="1134" y="22782"/>
                  </a:lnTo>
                  <a:lnTo>
                    <a:pt x="0" y="24713"/>
                  </a:lnTo>
                  <a:lnTo>
                    <a:pt x="302" y="26000"/>
                  </a:lnTo>
                  <a:lnTo>
                    <a:pt x="1562" y="26858"/>
                  </a:lnTo>
                  <a:lnTo>
                    <a:pt x="48017" y="28350"/>
                  </a:lnTo>
                  <a:lnTo>
                    <a:pt x="85892" y="25686"/>
                  </a:lnTo>
                  <a:lnTo>
                    <a:pt x="128511" y="21016"/>
                  </a:lnTo>
                  <a:lnTo>
                    <a:pt x="164158" y="18865"/>
                  </a:lnTo>
                  <a:lnTo>
                    <a:pt x="208028" y="11705"/>
                  </a:lnTo>
                  <a:lnTo>
                    <a:pt x="289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41"/>
            <p:cNvSpPr/>
            <p:nvPr>
              <p:custDataLst>
                <p:tags r:id="rId39"/>
              </p:custDataLst>
            </p:nvPr>
          </p:nvSpPr>
          <p:spPr>
            <a:xfrm>
              <a:off x="2952750" y="4840417"/>
              <a:ext cx="142876" cy="150684"/>
            </a:xfrm>
            <a:custGeom>
              <a:avLst/>
              <a:gdLst/>
              <a:ahLst/>
              <a:cxnLst/>
              <a:rect l="0" t="0" r="0" b="0"/>
              <a:pathLst>
                <a:path w="142876" h="150684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6546" y="486"/>
                  </a:lnTo>
                  <a:lnTo>
                    <a:pt x="7539" y="1868"/>
                  </a:lnTo>
                  <a:lnTo>
                    <a:pt x="8936" y="8870"/>
                  </a:lnTo>
                  <a:lnTo>
                    <a:pt x="9447" y="53182"/>
                  </a:lnTo>
                  <a:lnTo>
                    <a:pt x="9510" y="100418"/>
                  </a:lnTo>
                  <a:lnTo>
                    <a:pt x="9524" y="146208"/>
                  </a:lnTo>
                  <a:lnTo>
                    <a:pt x="12347" y="100154"/>
                  </a:lnTo>
                  <a:lnTo>
                    <a:pt x="22782" y="59327"/>
                  </a:lnTo>
                  <a:lnTo>
                    <a:pt x="31915" y="38124"/>
                  </a:lnTo>
                  <a:lnTo>
                    <a:pt x="41324" y="25140"/>
                  </a:lnTo>
                  <a:lnTo>
                    <a:pt x="47647" y="20803"/>
                  </a:lnTo>
                  <a:lnTo>
                    <a:pt x="50815" y="19646"/>
                  </a:lnTo>
                  <a:lnTo>
                    <a:pt x="53985" y="22050"/>
                  </a:lnTo>
                  <a:lnTo>
                    <a:pt x="60329" y="33188"/>
                  </a:lnTo>
                  <a:lnTo>
                    <a:pt x="64794" y="57308"/>
                  </a:lnTo>
                  <a:lnTo>
                    <a:pt x="58309" y="102635"/>
                  </a:lnTo>
                  <a:lnTo>
                    <a:pt x="57252" y="119911"/>
                  </a:lnTo>
                  <a:lnTo>
                    <a:pt x="73402" y="79785"/>
                  </a:lnTo>
                  <a:lnTo>
                    <a:pt x="94006" y="35827"/>
                  </a:lnTo>
                  <a:lnTo>
                    <a:pt x="101584" y="22812"/>
                  </a:lnTo>
                  <a:lnTo>
                    <a:pt x="113942" y="13900"/>
                  </a:lnTo>
                  <a:lnTo>
                    <a:pt x="118295" y="13986"/>
                  </a:lnTo>
                  <a:lnTo>
                    <a:pt x="122255" y="16160"/>
                  </a:lnTo>
                  <a:lnTo>
                    <a:pt x="125953" y="19725"/>
                  </a:lnTo>
                  <a:lnTo>
                    <a:pt x="130063" y="32154"/>
                  </a:lnTo>
                  <a:lnTo>
                    <a:pt x="132701" y="76117"/>
                  </a:lnTo>
                  <a:lnTo>
                    <a:pt x="133158" y="115301"/>
                  </a:lnTo>
                  <a:lnTo>
                    <a:pt x="142875" y="15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42"/>
            <p:cNvSpPr/>
            <p:nvPr>
              <p:custDataLst>
                <p:tags r:id="rId40"/>
              </p:custDataLst>
            </p:nvPr>
          </p:nvSpPr>
          <p:spPr>
            <a:xfrm>
              <a:off x="3097744" y="4620767"/>
              <a:ext cx="216657" cy="379859"/>
            </a:xfrm>
            <a:custGeom>
              <a:avLst/>
              <a:gdLst/>
              <a:ahLst/>
              <a:cxnLst/>
              <a:rect l="0" t="0" r="0" b="0"/>
              <a:pathLst>
                <a:path w="216657" h="379859">
                  <a:moveTo>
                    <a:pt x="64556" y="313183"/>
                  </a:moveTo>
                  <a:lnTo>
                    <a:pt x="64556" y="313183"/>
                  </a:lnTo>
                  <a:lnTo>
                    <a:pt x="72095" y="282098"/>
                  </a:lnTo>
                  <a:lnTo>
                    <a:pt x="72757" y="273410"/>
                  </a:lnTo>
                  <a:lnTo>
                    <a:pt x="71082" y="266559"/>
                  </a:lnTo>
                  <a:lnTo>
                    <a:pt x="63575" y="256126"/>
                  </a:lnTo>
                  <a:lnTo>
                    <a:pt x="56007" y="250782"/>
                  </a:lnTo>
                  <a:lnTo>
                    <a:pt x="52506" y="249357"/>
                  </a:lnTo>
                  <a:lnTo>
                    <a:pt x="32411" y="252409"/>
                  </a:lnTo>
                  <a:lnTo>
                    <a:pt x="16461" y="260015"/>
                  </a:lnTo>
                  <a:lnTo>
                    <a:pt x="5032" y="274029"/>
                  </a:lnTo>
                  <a:lnTo>
                    <a:pt x="0" y="296643"/>
                  </a:lnTo>
                  <a:lnTo>
                    <a:pt x="4467" y="311476"/>
                  </a:lnTo>
                  <a:lnTo>
                    <a:pt x="19525" y="333190"/>
                  </a:lnTo>
                  <a:lnTo>
                    <a:pt x="29020" y="337950"/>
                  </a:lnTo>
                  <a:lnTo>
                    <a:pt x="34515" y="339219"/>
                  </a:lnTo>
                  <a:lnTo>
                    <a:pt x="40295" y="337949"/>
                  </a:lnTo>
                  <a:lnTo>
                    <a:pt x="52362" y="330893"/>
                  </a:lnTo>
                  <a:lnTo>
                    <a:pt x="66000" y="315020"/>
                  </a:lnTo>
                  <a:lnTo>
                    <a:pt x="70490" y="303063"/>
                  </a:lnTo>
                  <a:lnTo>
                    <a:pt x="73372" y="283197"/>
                  </a:lnTo>
                  <a:lnTo>
                    <a:pt x="70943" y="275866"/>
                  </a:lnTo>
                  <a:lnTo>
                    <a:pt x="68814" y="272431"/>
                  </a:lnTo>
                  <a:lnTo>
                    <a:pt x="66337" y="272256"/>
                  </a:lnTo>
                  <a:lnTo>
                    <a:pt x="63626" y="274257"/>
                  </a:lnTo>
                  <a:lnTo>
                    <a:pt x="58851" y="281066"/>
                  </a:lnTo>
                  <a:lnTo>
                    <a:pt x="56729" y="287620"/>
                  </a:lnTo>
                  <a:lnTo>
                    <a:pt x="58608" y="296883"/>
                  </a:lnTo>
                  <a:lnTo>
                    <a:pt x="77465" y="338744"/>
                  </a:lnTo>
                  <a:lnTo>
                    <a:pt x="81629" y="342924"/>
                  </a:lnTo>
                  <a:lnTo>
                    <a:pt x="91899" y="347567"/>
                  </a:lnTo>
                  <a:lnTo>
                    <a:pt x="104525" y="350182"/>
                  </a:lnTo>
                  <a:lnTo>
                    <a:pt x="114423" y="345149"/>
                  </a:lnTo>
                  <a:lnTo>
                    <a:pt x="123761" y="336915"/>
                  </a:lnTo>
                  <a:lnTo>
                    <a:pt x="148694" y="295371"/>
                  </a:lnTo>
                  <a:lnTo>
                    <a:pt x="169192" y="248602"/>
                  </a:lnTo>
                  <a:lnTo>
                    <a:pt x="182003" y="211408"/>
                  </a:lnTo>
                  <a:lnTo>
                    <a:pt x="196604" y="170610"/>
                  </a:lnTo>
                  <a:lnTo>
                    <a:pt x="205442" y="137634"/>
                  </a:lnTo>
                  <a:lnTo>
                    <a:pt x="211838" y="102870"/>
                  </a:lnTo>
                  <a:lnTo>
                    <a:pt x="215440" y="56723"/>
                  </a:lnTo>
                  <a:lnTo>
                    <a:pt x="216656" y="17736"/>
                  </a:lnTo>
                  <a:lnTo>
                    <a:pt x="215765" y="3015"/>
                  </a:lnTo>
                  <a:lnTo>
                    <a:pt x="214045" y="571"/>
                  </a:lnTo>
                  <a:lnTo>
                    <a:pt x="211840" y="0"/>
                  </a:lnTo>
                  <a:lnTo>
                    <a:pt x="209312" y="2794"/>
                  </a:lnTo>
                  <a:lnTo>
                    <a:pt x="191442" y="44294"/>
                  </a:lnTo>
                  <a:lnTo>
                    <a:pt x="181997" y="86404"/>
                  </a:lnTo>
                  <a:lnTo>
                    <a:pt x="172147" y="133508"/>
                  </a:lnTo>
                  <a:lnTo>
                    <a:pt x="167343" y="179160"/>
                  </a:lnTo>
                  <a:lnTo>
                    <a:pt x="163156" y="214459"/>
                  </a:lnTo>
                  <a:lnTo>
                    <a:pt x="160799" y="254298"/>
                  </a:lnTo>
                  <a:lnTo>
                    <a:pt x="161158" y="297617"/>
                  </a:lnTo>
                  <a:lnTo>
                    <a:pt x="178856" y="3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58"/>
          <p:cNvGrpSpPr/>
          <p:nvPr/>
        </p:nvGrpSpPr>
        <p:grpSpPr>
          <a:xfrm>
            <a:off x="5757137" y="5945708"/>
            <a:ext cx="4910864" cy="502718"/>
            <a:chOff x="5757137" y="5945708"/>
            <a:chExt cx="4910864" cy="502718"/>
          </a:xfrm>
        </p:grpSpPr>
        <p:sp>
          <p:nvSpPr>
            <p:cNvPr id="113" name="SMARTInkShape-3143"/>
            <p:cNvSpPr/>
            <p:nvPr>
              <p:custDataLst>
                <p:tags r:id="rId25"/>
              </p:custDataLst>
            </p:nvPr>
          </p:nvSpPr>
          <p:spPr>
            <a:xfrm>
              <a:off x="7867650" y="6116918"/>
              <a:ext cx="121455" cy="191456"/>
            </a:xfrm>
            <a:custGeom>
              <a:avLst/>
              <a:gdLst/>
              <a:ahLst/>
              <a:cxnLst/>
              <a:rect l="0" t="0" r="0" b="0"/>
              <a:pathLst>
                <a:path w="121455" h="191456">
                  <a:moveTo>
                    <a:pt x="28575" y="36232"/>
                  </a:moveTo>
                  <a:lnTo>
                    <a:pt x="28575" y="36232"/>
                  </a:lnTo>
                  <a:lnTo>
                    <a:pt x="28575" y="22975"/>
                  </a:lnTo>
                  <a:lnTo>
                    <a:pt x="30692" y="19985"/>
                  </a:lnTo>
                  <a:lnTo>
                    <a:pt x="55090" y="4434"/>
                  </a:lnTo>
                  <a:lnTo>
                    <a:pt x="78411" y="0"/>
                  </a:lnTo>
                  <a:lnTo>
                    <a:pt x="93411" y="4606"/>
                  </a:lnTo>
                  <a:lnTo>
                    <a:pt x="100374" y="8798"/>
                  </a:lnTo>
                  <a:lnTo>
                    <a:pt x="105016" y="13709"/>
                  </a:lnTo>
                  <a:lnTo>
                    <a:pt x="110174" y="24811"/>
                  </a:lnTo>
                  <a:lnTo>
                    <a:pt x="110491" y="29676"/>
                  </a:lnTo>
                  <a:lnTo>
                    <a:pt x="108021" y="37905"/>
                  </a:lnTo>
                  <a:lnTo>
                    <a:pt x="83601" y="66526"/>
                  </a:lnTo>
                  <a:lnTo>
                    <a:pt x="76667" y="70863"/>
                  </a:lnTo>
                  <a:lnTo>
                    <a:pt x="73336" y="72020"/>
                  </a:lnTo>
                  <a:lnTo>
                    <a:pt x="71116" y="73849"/>
                  </a:lnTo>
                  <a:lnTo>
                    <a:pt x="68648" y="78703"/>
                  </a:lnTo>
                  <a:lnTo>
                    <a:pt x="69048" y="80421"/>
                  </a:lnTo>
                  <a:lnTo>
                    <a:pt x="70375" y="81567"/>
                  </a:lnTo>
                  <a:lnTo>
                    <a:pt x="102374" y="96980"/>
                  </a:lnTo>
                  <a:lnTo>
                    <a:pt x="111822" y="108740"/>
                  </a:lnTo>
                  <a:lnTo>
                    <a:pt x="120269" y="127566"/>
                  </a:lnTo>
                  <a:lnTo>
                    <a:pt x="121454" y="132046"/>
                  </a:lnTo>
                  <a:lnTo>
                    <a:pt x="119949" y="142670"/>
                  </a:lnTo>
                  <a:lnTo>
                    <a:pt x="118066" y="148465"/>
                  </a:lnTo>
                  <a:lnTo>
                    <a:pt x="107507" y="160550"/>
                  </a:lnTo>
                  <a:lnTo>
                    <a:pt x="83712" y="176430"/>
                  </a:lnTo>
                  <a:lnTo>
                    <a:pt x="52284" y="191278"/>
                  </a:lnTo>
                  <a:lnTo>
                    <a:pt x="44381" y="191455"/>
                  </a:lnTo>
                  <a:lnTo>
                    <a:pt x="20206" y="182647"/>
                  </a:lnTo>
                  <a:lnTo>
                    <a:pt x="0" y="169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44"/>
            <p:cNvSpPr/>
            <p:nvPr>
              <p:custDataLst>
                <p:tags r:id="rId26"/>
              </p:custDataLst>
            </p:nvPr>
          </p:nvSpPr>
          <p:spPr>
            <a:xfrm>
              <a:off x="9745399" y="6324600"/>
              <a:ext cx="198702" cy="38101"/>
            </a:xfrm>
            <a:custGeom>
              <a:avLst/>
              <a:gdLst/>
              <a:ahLst/>
              <a:cxnLst/>
              <a:rect l="0" t="0" r="0" b="0"/>
              <a:pathLst>
                <a:path w="19870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15204" y="37042"/>
                  </a:lnTo>
                  <a:lnTo>
                    <a:pt x="61805" y="24843"/>
                  </a:lnTo>
                  <a:lnTo>
                    <a:pt x="107792" y="19813"/>
                  </a:lnTo>
                  <a:lnTo>
                    <a:pt x="137194" y="16454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45"/>
            <p:cNvSpPr/>
            <p:nvPr>
              <p:custDataLst>
                <p:tags r:id="rId27"/>
              </p:custDataLst>
            </p:nvPr>
          </p:nvSpPr>
          <p:spPr>
            <a:xfrm>
              <a:off x="9725025" y="6183500"/>
              <a:ext cx="148714" cy="264926"/>
            </a:xfrm>
            <a:custGeom>
              <a:avLst/>
              <a:gdLst/>
              <a:ahLst/>
              <a:cxnLst/>
              <a:rect l="0" t="0" r="0" b="0"/>
              <a:pathLst>
                <a:path w="148714" h="264926">
                  <a:moveTo>
                    <a:pt x="0" y="55375"/>
                  </a:moveTo>
                  <a:lnTo>
                    <a:pt x="0" y="55375"/>
                  </a:lnTo>
                  <a:lnTo>
                    <a:pt x="0" y="50319"/>
                  </a:lnTo>
                  <a:lnTo>
                    <a:pt x="5057" y="37061"/>
                  </a:lnTo>
                  <a:lnTo>
                    <a:pt x="16006" y="28538"/>
                  </a:lnTo>
                  <a:lnTo>
                    <a:pt x="34376" y="20612"/>
                  </a:lnTo>
                  <a:lnTo>
                    <a:pt x="77543" y="7207"/>
                  </a:lnTo>
                  <a:lnTo>
                    <a:pt x="104453" y="0"/>
                  </a:lnTo>
                  <a:lnTo>
                    <a:pt x="115568" y="1836"/>
                  </a:lnTo>
                  <a:lnTo>
                    <a:pt x="127564" y="7238"/>
                  </a:lnTo>
                  <a:lnTo>
                    <a:pt x="139951" y="16695"/>
                  </a:lnTo>
                  <a:lnTo>
                    <a:pt x="146868" y="27953"/>
                  </a:lnTo>
                  <a:lnTo>
                    <a:pt x="148713" y="33919"/>
                  </a:lnTo>
                  <a:lnTo>
                    <a:pt x="144376" y="77257"/>
                  </a:lnTo>
                  <a:lnTo>
                    <a:pt x="135468" y="119640"/>
                  </a:lnTo>
                  <a:lnTo>
                    <a:pt x="115454" y="166353"/>
                  </a:lnTo>
                  <a:lnTo>
                    <a:pt x="99280" y="207119"/>
                  </a:lnTo>
                  <a:lnTo>
                    <a:pt x="76200" y="26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46"/>
            <p:cNvSpPr/>
            <p:nvPr>
              <p:custDataLst>
                <p:tags r:id="rId28"/>
              </p:custDataLst>
            </p:nvPr>
          </p:nvSpPr>
          <p:spPr>
            <a:xfrm>
              <a:off x="9765107" y="5987832"/>
              <a:ext cx="79964" cy="54380"/>
            </a:xfrm>
            <a:custGeom>
              <a:avLst/>
              <a:gdLst/>
              <a:ahLst/>
              <a:cxnLst/>
              <a:rect l="0" t="0" r="0" b="0"/>
              <a:pathLst>
                <a:path w="79964" h="54380">
                  <a:moveTo>
                    <a:pt x="45643" y="3393"/>
                  </a:moveTo>
                  <a:lnTo>
                    <a:pt x="45643" y="3393"/>
                  </a:lnTo>
                  <a:lnTo>
                    <a:pt x="27329" y="3393"/>
                  </a:lnTo>
                  <a:lnTo>
                    <a:pt x="18807" y="6215"/>
                  </a:lnTo>
                  <a:lnTo>
                    <a:pt x="4711" y="16650"/>
                  </a:lnTo>
                  <a:lnTo>
                    <a:pt x="992" y="22691"/>
                  </a:lnTo>
                  <a:lnTo>
                    <a:pt x="0" y="25783"/>
                  </a:lnTo>
                  <a:lnTo>
                    <a:pt x="1721" y="34864"/>
                  </a:lnTo>
                  <a:lnTo>
                    <a:pt x="3662" y="40249"/>
                  </a:lnTo>
                  <a:lnTo>
                    <a:pt x="11464" y="49054"/>
                  </a:lnTo>
                  <a:lnTo>
                    <a:pt x="16507" y="52883"/>
                  </a:lnTo>
                  <a:lnTo>
                    <a:pt x="23043" y="54379"/>
                  </a:lnTo>
                  <a:lnTo>
                    <a:pt x="46354" y="51426"/>
                  </a:lnTo>
                  <a:lnTo>
                    <a:pt x="60423" y="46613"/>
                  </a:lnTo>
                  <a:lnTo>
                    <a:pt x="68087" y="40946"/>
                  </a:lnTo>
                  <a:lnTo>
                    <a:pt x="70131" y="37954"/>
                  </a:lnTo>
                  <a:lnTo>
                    <a:pt x="70435" y="33842"/>
                  </a:lnTo>
                  <a:lnTo>
                    <a:pt x="67951" y="23629"/>
                  </a:lnTo>
                  <a:lnTo>
                    <a:pt x="64748" y="20058"/>
                  </a:lnTo>
                  <a:lnTo>
                    <a:pt x="33408" y="8802"/>
                  </a:lnTo>
                  <a:lnTo>
                    <a:pt x="21508" y="8619"/>
                  </a:lnTo>
                  <a:lnTo>
                    <a:pt x="16853" y="10052"/>
                  </a:lnTo>
                  <a:lnTo>
                    <a:pt x="13750" y="12066"/>
                  </a:lnTo>
                  <a:lnTo>
                    <a:pt x="11682" y="14466"/>
                  </a:lnTo>
                  <a:lnTo>
                    <a:pt x="10303" y="17125"/>
                  </a:lnTo>
                  <a:lnTo>
                    <a:pt x="10441" y="19956"/>
                  </a:lnTo>
                  <a:lnTo>
                    <a:pt x="13418" y="25924"/>
                  </a:lnTo>
                  <a:lnTo>
                    <a:pt x="26099" y="35234"/>
                  </a:lnTo>
                  <a:lnTo>
                    <a:pt x="48320" y="39638"/>
                  </a:lnTo>
                  <a:lnTo>
                    <a:pt x="69955" y="35887"/>
                  </a:lnTo>
                  <a:lnTo>
                    <a:pt x="74551" y="33523"/>
                  </a:lnTo>
                  <a:lnTo>
                    <a:pt x="77615" y="30887"/>
                  </a:lnTo>
                  <a:lnTo>
                    <a:pt x="79659" y="28072"/>
                  </a:lnTo>
                  <a:lnTo>
                    <a:pt x="79963" y="24079"/>
                  </a:lnTo>
                  <a:lnTo>
                    <a:pt x="77476" y="13998"/>
                  </a:lnTo>
                  <a:lnTo>
                    <a:pt x="70022" y="5284"/>
                  </a:lnTo>
                  <a:lnTo>
                    <a:pt x="65071" y="1479"/>
                  </a:lnTo>
                  <a:lnTo>
                    <a:pt x="59652" y="0"/>
                  </a:lnTo>
                  <a:lnTo>
                    <a:pt x="47989" y="1180"/>
                  </a:lnTo>
                  <a:lnTo>
                    <a:pt x="38571" y="8054"/>
                  </a:lnTo>
                  <a:lnTo>
                    <a:pt x="23902" y="29713"/>
                  </a:lnTo>
                  <a:lnTo>
                    <a:pt x="22683" y="34698"/>
                  </a:lnTo>
                  <a:lnTo>
                    <a:pt x="26593" y="5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47"/>
            <p:cNvSpPr/>
            <p:nvPr>
              <p:custDataLst>
                <p:tags r:id="rId29"/>
              </p:custDataLst>
            </p:nvPr>
          </p:nvSpPr>
          <p:spPr>
            <a:xfrm>
              <a:off x="5757137" y="5962650"/>
              <a:ext cx="4910864" cy="161926"/>
            </a:xfrm>
            <a:custGeom>
              <a:avLst/>
              <a:gdLst/>
              <a:ahLst/>
              <a:cxnLst/>
              <a:rect l="0" t="0" r="0" b="0"/>
              <a:pathLst>
                <a:path w="4910864" h="161926">
                  <a:moveTo>
                    <a:pt x="5488" y="161925"/>
                  </a:moveTo>
                  <a:lnTo>
                    <a:pt x="5488" y="161925"/>
                  </a:lnTo>
                  <a:lnTo>
                    <a:pt x="5488" y="144315"/>
                  </a:lnTo>
                  <a:lnTo>
                    <a:pt x="4430" y="143835"/>
                  </a:lnTo>
                  <a:lnTo>
                    <a:pt x="0" y="143160"/>
                  </a:lnTo>
                  <a:lnTo>
                    <a:pt x="41839" y="142886"/>
                  </a:lnTo>
                  <a:lnTo>
                    <a:pt x="87888" y="142877"/>
                  </a:lnTo>
                  <a:lnTo>
                    <a:pt x="128656" y="140053"/>
                  </a:lnTo>
                  <a:lnTo>
                    <a:pt x="172339" y="134674"/>
                  </a:lnTo>
                  <a:lnTo>
                    <a:pt x="208055" y="131116"/>
                  </a:lnTo>
                  <a:lnTo>
                    <a:pt x="248976" y="126007"/>
                  </a:lnTo>
                  <a:lnTo>
                    <a:pt x="284802" y="120209"/>
                  </a:lnTo>
                  <a:lnTo>
                    <a:pt x="321186" y="116926"/>
                  </a:lnTo>
                  <a:lnTo>
                    <a:pt x="358523" y="114409"/>
                  </a:lnTo>
                  <a:lnTo>
                    <a:pt x="396284" y="109762"/>
                  </a:lnTo>
                  <a:lnTo>
                    <a:pt x="434234" y="104169"/>
                  </a:lnTo>
                  <a:lnTo>
                    <a:pt x="473325" y="99214"/>
                  </a:lnTo>
                  <a:lnTo>
                    <a:pt x="515393" y="97012"/>
                  </a:lnTo>
                  <a:lnTo>
                    <a:pt x="558784" y="93211"/>
                  </a:lnTo>
                  <a:lnTo>
                    <a:pt x="602764" y="87993"/>
                  </a:lnTo>
                  <a:lnTo>
                    <a:pt x="647005" y="82147"/>
                  </a:lnTo>
                  <a:lnTo>
                    <a:pt x="672350" y="80164"/>
                  </a:lnTo>
                  <a:lnTo>
                    <a:pt x="699829" y="78843"/>
                  </a:lnTo>
                  <a:lnTo>
                    <a:pt x="728732" y="77963"/>
                  </a:lnTo>
                  <a:lnTo>
                    <a:pt x="756467" y="76317"/>
                  </a:lnTo>
                  <a:lnTo>
                    <a:pt x="783424" y="74161"/>
                  </a:lnTo>
                  <a:lnTo>
                    <a:pt x="809863" y="71666"/>
                  </a:lnTo>
                  <a:lnTo>
                    <a:pt x="838071" y="68944"/>
                  </a:lnTo>
                  <a:lnTo>
                    <a:pt x="867460" y="66071"/>
                  </a:lnTo>
                  <a:lnTo>
                    <a:pt x="897636" y="63098"/>
                  </a:lnTo>
                  <a:lnTo>
                    <a:pt x="928337" y="61114"/>
                  </a:lnTo>
                  <a:lnTo>
                    <a:pt x="959387" y="59793"/>
                  </a:lnTo>
                  <a:lnTo>
                    <a:pt x="990671" y="58913"/>
                  </a:lnTo>
                  <a:lnTo>
                    <a:pt x="1022110" y="57267"/>
                  </a:lnTo>
                  <a:lnTo>
                    <a:pt x="1053653" y="55111"/>
                  </a:lnTo>
                  <a:lnTo>
                    <a:pt x="1085265" y="52616"/>
                  </a:lnTo>
                  <a:lnTo>
                    <a:pt x="1116922" y="49894"/>
                  </a:lnTo>
                  <a:lnTo>
                    <a:pt x="1148610" y="47021"/>
                  </a:lnTo>
                  <a:lnTo>
                    <a:pt x="1180319" y="44048"/>
                  </a:lnTo>
                  <a:lnTo>
                    <a:pt x="1213100" y="41007"/>
                  </a:lnTo>
                  <a:lnTo>
                    <a:pt x="1246596" y="37921"/>
                  </a:lnTo>
                  <a:lnTo>
                    <a:pt x="1280569" y="34806"/>
                  </a:lnTo>
                  <a:lnTo>
                    <a:pt x="1314858" y="32729"/>
                  </a:lnTo>
                  <a:lnTo>
                    <a:pt x="1349360" y="31345"/>
                  </a:lnTo>
                  <a:lnTo>
                    <a:pt x="1384003" y="30421"/>
                  </a:lnTo>
                  <a:lnTo>
                    <a:pt x="1418740" y="28747"/>
                  </a:lnTo>
                  <a:lnTo>
                    <a:pt x="1453539" y="26574"/>
                  </a:lnTo>
                  <a:lnTo>
                    <a:pt x="1488380" y="24066"/>
                  </a:lnTo>
                  <a:lnTo>
                    <a:pt x="1523250" y="21336"/>
                  </a:lnTo>
                  <a:lnTo>
                    <a:pt x="1558138" y="18457"/>
                  </a:lnTo>
                  <a:lnTo>
                    <a:pt x="1593038" y="15479"/>
                  </a:lnTo>
                  <a:lnTo>
                    <a:pt x="1627946" y="13495"/>
                  </a:lnTo>
                  <a:lnTo>
                    <a:pt x="1662860" y="12171"/>
                  </a:lnTo>
                  <a:lnTo>
                    <a:pt x="1697779" y="11289"/>
                  </a:lnTo>
                  <a:lnTo>
                    <a:pt x="1734815" y="9642"/>
                  </a:lnTo>
                  <a:lnTo>
                    <a:pt x="1773265" y="7487"/>
                  </a:lnTo>
                  <a:lnTo>
                    <a:pt x="1812656" y="4991"/>
                  </a:lnTo>
                  <a:lnTo>
                    <a:pt x="1852674" y="3328"/>
                  </a:lnTo>
                  <a:lnTo>
                    <a:pt x="1893112" y="2218"/>
                  </a:lnTo>
                  <a:lnTo>
                    <a:pt x="1933829" y="1479"/>
                  </a:lnTo>
                  <a:lnTo>
                    <a:pt x="1974732" y="986"/>
                  </a:lnTo>
                  <a:lnTo>
                    <a:pt x="2015759" y="657"/>
                  </a:lnTo>
                  <a:lnTo>
                    <a:pt x="2056869" y="438"/>
                  </a:lnTo>
                  <a:lnTo>
                    <a:pt x="2099091" y="293"/>
                  </a:lnTo>
                  <a:lnTo>
                    <a:pt x="2142058" y="195"/>
                  </a:lnTo>
                  <a:lnTo>
                    <a:pt x="2185518" y="130"/>
                  </a:lnTo>
                  <a:lnTo>
                    <a:pt x="2228249" y="87"/>
                  </a:lnTo>
                  <a:lnTo>
                    <a:pt x="2270495" y="57"/>
                  </a:lnTo>
                  <a:lnTo>
                    <a:pt x="2312418" y="38"/>
                  </a:lnTo>
                  <a:lnTo>
                    <a:pt x="2354124" y="26"/>
                  </a:lnTo>
                  <a:lnTo>
                    <a:pt x="2395687" y="17"/>
                  </a:lnTo>
                  <a:lnTo>
                    <a:pt x="2437154" y="11"/>
                  </a:lnTo>
                  <a:lnTo>
                    <a:pt x="2479616" y="8"/>
                  </a:lnTo>
                  <a:lnTo>
                    <a:pt x="2522740" y="5"/>
                  </a:lnTo>
                  <a:lnTo>
                    <a:pt x="2566306" y="3"/>
                  </a:lnTo>
                  <a:lnTo>
                    <a:pt x="2610167" y="2"/>
                  </a:lnTo>
                  <a:lnTo>
                    <a:pt x="2654224" y="1"/>
                  </a:lnTo>
                  <a:lnTo>
                    <a:pt x="2698411" y="0"/>
                  </a:lnTo>
                  <a:lnTo>
                    <a:pt x="2741629" y="0"/>
                  </a:lnTo>
                  <a:lnTo>
                    <a:pt x="2784198" y="0"/>
                  </a:lnTo>
                  <a:lnTo>
                    <a:pt x="2826336" y="0"/>
                  </a:lnTo>
                  <a:lnTo>
                    <a:pt x="2868187" y="0"/>
                  </a:lnTo>
                  <a:lnTo>
                    <a:pt x="2909846" y="0"/>
                  </a:lnTo>
                  <a:lnTo>
                    <a:pt x="2951376" y="0"/>
                  </a:lnTo>
                  <a:lnTo>
                    <a:pt x="2992822" y="1058"/>
                  </a:lnTo>
                  <a:lnTo>
                    <a:pt x="3034211" y="2822"/>
                  </a:lnTo>
                  <a:lnTo>
                    <a:pt x="3075562" y="5056"/>
                  </a:lnTo>
                  <a:lnTo>
                    <a:pt x="3115828" y="6545"/>
                  </a:lnTo>
                  <a:lnTo>
                    <a:pt x="3155373" y="7539"/>
                  </a:lnTo>
                  <a:lnTo>
                    <a:pt x="3194437" y="8201"/>
                  </a:lnTo>
                  <a:lnTo>
                    <a:pt x="3234237" y="8642"/>
                  </a:lnTo>
                  <a:lnTo>
                    <a:pt x="3274529" y="8937"/>
                  </a:lnTo>
                  <a:lnTo>
                    <a:pt x="3315149" y="9132"/>
                  </a:lnTo>
                  <a:lnTo>
                    <a:pt x="3355987" y="10321"/>
                  </a:lnTo>
                  <a:lnTo>
                    <a:pt x="3396971" y="12173"/>
                  </a:lnTo>
                  <a:lnTo>
                    <a:pt x="3438051" y="14465"/>
                  </a:lnTo>
                  <a:lnTo>
                    <a:pt x="3478139" y="15994"/>
                  </a:lnTo>
                  <a:lnTo>
                    <a:pt x="3517563" y="17013"/>
                  </a:lnTo>
                  <a:lnTo>
                    <a:pt x="3556546" y="17692"/>
                  </a:lnTo>
                  <a:lnTo>
                    <a:pt x="3595235" y="19202"/>
                  </a:lnTo>
                  <a:lnTo>
                    <a:pt x="3633728" y="21268"/>
                  </a:lnTo>
                  <a:lnTo>
                    <a:pt x="3672089" y="23704"/>
                  </a:lnTo>
                  <a:lnTo>
                    <a:pt x="3710363" y="25328"/>
                  </a:lnTo>
                  <a:lnTo>
                    <a:pt x="3748580" y="26410"/>
                  </a:lnTo>
                  <a:lnTo>
                    <a:pt x="3786758" y="27132"/>
                  </a:lnTo>
                  <a:lnTo>
                    <a:pt x="3824910" y="28671"/>
                  </a:lnTo>
                  <a:lnTo>
                    <a:pt x="3863045" y="30755"/>
                  </a:lnTo>
                  <a:lnTo>
                    <a:pt x="3901167" y="33204"/>
                  </a:lnTo>
                  <a:lnTo>
                    <a:pt x="3939283" y="34835"/>
                  </a:lnTo>
                  <a:lnTo>
                    <a:pt x="3977392" y="35924"/>
                  </a:lnTo>
                  <a:lnTo>
                    <a:pt x="4015498" y="36649"/>
                  </a:lnTo>
                  <a:lnTo>
                    <a:pt x="4052546" y="37133"/>
                  </a:lnTo>
                  <a:lnTo>
                    <a:pt x="4088884" y="37455"/>
                  </a:lnTo>
                  <a:lnTo>
                    <a:pt x="4124752" y="37670"/>
                  </a:lnTo>
                  <a:lnTo>
                    <a:pt x="4160306" y="37813"/>
                  </a:lnTo>
                  <a:lnTo>
                    <a:pt x="4195650" y="37909"/>
                  </a:lnTo>
                  <a:lnTo>
                    <a:pt x="4230855" y="37973"/>
                  </a:lnTo>
                  <a:lnTo>
                    <a:pt x="4264908" y="39073"/>
                  </a:lnTo>
                  <a:lnTo>
                    <a:pt x="4298193" y="40866"/>
                  </a:lnTo>
                  <a:lnTo>
                    <a:pt x="4330966" y="43119"/>
                  </a:lnTo>
                  <a:lnTo>
                    <a:pt x="4362339" y="44621"/>
                  </a:lnTo>
                  <a:lnTo>
                    <a:pt x="4392781" y="45622"/>
                  </a:lnTo>
                  <a:lnTo>
                    <a:pt x="4422599" y="46290"/>
                  </a:lnTo>
                  <a:lnTo>
                    <a:pt x="4452004" y="46735"/>
                  </a:lnTo>
                  <a:lnTo>
                    <a:pt x="4481132" y="47032"/>
                  </a:lnTo>
                  <a:lnTo>
                    <a:pt x="4510076" y="47230"/>
                  </a:lnTo>
                  <a:lnTo>
                    <a:pt x="4536780" y="47361"/>
                  </a:lnTo>
                  <a:lnTo>
                    <a:pt x="4561990" y="47449"/>
                  </a:lnTo>
                  <a:lnTo>
                    <a:pt x="4586206" y="47508"/>
                  </a:lnTo>
                  <a:lnTo>
                    <a:pt x="4632868" y="47573"/>
                  </a:lnTo>
                  <a:lnTo>
                    <a:pt x="4677243" y="47602"/>
                  </a:lnTo>
                  <a:lnTo>
                    <a:pt x="4718131" y="47615"/>
                  </a:lnTo>
                  <a:lnTo>
                    <a:pt x="4754649" y="47620"/>
                  </a:lnTo>
                  <a:lnTo>
                    <a:pt x="4802135" y="44802"/>
                  </a:lnTo>
                  <a:lnTo>
                    <a:pt x="4843017" y="40086"/>
                  </a:lnTo>
                  <a:lnTo>
                    <a:pt x="491086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48"/>
            <p:cNvSpPr/>
            <p:nvPr>
              <p:custDataLst>
                <p:tags r:id="rId30"/>
              </p:custDataLst>
            </p:nvPr>
          </p:nvSpPr>
          <p:spPr>
            <a:xfrm>
              <a:off x="6678892" y="5985947"/>
              <a:ext cx="90456" cy="129104"/>
            </a:xfrm>
            <a:custGeom>
              <a:avLst/>
              <a:gdLst/>
              <a:ahLst/>
              <a:cxnLst/>
              <a:rect l="0" t="0" r="0" b="0"/>
              <a:pathLst>
                <a:path w="90456" h="129104">
                  <a:moveTo>
                    <a:pt x="36233" y="43378"/>
                  </a:moveTo>
                  <a:lnTo>
                    <a:pt x="36233" y="43378"/>
                  </a:lnTo>
                  <a:lnTo>
                    <a:pt x="36233" y="15932"/>
                  </a:lnTo>
                  <a:lnTo>
                    <a:pt x="35175" y="12380"/>
                  </a:lnTo>
                  <a:lnTo>
                    <a:pt x="33411" y="10013"/>
                  </a:lnTo>
                  <a:lnTo>
                    <a:pt x="28629" y="7382"/>
                  </a:lnTo>
                  <a:lnTo>
                    <a:pt x="22976" y="6213"/>
                  </a:lnTo>
                  <a:lnTo>
                    <a:pt x="19987" y="8019"/>
                  </a:lnTo>
                  <a:lnTo>
                    <a:pt x="13843" y="15668"/>
                  </a:lnTo>
                  <a:lnTo>
                    <a:pt x="2334" y="44372"/>
                  </a:lnTo>
                  <a:lnTo>
                    <a:pt x="0" y="58284"/>
                  </a:lnTo>
                  <a:lnTo>
                    <a:pt x="1785" y="71522"/>
                  </a:lnTo>
                  <a:lnTo>
                    <a:pt x="3743" y="78016"/>
                  </a:lnTo>
                  <a:lnTo>
                    <a:pt x="11562" y="88053"/>
                  </a:lnTo>
                  <a:lnTo>
                    <a:pt x="16611" y="92212"/>
                  </a:lnTo>
                  <a:lnTo>
                    <a:pt x="23152" y="93925"/>
                  </a:lnTo>
                  <a:lnTo>
                    <a:pt x="38886" y="93008"/>
                  </a:lnTo>
                  <a:lnTo>
                    <a:pt x="65593" y="81483"/>
                  </a:lnTo>
                  <a:lnTo>
                    <a:pt x="78563" y="67722"/>
                  </a:lnTo>
                  <a:lnTo>
                    <a:pt x="86797" y="51022"/>
                  </a:lnTo>
                  <a:lnTo>
                    <a:pt x="90455" y="33017"/>
                  </a:lnTo>
                  <a:lnTo>
                    <a:pt x="89260" y="17254"/>
                  </a:lnTo>
                  <a:lnTo>
                    <a:pt x="87459" y="10087"/>
                  </a:lnTo>
                  <a:lnTo>
                    <a:pt x="83084" y="5309"/>
                  </a:lnTo>
                  <a:lnTo>
                    <a:pt x="69756" y="0"/>
                  </a:lnTo>
                  <a:lnTo>
                    <a:pt x="56071" y="463"/>
                  </a:lnTo>
                  <a:lnTo>
                    <a:pt x="49458" y="2068"/>
                  </a:lnTo>
                  <a:lnTo>
                    <a:pt x="36466" y="12318"/>
                  </a:lnTo>
                  <a:lnTo>
                    <a:pt x="15936" y="39713"/>
                  </a:lnTo>
                  <a:lnTo>
                    <a:pt x="10111" y="54051"/>
                  </a:lnTo>
                  <a:lnTo>
                    <a:pt x="11410" y="57902"/>
                  </a:lnTo>
                  <a:lnTo>
                    <a:pt x="29332" y="74950"/>
                  </a:lnTo>
                  <a:lnTo>
                    <a:pt x="34807" y="76068"/>
                  </a:lnTo>
                  <a:lnTo>
                    <a:pt x="49357" y="74487"/>
                  </a:lnTo>
                  <a:lnTo>
                    <a:pt x="60763" y="67434"/>
                  </a:lnTo>
                  <a:lnTo>
                    <a:pt x="65286" y="62591"/>
                  </a:lnTo>
                  <a:lnTo>
                    <a:pt x="70312" y="51564"/>
                  </a:lnTo>
                  <a:lnTo>
                    <a:pt x="71653" y="45660"/>
                  </a:lnTo>
                  <a:lnTo>
                    <a:pt x="70430" y="40666"/>
                  </a:lnTo>
                  <a:lnTo>
                    <a:pt x="63426" y="32295"/>
                  </a:lnTo>
                  <a:lnTo>
                    <a:pt x="53258" y="27869"/>
                  </a:lnTo>
                  <a:lnTo>
                    <a:pt x="47582" y="26689"/>
                  </a:lnTo>
                  <a:lnTo>
                    <a:pt x="35633" y="28199"/>
                  </a:lnTo>
                  <a:lnTo>
                    <a:pt x="24325" y="32398"/>
                  </a:lnTo>
                  <a:lnTo>
                    <a:pt x="15771" y="37793"/>
                  </a:lnTo>
                  <a:lnTo>
                    <a:pt x="14125" y="40713"/>
                  </a:lnTo>
                  <a:lnTo>
                    <a:pt x="14086" y="43718"/>
                  </a:lnTo>
                  <a:lnTo>
                    <a:pt x="15119" y="46779"/>
                  </a:lnTo>
                  <a:lnTo>
                    <a:pt x="21910" y="53003"/>
                  </a:lnTo>
                  <a:lnTo>
                    <a:pt x="26685" y="56145"/>
                  </a:lnTo>
                  <a:lnTo>
                    <a:pt x="53630" y="60566"/>
                  </a:lnTo>
                  <a:lnTo>
                    <a:pt x="67954" y="58778"/>
                  </a:lnTo>
                  <a:lnTo>
                    <a:pt x="73255" y="56819"/>
                  </a:lnTo>
                  <a:lnTo>
                    <a:pt x="76789" y="53397"/>
                  </a:lnTo>
                  <a:lnTo>
                    <a:pt x="80716" y="43950"/>
                  </a:lnTo>
                  <a:lnTo>
                    <a:pt x="80705" y="40584"/>
                  </a:lnTo>
                  <a:lnTo>
                    <a:pt x="79639" y="38341"/>
                  </a:lnTo>
                  <a:lnTo>
                    <a:pt x="77871" y="36845"/>
                  </a:lnTo>
                  <a:lnTo>
                    <a:pt x="67438" y="38005"/>
                  </a:lnTo>
                  <a:lnTo>
                    <a:pt x="39927" y="47373"/>
                  </a:lnTo>
                  <a:lnTo>
                    <a:pt x="29761" y="58912"/>
                  </a:lnTo>
                  <a:lnTo>
                    <a:pt x="25569" y="66434"/>
                  </a:lnTo>
                  <a:lnTo>
                    <a:pt x="23732" y="83258"/>
                  </a:lnTo>
                  <a:lnTo>
                    <a:pt x="36233" y="129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49"/>
            <p:cNvSpPr/>
            <p:nvPr>
              <p:custDataLst>
                <p:tags r:id="rId31"/>
              </p:custDataLst>
            </p:nvPr>
          </p:nvSpPr>
          <p:spPr>
            <a:xfrm>
              <a:off x="6762750" y="6181725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9701" y="70407"/>
                  </a:lnTo>
                  <a:lnTo>
                    <a:pt x="22666" y="114792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50"/>
            <p:cNvSpPr/>
            <p:nvPr>
              <p:custDataLst>
                <p:tags r:id="rId32"/>
              </p:custDataLst>
            </p:nvPr>
          </p:nvSpPr>
          <p:spPr>
            <a:xfrm>
              <a:off x="7862446" y="5945708"/>
              <a:ext cx="74460" cy="93143"/>
            </a:xfrm>
            <a:custGeom>
              <a:avLst/>
              <a:gdLst/>
              <a:ahLst/>
              <a:cxnLst/>
              <a:rect l="0" t="0" r="0" b="0"/>
              <a:pathLst>
                <a:path w="74460" h="93143">
                  <a:moveTo>
                    <a:pt x="24254" y="26467"/>
                  </a:moveTo>
                  <a:lnTo>
                    <a:pt x="24254" y="26467"/>
                  </a:lnTo>
                  <a:lnTo>
                    <a:pt x="24254" y="16354"/>
                  </a:lnTo>
                  <a:lnTo>
                    <a:pt x="21432" y="8567"/>
                  </a:lnTo>
                  <a:lnTo>
                    <a:pt x="16054" y="0"/>
                  </a:lnTo>
                  <a:lnTo>
                    <a:pt x="14553" y="356"/>
                  </a:lnTo>
                  <a:lnTo>
                    <a:pt x="10065" y="3574"/>
                  </a:lnTo>
                  <a:lnTo>
                    <a:pt x="7364" y="8531"/>
                  </a:lnTo>
                  <a:lnTo>
                    <a:pt x="0" y="31043"/>
                  </a:lnTo>
                  <a:lnTo>
                    <a:pt x="2186" y="42965"/>
                  </a:lnTo>
                  <a:lnTo>
                    <a:pt x="4251" y="46991"/>
                  </a:lnTo>
                  <a:lnTo>
                    <a:pt x="6685" y="49674"/>
                  </a:lnTo>
                  <a:lnTo>
                    <a:pt x="9367" y="51463"/>
                  </a:lnTo>
                  <a:lnTo>
                    <a:pt x="13270" y="51598"/>
                  </a:lnTo>
                  <a:lnTo>
                    <a:pt x="23253" y="48925"/>
                  </a:lnTo>
                  <a:lnTo>
                    <a:pt x="35717" y="41470"/>
                  </a:lnTo>
                  <a:lnTo>
                    <a:pt x="39931" y="35605"/>
                  </a:lnTo>
                  <a:lnTo>
                    <a:pt x="42305" y="26352"/>
                  </a:lnTo>
                  <a:lnTo>
                    <a:pt x="42638" y="23216"/>
                  </a:lnTo>
                  <a:lnTo>
                    <a:pt x="40742" y="21124"/>
                  </a:lnTo>
                  <a:lnTo>
                    <a:pt x="32994" y="18801"/>
                  </a:lnTo>
                  <a:lnTo>
                    <a:pt x="29022" y="19240"/>
                  </a:lnTo>
                  <a:lnTo>
                    <a:pt x="21787" y="22549"/>
                  </a:lnTo>
                  <a:lnTo>
                    <a:pt x="11763" y="30363"/>
                  </a:lnTo>
                  <a:lnTo>
                    <a:pt x="10635" y="33298"/>
                  </a:lnTo>
                  <a:lnTo>
                    <a:pt x="10942" y="36313"/>
                  </a:lnTo>
                  <a:lnTo>
                    <a:pt x="12204" y="39381"/>
                  </a:lnTo>
                  <a:lnTo>
                    <a:pt x="16221" y="41426"/>
                  </a:lnTo>
                  <a:lnTo>
                    <a:pt x="29151" y="43699"/>
                  </a:lnTo>
                  <a:lnTo>
                    <a:pt x="42658" y="41886"/>
                  </a:lnTo>
                  <a:lnTo>
                    <a:pt x="59341" y="34916"/>
                  </a:lnTo>
                  <a:lnTo>
                    <a:pt x="67365" y="30223"/>
                  </a:lnTo>
                  <a:lnTo>
                    <a:pt x="74459" y="28136"/>
                  </a:lnTo>
                  <a:lnTo>
                    <a:pt x="73599" y="27580"/>
                  </a:lnTo>
                  <a:lnTo>
                    <a:pt x="64177" y="26962"/>
                  </a:lnTo>
                  <a:lnTo>
                    <a:pt x="52228" y="32331"/>
                  </a:lnTo>
                  <a:lnTo>
                    <a:pt x="36423" y="41610"/>
                  </a:lnTo>
                  <a:lnTo>
                    <a:pt x="32366" y="42913"/>
                  </a:lnTo>
                  <a:lnTo>
                    <a:pt x="16545" y="54859"/>
                  </a:lnTo>
                  <a:lnTo>
                    <a:pt x="13823" y="60212"/>
                  </a:lnTo>
                  <a:lnTo>
                    <a:pt x="13066" y="65897"/>
                  </a:lnTo>
                  <a:lnTo>
                    <a:pt x="15049" y="76799"/>
                  </a:lnTo>
                  <a:lnTo>
                    <a:pt x="24254" y="93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3151"/>
          <p:cNvSpPr/>
          <p:nvPr>
            <p:custDataLst>
              <p:tags r:id="rId3"/>
            </p:custDataLst>
          </p:nvPr>
        </p:nvSpPr>
        <p:spPr>
          <a:xfrm>
            <a:off x="5695950" y="5353057"/>
            <a:ext cx="2466976" cy="657219"/>
          </a:xfrm>
          <a:custGeom>
            <a:avLst/>
            <a:gdLst/>
            <a:ahLst/>
            <a:cxnLst/>
            <a:rect l="0" t="0" r="0" b="0"/>
            <a:pathLst>
              <a:path w="2466976" h="657219">
                <a:moveTo>
                  <a:pt x="0" y="657218"/>
                </a:moveTo>
                <a:lnTo>
                  <a:pt x="0" y="657218"/>
                </a:lnTo>
                <a:lnTo>
                  <a:pt x="21459" y="657218"/>
                </a:lnTo>
                <a:lnTo>
                  <a:pt x="61710" y="648576"/>
                </a:lnTo>
                <a:lnTo>
                  <a:pt x="109212" y="647771"/>
                </a:lnTo>
                <a:lnTo>
                  <a:pt x="151081" y="647709"/>
                </a:lnTo>
                <a:lnTo>
                  <a:pt x="180584" y="644876"/>
                </a:lnTo>
                <a:lnTo>
                  <a:pt x="223013" y="638757"/>
                </a:lnTo>
                <a:lnTo>
                  <a:pt x="257953" y="633228"/>
                </a:lnTo>
                <a:lnTo>
                  <a:pt x="302080" y="618885"/>
                </a:lnTo>
                <a:lnTo>
                  <a:pt x="346852" y="593709"/>
                </a:lnTo>
                <a:lnTo>
                  <a:pt x="391849" y="568318"/>
                </a:lnTo>
                <a:lnTo>
                  <a:pt x="437540" y="524456"/>
                </a:lnTo>
                <a:lnTo>
                  <a:pt x="469532" y="495309"/>
                </a:lnTo>
                <a:lnTo>
                  <a:pt x="494711" y="476244"/>
                </a:lnTo>
                <a:lnTo>
                  <a:pt x="520677" y="449785"/>
                </a:lnTo>
                <a:lnTo>
                  <a:pt x="546099" y="403053"/>
                </a:lnTo>
                <a:lnTo>
                  <a:pt x="555272" y="393267"/>
                </a:lnTo>
                <a:lnTo>
                  <a:pt x="564287" y="385390"/>
                </a:lnTo>
                <a:lnTo>
                  <a:pt x="596202" y="340436"/>
                </a:lnTo>
                <a:lnTo>
                  <a:pt x="637575" y="293102"/>
                </a:lnTo>
                <a:lnTo>
                  <a:pt x="660365" y="250691"/>
                </a:lnTo>
                <a:lnTo>
                  <a:pt x="687196" y="207552"/>
                </a:lnTo>
                <a:lnTo>
                  <a:pt x="698562" y="189904"/>
                </a:lnTo>
                <a:lnTo>
                  <a:pt x="730005" y="148313"/>
                </a:lnTo>
                <a:lnTo>
                  <a:pt x="746093" y="122405"/>
                </a:lnTo>
                <a:lnTo>
                  <a:pt x="784287" y="77785"/>
                </a:lnTo>
                <a:lnTo>
                  <a:pt x="830417" y="36269"/>
                </a:lnTo>
                <a:lnTo>
                  <a:pt x="864032" y="15987"/>
                </a:lnTo>
                <a:lnTo>
                  <a:pt x="895631" y="4250"/>
                </a:lnTo>
                <a:lnTo>
                  <a:pt x="942917" y="367"/>
                </a:lnTo>
                <a:lnTo>
                  <a:pt x="982530" y="41"/>
                </a:lnTo>
                <a:lnTo>
                  <a:pt x="1026070" y="0"/>
                </a:lnTo>
                <a:lnTo>
                  <a:pt x="1049793" y="2817"/>
                </a:lnTo>
                <a:lnTo>
                  <a:pt x="1094718" y="11752"/>
                </a:lnTo>
                <a:lnTo>
                  <a:pt x="1107783" y="17919"/>
                </a:lnTo>
                <a:lnTo>
                  <a:pt x="1127039" y="31176"/>
                </a:lnTo>
                <a:lnTo>
                  <a:pt x="1146149" y="38160"/>
                </a:lnTo>
                <a:lnTo>
                  <a:pt x="1191917" y="77737"/>
                </a:lnTo>
                <a:lnTo>
                  <a:pt x="1221949" y="124002"/>
                </a:lnTo>
                <a:lnTo>
                  <a:pt x="1250553" y="160077"/>
                </a:lnTo>
                <a:lnTo>
                  <a:pt x="1269965" y="205161"/>
                </a:lnTo>
                <a:lnTo>
                  <a:pt x="1292223" y="250748"/>
                </a:lnTo>
                <a:lnTo>
                  <a:pt x="1314450" y="295264"/>
                </a:lnTo>
                <a:lnTo>
                  <a:pt x="1319742" y="309025"/>
                </a:lnTo>
                <a:lnTo>
                  <a:pt x="1328474" y="347919"/>
                </a:lnTo>
                <a:lnTo>
                  <a:pt x="1353999" y="395274"/>
                </a:lnTo>
                <a:lnTo>
                  <a:pt x="1365536" y="424502"/>
                </a:lnTo>
                <a:lnTo>
                  <a:pt x="1379917" y="444213"/>
                </a:lnTo>
                <a:lnTo>
                  <a:pt x="1421280" y="474368"/>
                </a:lnTo>
                <a:lnTo>
                  <a:pt x="1464299" y="494628"/>
                </a:lnTo>
                <a:lnTo>
                  <a:pt x="1509444" y="514284"/>
                </a:lnTo>
                <a:lnTo>
                  <a:pt x="1514296" y="517479"/>
                </a:lnTo>
                <a:lnTo>
                  <a:pt x="1556628" y="525849"/>
                </a:lnTo>
                <a:lnTo>
                  <a:pt x="1599120" y="536960"/>
                </a:lnTo>
                <a:lnTo>
                  <a:pt x="1640143" y="544955"/>
                </a:lnTo>
                <a:lnTo>
                  <a:pt x="1681821" y="550964"/>
                </a:lnTo>
                <a:lnTo>
                  <a:pt x="1718784" y="558697"/>
                </a:lnTo>
                <a:lnTo>
                  <a:pt x="1765284" y="561322"/>
                </a:lnTo>
                <a:lnTo>
                  <a:pt x="1805905" y="566898"/>
                </a:lnTo>
                <a:lnTo>
                  <a:pt x="1852355" y="570131"/>
                </a:lnTo>
                <a:lnTo>
                  <a:pt x="1891165" y="571089"/>
                </a:lnTo>
                <a:lnTo>
                  <a:pt x="1932886" y="571373"/>
                </a:lnTo>
                <a:lnTo>
                  <a:pt x="1966077" y="571439"/>
                </a:lnTo>
                <a:lnTo>
                  <a:pt x="1999879" y="571469"/>
                </a:lnTo>
                <a:lnTo>
                  <a:pt x="2044825" y="571485"/>
                </a:lnTo>
                <a:lnTo>
                  <a:pt x="2079327" y="571490"/>
                </a:lnTo>
                <a:lnTo>
                  <a:pt x="2119284" y="571493"/>
                </a:lnTo>
                <a:lnTo>
                  <a:pt x="2162287" y="564948"/>
                </a:lnTo>
                <a:lnTo>
                  <a:pt x="2200191" y="562851"/>
                </a:lnTo>
                <a:lnTo>
                  <a:pt x="2233046" y="562361"/>
                </a:lnTo>
                <a:lnTo>
                  <a:pt x="2268815" y="562143"/>
                </a:lnTo>
                <a:lnTo>
                  <a:pt x="2316186" y="562020"/>
                </a:lnTo>
                <a:lnTo>
                  <a:pt x="2360637" y="567036"/>
                </a:lnTo>
                <a:lnTo>
                  <a:pt x="2399991" y="571671"/>
                </a:lnTo>
                <a:lnTo>
                  <a:pt x="2466975" y="581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3152"/>
          <p:cNvSpPr/>
          <p:nvPr>
            <p:custDataLst>
              <p:tags r:id="rId4"/>
            </p:custDataLst>
          </p:nvPr>
        </p:nvSpPr>
        <p:spPr>
          <a:xfrm>
            <a:off x="7000875" y="5248396"/>
            <a:ext cx="2867026" cy="723780"/>
          </a:xfrm>
          <a:custGeom>
            <a:avLst/>
            <a:gdLst/>
            <a:ahLst/>
            <a:cxnLst/>
            <a:rect l="0" t="0" r="0" b="0"/>
            <a:pathLst>
              <a:path w="2867026" h="723780">
                <a:moveTo>
                  <a:pt x="0" y="723779"/>
                </a:moveTo>
                <a:lnTo>
                  <a:pt x="0" y="723779"/>
                </a:lnTo>
                <a:lnTo>
                  <a:pt x="5056" y="718723"/>
                </a:lnTo>
                <a:lnTo>
                  <a:pt x="10361" y="716240"/>
                </a:lnTo>
                <a:lnTo>
                  <a:pt x="53122" y="713218"/>
                </a:lnTo>
                <a:lnTo>
                  <a:pt x="99770" y="699068"/>
                </a:lnTo>
                <a:lnTo>
                  <a:pt x="146476" y="690657"/>
                </a:lnTo>
                <a:lnTo>
                  <a:pt x="188232" y="680117"/>
                </a:lnTo>
                <a:lnTo>
                  <a:pt x="228153" y="674115"/>
                </a:lnTo>
                <a:lnTo>
                  <a:pt x="275108" y="666556"/>
                </a:lnTo>
                <a:lnTo>
                  <a:pt x="310585" y="653501"/>
                </a:lnTo>
                <a:lnTo>
                  <a:pt x="332464" y="637998"/>
                </a:lnTo>
                <a:lnTo>
                  <a:pt x="357062" y="618999"/>
                </a:lnTo>
                <a:lnTo>
                  <a:pt x="361894" y="611594"/>
                </a:lnTo>
                <a:lnTo>
                  <a:pt x="397725" y="567211"/>
                </a:lnTo>
                <a:lnTo>
                  <a:pt x="435766" y="519671"/>
                </a:lnTo>
                <a:lnTo>
                  <a:pt x="452339" y="497822"/>
                </a:lnTo>
                <a:lnTo>
                  <a:pt x="453959" y="493766"/>
                </a:lnTo>
                <a:lnTo>
                  <a:pt x="461404" y="486437"/>
                </a:lnTo>
                <a:lnTo>
                  <a:pt x="471769" y="477535"/>
                </a:lnTo>
                <a:lnTo>
                  <a:pt x="501896" y="436960"/>
                </a:lnTo>
                <a:lnTo>
                  <a:pt x="523071" y="397802"/>
                </a:lnTo>
                <a:lnTo>
                  <a:pt x="530926" y="380992"/>
                </a:lnTo>
                <a:lnTo>
                  <a:pt x="554254" y="341331"/>
                </a:lnTo>
                <a:lnTo>
                  <a:pt x="571319" y="297785"/>
                </a:lnTo>
                <a:lnTo>
                  <a:pt x="593713" y="254003"/>
                </a:lnTo>
                <a:lnTo>
                  <a:pt x="615949" y="208544"/>
                </a:lnTo>
                <a:lnTo>
                  <a:pt x="631825" y="169748"/>
                </a:lnTo>
                <a:lnTo>
                  <a:pt x="654020" y="124154"/>
                </a:lnTo>
                <a:lnTo>
                  <a:pt x="661332" y="112078"/>
                </a:lnTo>
                <a:lnTo>
                  <a:pt x="692380" y="80199"/>
                </a:lnTo>
                <a:lnTo>
                  <a:pt x="707975" y="68951"/>
                </a:lnTo>
                <a:lnTo>
                  <a:pt x="752876" y="27006"/>
                </a:lnTo>
                <a:lnTo>
                  <a:pt x="780893" y="13979"/>
                </a:lnTo>
                <a:lnTo>
                  <a:pt x="804459" y="10307"/>
                </a:lnTo>
                <a:lnTo>
                  <a:pt x="827144" y="6850"/>
                </a:lnTo>
                <a:lnTo>
                  <a:pt x="842812" y="2977"/>
                </a:lnTo>
                <a:lnTo>
                  <a:pt x="889438" y="287"/>
                </a:lnTo>
                <a:lnTo>
                  <a:pt x="925584" y="0"/>
                </a:lnTo>
                <a:lnTo>
                  <a:pt x="968938" y="6449"/>
                </a:lnTo>
                <a:lnTo>
                  <a:pt x="1010770" y="9015"/>
                </a:lnTo>
                <a:lnTo>
                  <a:pt x="1057422" y="27253"/>
                </a:lnTo>
                <a:lnTo>
                  <a:pt x="1102802" y="50717"/>
                </a:lnTo>
                <a:lnTo>
                  <a:pt x="1119331" y="64565"/>
                </a:lnTo>
                <a:lnTo>
                  <a:pt x="1140520" y="96618"/>
                </a:lnTo>
                <a:lnTo>
                  <a:pt x="1159607" y="136404"/>
                </a:lnTo>
                <a:lnTo>
                  <a:pt x="1185480" y="183053"/>
                </a:lnTo>
                <a:lnTo>
                  <a:pt x="1197778" y="226473"/>
                </a:lnTo>
                <a:lnTo>
                  <a:pt x="1203682" y="232879"/>
                </a:lnTo>
                <a:lnTo>
                  <a:pt x="1207012" y="244193"/>
                </a:lnTo>
                <a:lnTo>
                  <a:pt x="1210609" y="259804"/>
                </a:lnTo>
                <a:lnTo>
                  <a:pt x="1230978" y="305041"/>
                </a:lnTo>
                <a:lnTo>
                  <a:pt x="1250476" y="347635"/>
                </a:lnTo>
                <a:lnTo>
                  <a:pt x="1279881" y="392768"/>
                </a:lnTo>
                <a:lnTo>
                  <a:pt x="1311111" y="440158"/>
                </a:lnTo>
                <a:lnTo>
                  <a:pt x="1328450" y="463575"/>
                </a:lnTo>
                <a:lnTo>
                  <a:pt x="1330134" y="467759"/>
                </a:lnTo>
                <a:lnTo>
                  <a:pt x="1337648" y="475231"/>
                </a:lnTo>
                <a:lnTo>
                  <a:pt x="1378975" y="511195"/>
                </a:lnTo>
                <a:lnTo>
                  <a:pt x="1420196" y="540066"/>
                </a:lnTo>
                <a:lnTo>
                  <a:pt x="1466978" y="561075"/>
                </a:lnTo>
                <a:lnTo>
                  <a:pt x="1489818" y="571148"/>
                </a:lnTo>
                <a:lnTo>
                  <a:pt x="1517131" y="584034"/>
                </a:lnTo>
                <a:lnTo>
                  <a:pt x="1564344" y="599948"/>
                </a:lnTo>
                <a:lnTo>
                  <a:pt x="1587460" y="609477"/>
                </a:lnTo>
                <a:lnTo>
                  <a:pt x="1625843" y="619866"/>
                </a:lnTo>
                <a:lnTo>
                  <a:pt x="1668804" y="633834"/>
                </a:lnTo>
                <a:lnTo>
                  <a:pt x="1708369" y="639626"/>
                </a:lnTo>
                <a:lnTo>
                  <a:pt x="1753976" y="646008"/>
                </a:lnTo>
                <a:lnTo>
                  <a:pt x="1791696" y="652170"/>
                </a:lnTo>
                <a:lnTo>
                  <a:pt x="1836386" y="655642"/>
                </a:lnTo>
                <a:lnTo>
                  <a:pt x="1873028" y="661727"/>
                </a:lnTo>
                <a:lnTo>
                  <a:pt x="1919163" y="665177"/>
                </a:lnTo>
                <a:lnTo>
                  <a:pt x="1954687" y="665984"/>
                </a:lnTo>
                <a:lnTo>
                  <a:pt x="2001919" y="669260"/>
                </a:lnTo>
                <a:lnTo>
                  <a:pt x="2038845" y="674111"/>
                </a:lnTo>
                <a:lnTo>
                  <a:pt x="2085063" y="675549"/>
                </a:lnTo>
                <a:lnTo>
                  <a:pt x="2121553" y="676943"/>
                </a:lnTo>
                <a:lnTo>
                  <a:pt x="2164838" y="682620"/>
                </a:lnTo>
                <a:lnTo>
                  <a:pt x="2211267" y="685074"/>
                </a:lnTo>
                <a:lnTo>
                  <a:pt x="2248335" y="685500"/>
                </a:lnTo>
                <a:lnTo>
                  <a:pt x="2288951" y="685626"/>
                </a:lnTo>
                <a:lnTo>
                  <a:pt x="2331678" y="685662"/>
                </a:lnTo>
                <a:lnTo>
                  <a:pt x="2371148" y="688496"/>
                </a:lnTo>
                <a:lnTo>
                  <a:pt x="2412476" y="693217"/>
                </a:lnTo>
                <a:lnTo>
                  <a:pt x="2455413" y="694615"/>
                </a:lnTo>
                <a:lnTo>
                  <a:pt x="2497768" y="695029"/>
                </a:lnTo>
                <a:lnTo>
                  <a:pt x="2541010" y="695152"/>
                </a:lnTo>
                <a:lnTo>
                  <a:pt x="2583455" y="698011"/>
                </a:lnTo>
                <a:lnTo>
                  <a:pt x="2626724" y="702738"/>
                </a:lnTo>
                <a:lnTo>
                  <a:pt x="2669177" y="704140"/>
                </a:lnTo>
                <a:lnTo>
                  <a:pt x="2712448" y="704554"/>
                </a:lnTo>
                <a:lnTo>
                  <a:pt x="2752080" y="704677"/>
                </a:lnTo>
                <a:lnTo>
                  <a:pt x="2790635" y="704713"/>
                </a:lnTo>
                <a:lnTo>
                  <a:pt x="2867025" y="7047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3153"/>
          <p:cNvSpPr/>
          <p:nvPr>
            <p:custDataLst>
              <p:tags r:id="rId5"/>
            </p:custDataLst>
          </p:nvPr>
        </p:nvSpPr>
        <p:spPr>
          <a:xfrm>
            <a:off x="8486809" y="5268403"/>
            <a:ext cx="2914617" cy="741873"/>
          </a:xfrm>
          <a:custGeom>
            <a:avLst/>
            <a:gdLst/>
            <a:ahLst/>
            <a:cxnLst/>
            <a:rect l="0" t="0" r="0" b="0"/>
            <a:pathLst>
              <a:path w="2914617" h="741873">
                <a:moveTo>
                  <a:pt x="9491" y="646622"/>
                </a:moveTo>
                <a:lnTo>
                  <a:pt x="9491" y="646622"/>
                </a:lnTo>
                <a:lnTo>
                  <a:pt x="0" y="646622"/>
                </a:lnTo>
                <a:lnTo>
                  <a:pt x="5033" y="646622"/>
                </a:lnTo>
                <a:lnTo>
                  <a:pt x="36236" y="637980"/>
                </a:lnTo>
                <a:lnTo>
                  <a:pt x="79821" y="636116"/>
                </a:lnTo>
                <a:lnTo>
                  <a:pt x="120545" y="628461"/>
                </a:lnTo>
                <a:lnTo>
                  <a:pt x="167774" y="627689"/>
                </a:lnTo>
                <a:lnTo>
                  <a:pt x="203968" y="627606"/>
                </a:lnTo>
                <a:lnTo>
                  <a:pt x="246559" y="627582"/>
                </a:lnTo>
                <a:lnTo>
                  <a:pt x="282581" y="627575"/>
                </a:lnTo>
                <a:lnTo>
                  <a:pt x="323475" y="627572"/>
                </a:lnTo>
                <a:lnTo>
                  <a:pt x="369105" y="627572"/>
                </a:lnTo>
                <a:lnTo>
                  <a:pt x="411235" y="634117"/>
                </a:lnTo>
                <a:lnTo>
                  <a:pt x="455337" y="636704"/>
                </a:lnTo>
                <a:lnTo>
                  <a:pt x="493808" y="638078"/>
                </a:lnTo>
                <a:lnTo>
                  <a:pt x="538723" y="644621"/>
                </a:lnTo>
                <a:lnTo>
                  <a:pt x="576935" y="643207"/>
                </a:lnTo>
                <a:lnTo>
                  <a:pt x="623347" y="638304"/>
                </a:lnTo>
                <a:lnTo>
                  <a:pt x="660686" y="637455"/>
                </a:lnTo>
                <a:lnTo>
                  <a:pt x="706007" y="629606"/>
                </a:lnTo>
                <a:lnTo>
                  <a:pt x="730922" y="625352"/>
                </a:lnTo>
                <a:lnTo>
                  <a:pt x="748888" y="617389"/>
                </a:lnTo>
                <a:lnTo>
                  <a:pt x="758270" y="612463"/>
                </a:lnTo>
                <a:lnTo>
                  <a:pt x="773336" y="608632"/>
                </a:lnTo>
                <a:lnTo>
                  <a:pt x="775896" y="606478"/>
                </a:lnTo>
                <a:lnTo>
                  <a:pt x="777603" y="603984"/>
                </a:lnTo>
                <a:lnTo>
                  <a:pt x="798466" y="586469"/>
                </a:lnTo>
                <a:lnTo>
                  <a:pt x="839989" y="540109"/>
                </a:lnTo>
                <a:lnTo>
                  <a:pt x="859262" y="519710"/>
                </a:lnTo>
                <a:lnTo>
                  <a:pt x="866642" y="507889"/>
                </a:lnTo>
                <a:lnTo>
                  <a:pt x="887026" y="488769"/>
                </a:lnTo>
                <a:lnTo>
                  <a:pt x="918356" y="449777"/>
                </a:lnTo>
                <a:lnTo>
                  <a:pt x="923548" y="440602"/>
                </a:lnTo>
                <a:lnTo>
                  <a:pt x="954803" y="395985"/>
                </a:lnTo>
                <a:lnTo>
                  <a:pt x="980411" y="349098"/>
                </a:lnTo>
                <a:lnTo>
                  <a:pt x="993616" y="322916"/>
                </a:lnTo>
                <a:lnTo>
                  <a:pt x="1031146" y="281320"/>
                </a:lnTo>
                <a:lnTo>
                  <a:pt x="1061731" y="239858"/>
                </a:lnTo>
                <a:lnTo>
                  <a:pt x="1066644" y="230888"/>
                </a:lnTo>
                <a:lnTo>
                  <a:pt x="1102410" y="184531"/>
                </a:lnTo>
                <a:lnTo>
                  <a:pt x="1146416" y="137373"/>
                </a:lnTo>
                <a:lnTo>
                  <a:pt x="1185323" y="91863"/>
                </a:lnTo>
                <a:lnTo>
                  <a:pt x="1232912" y="54137"/>
                </a:lnTo>
                <a:lnTo>
                  <a:pt x="1275814" y="30613"/>
                </a:lnTo>
                <a:lnTo>
                  <a:pt x="1298510" y="15955"/>
                </a:lnTo>
                <a:lnTo>
                  <a:pt x="1343404" y="4379"/>
                </a:lnTo>
                <a:lnTo>
                  <a:pt x="1386660" y="0"/>
                </a:lnTo>
                <a:lnTo>
                  <a:pt x="1410727" y="300"/>
                </a:lnTo>
                <a:lnTo>
                  <a:pt x="1457301" y="15197"/>
                </a:lnTo>
                <a:lnTo>
                  <a:pt x="1503775" y="40428"/>
                </a:lnTo>
                <a:lnTo>
                  <a:pt x="1540594" y="70141"/>
                </a:lnTo>
                <a:lnTo>
                  <a:pt x="1544576" y="71802"/>
                </a:lnTo>
                <a:lnTo>
                  <a:pt x="1560295" y="89308"/>
                </a:lnTo>
                <a:lnTo>
                  <a:pt x="1588913" y="134006"/>
                </a:lnTo>
                <a:lnTo>
                  <a:pt x="1612435" y="181374"/>
                </a:lnTo>
                <a:lnTo>
                  <a:pt x="1629314" y="227920"/>
                </a:lnTo>
                <a:lnTo>
                  <a:pt x="1641257" y="246690"/>
                </a:lnTo>
                <a:lnTo>
                  <a:pt x="1652557" y="262835"/>
                </a:lnTo>
                <a:lnTo>
                  <a:pt x="1664438" y="309866"/>
                </a:lnTo>
                <a:lnTo>
                  <a:pt x="1674130" y="351097"/>
                </a:lnTo>
                <a:lnTo>
                  <a:pt x="1694246" y="390878"/>
                </a:lnTo>
                <a:lnTo>
                  <a:pt x="1716716" y="429722"/>
                </a:lnTo>
                <a:lnTo>
                  <a:pt x="1750846" y="472891"/>
                </a:lnTo>
                <a:lnTo>
                  <a:pt x="1757093" y="482271"/>
                </a:lnTo>
                <a:lnTo>
                  <a:pt x="1758759" y="486255"/>
                </a:lnTo>
                <a:lnTo>
                  <a:pt x="1803031" y="532795"/>
                </a:lnTo>
                <a:lnTo>
                  <a:pt x="1849042" y="573360"/>
                </a:lnTo>
                <a:lnTo>
                  <a:pt x="1895602" y="605316"/>
                </a:lnTo>
                <a:lnTo>
                  <a:pt x="1940266" y="626732"/>
                </a:lnTo>
                <a:lnTo>
                  <a:pt x="1982052" y="644395"/>
                </a:lnTo>
                <a:lnTo>
                  <a:pt x="2016620" y="660842"/>
                </a:lnTo>
                <a:lnTo>
                  <a:pt x="2059329" y="673699"/>
                </a:lnTo>
                <a:lnTo>
                  <a:pt x="2094873" y="688276"/>
                </a:lnTo>
                <a:lnTo>
                  <a:pt x="2138446" y="698710"/>
                </a:lnTo>
                <a:lnTo>
                  <a:pt x="2183813" y="702272"/>
                </a:lnTo>
                <a:lnTo>
                  <a:pt x="2223478" y="703327"/>
                </a:lnTo>
                <a:lnTo>
                  <a:pt x="2265862" y="706506"/>
                </a:lnTo>
                <a:lnTo>
                  <a:pt x="2300823" y="711286"/>
                </a:lnTo>
                <a:lnTo>
                  <a:pt x="2347519" y="712701"/>
                </a:lnTo>
                <a:lnTo>
                  <a:pt x="2383172" y="713032"/>
                </a:lnTo>
                <a:lnTo>
                  <a:pt x="2420186" y="713180"/>
                </a:lnTo>
                <a:lnTo>
                  <a:pt x="2461555" y="713263"/>
                </a:lnTo>
                <a:lnTo>
                  <a:pt x="2494887" y="713281"/>
                </a:lnTo>
                <a:lnTo>
                  <a:pt x="2533337" y="713290"/>
                </a:lnTo>
                <a:lnTo>
                  <a:pt x="2571592" y="713294"/>
                </a:lnTo>
                <a:lnTo>
                  <a:pt x="2613660" y="713297"/>
                </a:lnTo>
                <a:lnTo>
                  <a:pt x="2647156" y="713297"/>
                </a:lnTo>
                <a:lnTo>
                  <a:pt x="2682503" y="713297"/>
                </a:lnTo>
                <a:lnTo>
                  <a:pt x="2720253" y="714355"/>
                </a:lnTo>
                <a:lnTo>
                  <a:pt x="2754721" y="719842"/>
                </a:lnTo>
                <a:lnTo>
                  <a:pt x="2800565" y="722998"/>
                </a:lnTo>
                <a:lnTo>
                  <a:pt x="2837783" y="730165"/>
                </a:lnTo>
                <a:lnTo>
                  <a:pt x="2878210" y="737933"/>
                </a:lnTo>
                <a:lnTo>
                  <a:pt x="2914616" y="7418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Shape-3154"/>
          <p:cNvSpPr/>
          <p:nvPr>
            <p:custDataLst>
              <p:tags r:id="rId6"/>
            </p:custDataLst>
          </p:nvPr>
        </p:nvSpPr>
        <p:spPr>
          <a:xfrm>
            <a:off x="6613113" y="5324916"/>
            <a:ext cx="63913" cy="62729"/>
          </a:xfrm>
          <a:custGeom>
            <a:avLst/>
            <a:gdLst/>
            <a:ahLst/>
            <a:cxnLst/>
            <a:rect l="0" t="0" r="0" b="0"/>
            <a:pathLst>
              <a:path w="63913" h="62729">
                <a:moveTo>
                  <a:pt x="63912" y="18609"/>
                </a:moveTo>
                <a:lnTo>
                  <a:pt x="63912" y="18609"/>
                </a:lnTo>
                <a:lnTo>
                  <a:pt x="55712" y="10408"/>
                </a:lnTo>
                <a:lnTo>
                  <a:pt x="54648" y="3858"/>
                </a:lnTo>
                <a:lnTo>
                  <a:pt x="54503" y="6056"/>
                </a:lnTo>
                <a:lnTo>
                  <a:pt x="53406" y="7066"/>
                </a:lnTo>
                <a:lnTo>
                  <a:pt x="49365" y="8187"/>
                </a:lnTo>
                <a:lnTo>
                  <a:pt x="44041" y="14330"/>
                </a:lnTo>
                <a:lnTo>
                  <a:pt x="31999" y="35520"/>
                </a:lnTo>
                <a:lnTo>
                  <a:pt x="27645" y="53841"/>
                </a:lnTo>
                <a:lnTo>
                  <a:pt x="28092" y="57972"/>
                </a:lnTo>
                <a:lnTo>
                  <a:pt x="29449" y="60726"/>
                </a:lnTo>
                <a:lnTo>
                  <a:pt x="31412" y="62562"/>
                </a:lnTo>
                <a:lnTo>
                  <a:pt x="33778" y="62728"/>
                </a:lnTo>
                <a:lnTo>
                  <a:pt x="39231" y="60090"/>
                </a:lnTo>
                <a:lnTo>
                  <a:pt x="48251" y="52654"/>
                </a:lnTo>
                <a:lnTo>
                  <a:pt x="57625" y="38692"/>
                </a:lnTo>
                <a:lnTo>
                  <a:pt x="62049" y="26207"/>
                </a:lnTo>
                <a:lnTo>
                  <a:pt x="61611" y="22615"/>
                </a:lnTo>
                <a:lnTo>
                  <a:pt x="58304" y="15804"/>
                </a:lnTo>
                <a:lnTo>
                  <a:pt x="54881" y="13563"/>
                </a:lnTo>
                <a:lnTo>
                  <a:pt x="45435" y="11075"/>
                </a:lnTo>
                <a:lnTo>
                  <a:pt x="6564" y="17460"/>
                </a:lnTo>
                <a:lnTo>
                  <a:pt x="3454" y="19959"/>
                </a:lnTo>
                <a:lnTo>
                  <a:pt x="0" y="28381"/>
                </a:lnTo>
                <a:lnTo>
                  <a:pt x="138" y="31474"/>
                </a:lnTo>
                <a:lnTo>
                  <a:pt x="1287" y="33536"/>
                </a:lnTo>
                <a:lnTo>
                  <a:pt x="10738" y="41901"/>
                </a:lnTo>
                <a:lnTo>
                  <a:pt x="14704" y="42603"/>
                </a:lnTo>
                <a:lnTo>
                  <a:pt x="30399" y="38536"/>
                </a:lnTo>
                <a:lnTo>
                  <a:pt x="51844" y="27680"/>
                </a:lnTo>
                <a:lnTo>
                  <a:pt x="58549" y="21582"/>
                </a:lnTo>
                <a:lnTo>
                  <a:pt x="61528" y="15344"/>
                </a:lnTo>
                <a:lnTo>
                  <a:pt x="61265" y="13257"/>
                </a:lnTo>
                <a:lnTo>
                  <a:pt x="60030" y="11866"/>
                </a:lnTo>
                <a:lnTo>
                  <a:pt x="55837" y="9262"/>
                </a:lnTo>
                <a:lnTo>
                  <a:pt x="47526" y="2904"/>
                </a:lnTo>
                <a:lnTo>
                  <a:pt x="38361" y="550"/>
                </a:lnTo>
                <a:lnTo>
                  <a:pt x="32095" y="0"/>
                </a:lnTo>
                <a:lnTo>
                  <a:pt x="31059" y="911"/>
                </a:lnTo>
                <a:lnTo>
                  <a:pt x="35337" y="90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3155"/>
          <p:cNvSpPr/>
          <p:nvPr>
            <p:custDataLst>
              <p:tags r:id="rId7"/>
            </p:custDataLst>
          </p:nvPr>
        </p:nvSpPr>
        <p:spPr>
          <a:xfrm>
            <a:off x="4962525" y="4848345"/>
            <a:ext cx="7219951" cy="1114306"/>
          </a:xfrm>
          <a:custGeom>
            <a:avLst/>
            <a:gdLst/>
            <a:ahLst/>
            <a:cxnLst/>
            <a:rect l="0" t="0" r="0" b="0"/>
            <a:pathLst>
              <a:path w="7219951" h="1114306">
                <a:moveTo>
                  <a:pt x="0" y="1095255"/>
                </a:moveTo>
                <a:lnTo>
                  <a:pt x="0" y="1095255"/>
                </a:lnTo>
                <a:lnTo>
                  <a:pt x="46174" y="1095255"/>
                </a:lnTo>
                <a:lnTo>
                  <a:pt x="65224" y="1095255"/>
                </a:lnTo>
                <a:lnTo>
                  <a:pt x="73992" y="1101800"/>
                </a:lnTo>
                <a:lnTo>
                  <a:pt x="83971" y="1104387"/>
                </a:lnTo>
                <a:lnTo>
                  <a:pt x="131173" y="1104780"/>
                </a:lnTo>
                <a:lnTo>
                  <a:pt x="150646" y="1104780"/>
                </a:lnTo>
                <a:lnTo>
                  <a:pt x="159657" y="1111325"/>
                </a:lnTo>
                <a:lnTo>
                  <a:pt x="168544" y="1113422"/>
                </a:lnTo>
                <a:lnTo>
                  <a:pt x="215923" y="1114305"/>
                </a:lnTo>
                <a:lnTo>
                  <a:pt x="262760" y="1114305"/>
                </a:lnTo>
                <a:lnTo>
                  <a:pt x="302924" y="1113247"/>
                </a:lnTo>
                <a:lnTo>
                  <a:pt x="342529" y="1106766"/>
                </a:lnTo>
                <a:lnTo>
                  <a:pt x="385984" y="1105173"/>
                </a:lnTo>
                <a:lnTo>
                  <a:pt x="430013" y="1102009"/>
                </a:lnTo>
                <a:lnTo>
                  <a:pt x="475374" y="1095086"/>
                </a:lnTo>
                <a:lnTo>
                  <a:pt x="520755" y="1087171"/>
                </a:lnTo>
                <a:lnTo>
                  <a:pt x="568266" y="1078380"/>
                </a:lnTo>
                <a:lnTo>
                  <a:pt x="583821" y="1078231"/>
                </a:lnTo>
                <a:lnTo>
                  <a:pt x="608312" y="1081979"/>
                </a:lnTo>
                <a:lnTo>
                  <a:pt x="650911" y="1076636"/>
                </a:lnTo>
                <a:lnTo>
                  <a:pt x="694770" y="1076243"/>
                </a:lnTo>
                <a:lnTo>
                  <a:pt x="740915" y="1076208"/>
                </a:lnTo>
                <a:lnTo>
                  <a:pt x="754746" y="1075148"/>
                </a:lnTo>
                <a:lnTo>
                  <a:pt x="797225" y="1064446"/>
                </a:lnTo>
                <a:lnTo>
                  <a:pt x="801359" y="1062016"/>
                </a:lnTo>
                <a:lnTo>
                  <a:pt x="838558" y="1052525"/>
                </a:lnTo>
                <a:lnTo>
                  <a:pt x="854576" y="1042050"/>
                </a:lnTo>
                <a:lnTo>
                  <a:pt x="874204" y="1036062"/>
                </a:lnTo>
                <a:lnTo>
                  <a:pt x="921523" y="1003156"/>
                </a:lnTo>
                <a:lnTo>
                  <a:pt x="935678" y="993648"/>
                </a:lnTo>
                <a:lnTo>
                  <a:pt x="942930" y="984128"/>
                </a:lnTo>
                <a:lnTo>
                  <a:pt x="956485" y="973546"/>
                </a:lnTo>
                <a:lnTo>
                  <a:pt x="973905" y="954366"/>
                </a:lnTo>
                <a:lnTo>
                  <a:pt x="984238" y="945855"/>
                </a:lnTo>
                <a:lnTo>
                  <a:pt x="1007254" y="918415"/>
                </a:lnTo>
                <a:lnTo>
                  <a:pt x="1022463" y="907156"/>
                </a:lnTo>
                <a:lnTo>
                  <a:pt x="1040442" y="887747"/>
                </a:lnTo>
                <a:lnTo>
                  <a:pt x="1085746" y="847650"/>
                </a:lnTo>
                <a:lnTo>
                  <a:pt x="1130544" y="807966"/>
                </a:lnTo>
                <a:lnTo>
                  <a:pt x="1173705" y="769013"/>
                </a:lnTo>
                <a:lnTo>
                  <a:pt x="1220520" y="721394"/>
                </a:lnTo>
                <a:lnTo>
                  <a:pt x="1228411" y="709080"/>
                </a:lnTo>
                <a:lnTo>
                  <a:pt x="1248968" y="689793"/>
                </a:lnTo>
                <a:lnTo>
                  <a:pt x="1285979" y="647941"/>
                </a:lnTo>
                <a:lnTo>
                  <a:pt x="1322529" y="609886"/>
                </a:lnTo>
                <a:lnTo>
                  <a:pt x="1358062" y="565071"/>
                </a:lnTo>
                <a:lnTo>
                  <a:pt x="1390608" y="517519"/>
                </a:lnTo>
                <a:lnTo>
                  <a:pt x="1418758" y="480668"/>
                </a:lnTo>
                <a:lnTo>
                  <a:pt x="1441584" y="439490"/>
                </a:lnTo>
                <a:lnTo>
                  <a:pt x="1469906" y="393327"/>
                </a:lnTo>
                <a:lnTo>
                  <a:pt x="1504357" y="350309"/>
                </a:lnTo>
                <a:lnTo>
                  <a:pt x="1511036" y="340834"/>
                </a:lnTo>
                <a:lnTo>
                  <a:pt x="1558661" y="298540"/>
                </a:lnTo>
                <a:lnTo>
                  <a:pt x="1574395" y="285672"/>
                </a:lnTo>
                <a:lnTo>
                  <a:pt x="1588674" y="278940"/>
                </a:lnTo>
                <a:lnTo>
                  <a:pt x="1608036" y="271608"/>
                </a:lnTo>
                <a:lnTo>
                  <a:pt x="1639724" y="250619"/>
                </a:lnTo>
                <a:lnTo>
                  <a:pt x="1676773" y="239600"/>
                </a:lnTo>
                <a:lnTo>
                  <a:pt x="1705442" y="235393"/>
                </a:lnTo>
                <a:lnTo>
                  <a:pt x="1725412" y="229845"/>
                </a:lnTo>
                <a:lnTo>
                  <a:pt x="1771828" y="228534"/>
                </a:lnTo>
                <a:lnTo>
                  <a:pt x="1796877" y="229545"/>
                </a:lnTo>
                <a:lnTo>
                  <a:pt x="1822690" y="236021"/>
                </a:lnTo>
                <a:lnTo>
                  <a:pt x="1846040" y="240239"/>
                </a:lnTo>
                <a:lnTo>
                  <a:pt x="1889937" y="254850"/>
                </a:lnTo>
                <a:lnTo>
                  <a:pt x="1936596" y="282480"/>
                </a:lnTo>
                <a:lnTo>
                  <a:pt x="1983601" y="311030"/>
                </a:lnTo>
                <a:lnTo>
                  <a:pt x="1995905" y="319497"/>
                </a:lnTo>
                <a:lnTo>
                  <a:pt x="2007312" y="324593"/>
                </a:lnTo>
                <a:lnTo>
                  <a:pt x="2026770" y="338560"/>
                </a:lnTo>
                <a:lnTo>
                  <a:pt x="2034262" y="341963"/>
                </a:lnTo>
                <a:lnTo>
                  <a:pt x="2079222" y="383690"/>
                </a:lnTo>
                <a:lnTo>
                  <a:pt x="2098270" y="407421"/>
                </a:lnTo>
                <a:lnTo>
                  <a:pt x="2123482" y="425504"/>
                </a:lnTo>
                <a:lnTo>
                  <a:pt x="2130161" y="428229"/>
                </a:lnTo>
                <a:lnTo>
                  <a:pt x="2152634" y="444902"/>
                </a:lnTo>
                <a:lnTo>
                  <a:pt x="2170403" y="447031"/>
                </a:lnTo>
                <a:lnTo>
                  <a:pt x="2213085" y="437824"/>
                </a:lnTo>
                <a:lnTo>
                  <a:pt x="2230999" y="430679"/>
                </a:lnTo>
                <a:lnTo>
                  <a:pt x="2269434" y="409396"/>
                </a:lnTo>
                <a:lnTo>
                  <a:pt x="2275463" y="403079"/>
                </a:lnTo>
                <a:lnTo>
                  <a:pt x="2319810" y="365887"/>
                </a:lnTo>
                <a:lnTo>
                  <a:pt x="2333404" y="349656"/>
                </a:lnTo>
                <a:lnTo>
                  <a:pt x="2340935" y="339487"/>
                </a:lnTo>
                <a:lnTo>
                  <a:pt x="2385416" y="307934"/>
                </a:lnTo>
                <a:lnTo>
                  <a:pt x="2430207" y="279314"/>
                </a:lnTo>
                <a:lnTo>
                  <a:pt x="2474090" y="241387"/>
                </a:lnTo>
                <a:lnTo>
                  <a:pt x="2517242" y="209433"/>
                </a:lnTo>
                <a:lnTo>
                  <a:pt x="2563956" y="177680"/>
                </a:lnTo>
                <a:lnTo>
                  <a:pt x="2579553" y="168155"/>
                </a:lnTo>
                <a:lnTo>
                  <a:pt x="2627087" y="148713"/>
                </a:lnTo>
                <a:lnTo>
                  <a:pt x="2654833" y="136001"/>
                </a:lnTo>
                <a:lnTo>
                  <a:pt x="2662651" y="133403"/>
                </a:lnTo>
                <a:lnTo>
                  <a:pt x="2706937" y="101446"/>
                </a:lnTo>
                <a:lnTo>
                  <a:pt x="2751005" y="72904"/>
                </a:lnTo>
                <a:lnTo>
                  <a:pt x="2797266" y="41155"/>
                </a:lnTo>
                <a:lnTo>
                  <a:pt x="2817223" y="31277"/>
                </a:lnTo>
                <a:lnTo>
                  <a:pt x="2859677" y="16770"/>
                </a:lnTo>
                <a:lnTo>
                  <a:pt x="2871167" y="12678"/>
                </a:lnTo>
                <a:lnTo>
                  <a:pt x="2914707" y="6775"/>
                </a:lnTo>
                <a:lnTo>
                  <a:pt x="2933716" y="1923"/>
                </a:lnTo>
                <a:lnTo>
                  <a:pt x="2978151" y="0"/>
                </a:lnTo>
                <a:lnTo>
                  <a:pt x="3010096" y="962"/>
                </a:lnTo>
                <a:lnTo>
                  <a:pt x="3057459" y="8524"/>
                </a:lnTo>
                <a:lnTo>
                  <a:pt x="3097080" y="9289"/>
                </a:lnTo>
                <a:lnTo>
                  <a:pt x="3140620" y="27290"/>
                </a:lnTo>
                <a:lnTo>
                  <a:pt x="3181200" y="44177"/>
                </a:lnTo>
                <a:lnTo>
                  <a:pt x="3228780" y="66546"/>
                </a:lnTo>
                <a:lnTo>
                  <a:pt x="3267058" y="88427"/>
                </a:lnTo>
                <a:lnTo>
                  <a:pt x="3280826" y="98501"/>
                </a:lnTo>
                <a:lnTo>
                  <a:pt x="3327574" y="120268"/>
                </a:lnTo>
                <a:lnTo>
                  <a:pt x="3351675" y="131036"/>
                </a:lnTo>
                <a:lnTo>
                  <a:pt x="3396173" y="168950"/>
                </a:lnTo>
                <a:lnTo>
                  <a:pt x="3418039" y="197253"/>
                </a:lnTo>
                <a:lnTo>
                  <a:pt x="3445457" y="221010"/>
                </a:lnTo>
                <a:lnTo>
                  <a:pt x="3487955" y="268301"/>
                </a:lnTo>
                <a:lnTo>
                  <a:pt x="3530751" y="310122"/>
                </a:lnTo>
                <a:lnTo>
                  <a:pt x="3574923" y="345944"/>
                </a:lnTo>
                <a:lnTo>
                  <a:pt x="3594271" y="359711"/>
                </a:lnTo>
                <a:lnTo>
                  <a:pt x="3612204" y="378894"/>
                </a:lnTo>
                <a:lnTo>
                  <a:pt x="3654556" y="411190"/>
                </a:lnTo>
                <a:lnTo>
                  <a:pt x="3683370" y="433033"/>
                </a:lnTo>
                <a:lnTo>
                  <a:pt x="3687480" y="434698"/>
                </a:lnTo>
                <a:lnTo>
                  <a:pt x="3694869" y="442194"/>
                </a:lnTo>
                <a:lnTo>
                  <a:pt x="3702739" y="451522"/>
                </a:lnTo>
                <a:lnTo>
                  <a:pt x="3743861" y="478234"/>
                </a:lnTo>
                <a:lnTo>
                  <a:pt x="3782959" y="489734"/>
                </a:lnTo>
                <a:lnTo>
                  <a:pt x="3826430" y="504824"/>
                </a:lnTo>
                <a:lnTo>
                  <a:pt x="3867001" y="519537"/>
                </a:lnTo>
                <a:lnTo>
                  <a:pt x="3909191" y="529930"/>
                </a:lnTo>
                <a:lnTo>
                  <a:pt x="3946951" y="535440"/>
                </a:lnTo>
                <a:lnTo>
                  <a:pt x="3993174" y="541835"/>
                </a:lnTo>
                <a:lnTo>
                  <a:pt x="4032331" y="542613"/>
                </a:lnTo>
                <a:lnTo>
                  <a:pt x="4079912" y="542780"/>
                </a:lnTo>
                <a:lnTo>
                  <a:pt x="4119942" y="539978"/>
                </a:lnTo>
                <a:lnTo>
                  <a:pt x="4163102" y="526558"/>
                </a:lnTo>
                <a:lnTo>
                  <a:pt x="4205484" y="513335"/>
                </a:lnTo>
                <a:lnTo>
                  <a:pt x="4248503" y="482903"/>
                </a:lnTo>
                <a:lnTo>
                  <a:pt x="4292787" y="452573"/>
                </a:lnTo>
                <a:lnTo>
                  <a:pt x="4301855" y="447669"/>
                </a:lnTo>
                <a:lnTo>
                  <a:pt x="4317802" y="433007"/>
                </a:lnTo>
                <a:lnTo>
                  <a:pt x="4354643" y="389040"/>
                </a:lnTo>
                <a:lnTo>
                  <a:pt x="4393202" y="352964"/>
                </a:lnTo>
                <a:lnTo>
                  <a:pt x="4436421" y="317230"/>
                </a:lnTo>
                <a:lnTo>
                  <a:pt x="4479311" y="282162"/>
                </a:lnTo>
                <a:lnTo>
                  <a:pt x="4524517" y="244329"/>
                </a:lnTo>
                <a:lnTo>
                  <a:pt x="4563957" y="212602"/>
                </a:lnTo>
                <a:lnTo>
                  <a:pt x="4610295" y="191216"/>
                </a:lnTo>
                <a:lnTo>
                  <a:pt x="4655328" y="168204"/>
                </a:lnTo>
                <a:lnTo>
                  <a:pt x="4701480" y="155109"/>
                </a:lnTo>
                <a:lnTo>
                  <a:pt x="4747827" y="144989"/>
                </a:lnTo>
                <a:lnTo>
                  <a:pt x="4794190" y="140129"/>
                </a:lnTo>
                <a:lnTo>
                  <a:pt x="4806218" y="136296"/>
                </a:lnTo>
                <a:lnTo>
                  <a:pt x="4842632" y="133836"/>
                </a:lnTo>
                <a:lnTo>
                  <a:pt x="4875142" y="136233"/>
                </a:lnTo>
                <a:lnTo>
                  <a:pt x="4914574" y="141467"/>
                </a:lnTo>
                <a:lnTo>
                  <a:pt x="4959660" y="150124"/>
                </a:lnTo>
                <a:lnTo>
                  <a:pt x="5002560" y="159600"/>
                </a:lnTo>
                <a:lnTo>
                  <a:pt x="5046437" y="171522"/>
                </a:lnTo>
                <a:lnTo>
                  <a:pt x="5070645" y="180912"/>
                </a:lnTo>
                <a:lnTo>
                  <a:pt x="5092985" y="190397"/>
                </a:lnTo>
                <a:lnTo>
                  <a:pt x="5133404" y="208140"/>
                </a:lnTo>
                <a:lnTo>
                  <a:pt x="5174673" y="228118"/>
                </a:lnTo>
                <a:lnTo>
                  <a:pt x="5219340" y="250395"/>
                </a:lnTo>
                <a:lnTo>
                  <a:pt x="5263073" y="274784"/>
                </a:lnTo>
                <a:lnTo>
                  <a:pt x="5289336" y="296580"/>
                </a:lnTo>
                <a:lnTo>
                  <a:pt x="5314909" y="308725"/>
                </a:lnTo>
                <a:lnTo>
                  <a:pt x="5357106" y="341507"/>
                </a:lnTo>
                <a:lnTo>
                  <a:pt x="5387856" y="383525"/>
                </a:lnTo>
                <a:lnTo>
                  <a:pt x="5432251" y="428474"/>
                </a:lnTo>
                <a:lnTo>
                  <a:pt x="5455893" y="450368"/>
                </a:lnTo>
                <a:lnTo>
                  <a:pt x="5470724" y="465739"/>
                </a:lnTo>
                <a:lnTo>
                  <a:pt x="5517192" y="492430"/>
                </a:lnTo>
                <a:lnTo>
                  <a:pt x="5562543" y="525952"/>
                </a:lnTo>
                <a:lnTo>
                  <a:pt x="5605411" y="559226"/>
                </a:lnTo>
                <a:lnTo>
                  <a:pt x="5616553" y="567036"/>
                </a:lnTo>
                <a:lnTo>
                  <a:pt x="5658683" y="588983"/>
                </a:lnTo>
                <a:lnTo>
                  <a:pt x="5700868" y="604155"/>
                </a:lnTo>
                <a:lnTo>
                  <a:pt x="5729863" y="614605"/>
                </a:lnTo>
                <a:lnTo>
                  <a:pt x="5774969" y="626030"/>
                </a:lnTo>
                <a:lnTo>
                  <a:pt x="5812966" y="635080"/>
                </a:lnTo>
                <a:lnTo>
                  <a:pt x="5852022" y="647619"/>
                </a:lnTo>
                <a:lnTo>
                  <a:pt x="5890360" y="657116"/>
                </a:lnTo>
                <a:lnTo>
                  <a:pt x="5932412" y="669456"/>
                </a:lnTo>
                <a:lnTo>
                  <a:pt x="5974435" y="682475"/>
                </a:lnTo>
                <a:lnTo>
                  <a:pt x="6017274" y="692797"/>
                </a:lnTo>
                <a:lnTo>
                  <a:pt x="6059871" y="699786"/>
                </a:lnTo>
                <a:lnTo>
                  <a:pt x="6106515" y="714440"/>
                </a:lnTo>
                <a:lnTo>
                  <a:pt x="6148877" y="726992"/>
                </a:lnTo>
                <a:lnTo>
                  <a:pt x="6190572" y="736491"/>
                </a:lnTo>
                <a:lnTo>
                  <a:pt x="6236440" y="746008"/>
                </a:lnTo>
                <a:lnTo>
                  <a:pt x="6278649" y="758705"/>
                </a:lnTo>
                <a:lnTo>
                  <a:pt x="6322736" y="771405"/>
                </a:lnTo>
                <a:lnTo>
                  <a:pt x="6358268" y="778108"/>
                </a:lnTo>
                <a:lnTo>
                  <a:pt x="6399486" y="785739"/>
                </a:lnTo>
                <a:lnTo>
                  <a:pt x="6446283" y="797167"/>
                </a:lnTo>
                <a:lnTo>
                  <a:pt x="6486478" y="804203"/>
                </a:lnTo>
                <a:lnTo>
                  <a:pt x="6531201" y="815004"/>
                </a:lnTo>
                <a:lnTo>
                  <a:pt x="6573325" y="823556"/>
                </a:lnTo>
                <a:lnTo>
                  <a:pt x="6603067" y="829155"/>
                </a:lnTo>
                <a:lnTo>
                  <a:pt x="6639920" y="835172"/>
                </a:lnTo>
                <a:lnTo>
                  <a:pt x="6677468" y="841373"/>
                </a:lnTo>
                <a:lnTo>
                  <a:pt x="6712499" y="847658"/>
                </a:lnTo>
                <a:lnTo>
                  <a:pt x="6759150" y="854323"/>
                </a:lnTo>
                <a:lnTo>
                  <a:pt x="6796961" y="859121"/>
                </a:lnTo>
                <a:lnTo>
                  <a:pt x="6843238" y="865167"/>
                </a:lnTo>
                <a:lnTo>
                  <a:pt x="6888715" y="872907"/>
                </a:lnTo>
                <a:lnTo>
                  <a:pt x="6935539" y="876268"/>
                </a:lnTo>
                <a:lnTo>
                  <a:pt x="6979283" y="883497"/>
                </a:lnTo>
                <a:lnTo>
                  <a:pt x="7013504" y="889310"/>
                </a:lnTo>
                <a:lnTo>
                  <a:pt x="7047057" y="892599"/>
                </a:lnTo>
                <a:lnTo>
                  <a:pt x="7090053" y="897273"/>
                </a:lnTo>
                <a:lnTo>
                  <a:pt x="7128545" y="905360"/>
                </a:lnTo>
                <a:lnTo>
                  <a:pt x="7170642" y="914459"/>
                </a:lnTo>
                <a:lnTo>
                  <a:pt x="7219950" y="9238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664"/>
          <p:cNvGrpSpPr/>
          <p:nvPr/>
        </p:nvGrpSpPr>
        <p:grpSpPr>
          <a:xfrm>
            <a:off x="1571625" y="5410200"/>
            <a:ext cx="2143126" cy="501883"/>
            <a:chOff x="1571625" y="5410200"/>
            <a:chExt cx="2143126" cy="501883"/>
          </a:xfrm>
        </p:grpSpPr>
        <p:sp>
          <p:nvSpPr>
            <p:cNvPr id="127" name="SMARTInkShape-3156"/>
            <p:cNvSpPr/>
            <p:nvPr>
              <p:custDataLst>
                <p:tags r:id="rId11"/>
              </p:custDataLst>
            </p:nvPr>
          </p:nvSpPr>
          <p:spPr>
            <a:xfrm>
              <a:off x="3377682" y="5450774"/>
              <a:ext cx="337069" cy="461309"/>
            </a:xfrm>
            <a:custGeom>
              <a:avLst/>
              <a:gdLst/>
              <a:ahLst/>
              <a:cxnLst/>
              <a:rect l="0" t="0" r="0" b="0"/>
              <a:pathLst>
                <a:path w="337069" h="461309">
                  <a:moveTo>
                    <a:pt x="70368" y="235651"/>
                  </a:moveTo>
                  <a:lnTo>
                    <a:pt x="70368" y="235651"/>
                  </a:lnTo>
                  <a:lnTo>
                    <a:pt x="75425" y="230595"/>
                  </a:lnTo>
                  <a:lnTo>
                    <a:pt x="77907" y="222468"/>
                  </a:lnTo>
                  <a:lnTo>
                    <a:pt x="79500" y="205059"/>
                  </a:lnTo>
                  <a:lnTo>
                    <a:pt x="78573" y="202557"/>
                  </a:lnTo>
                  <a:lnTo>
                    <a:pt x="76896" y="200888"/>
                  </a:lnTo>
                  <a:lnTo>
                    <a:pt x="74720" y="199776"/>
                  </a:lnTo>
                  <a:lnTo>
                    <a:pt x="61545" y="198210"/>
                  </a:lnTo>
                  <a:lnTo>
                    <a:pt x="58136" y="199049"/>
                  </a:lnTo>
                  <a:lnTo>
                    <a:pt x="55863" y="200666"/>
                  </a:lnTo>
                  <a:lnTo>
                    <a:pt x="38825" y="227986"/>
                  </a:lnTo>
                  <a:lnTo>
                    <a:pt x="33563" y="254441"/>
                  </a:lnTo>
                  <a:lnTo>
                    <a:pt x="33902" y="266227"/>
                  </a:lnTo>
                  <a:lnTo>
                    <a:pt x="37580" y="274993"/>
                  </a:lnTo>
                  <a:lnTo>
                    <a:pt x="40043" y="277754"/>
                  </a:lnTo>
                  <a:lnTo>
                    <a:pt x="45601" y="280821"/>
                  </a:lnTo>
                  <a:lnTo>
                    <a:pt x="47507" y="280582"/>
                  </a:lnTo>
                  <a:lnTo>
                    <a:pt x="48777" y="279363"/>
                  </a:lnTo>
                  <a:lnTo>
                    <a:pt x="51247" y="275187"/>
                  </a:lnTo>
                  <a:lnTo>
                    <a:pt x="68608" y="248314"/>
                  </a:lnTo>
                  <a:lnTo>
                    <a:pt x="70214" y="237251"/>
                  </a:lnTo>
                  <a:lnTo>
                    <a:pt x="70366" y="282218"/>
                  </a:lnTo>
                  <a:lnTo>
                    <a:pt x="70368" y="323636"/>
                  </a:lnTo>
                  <a:lnTo>
                    <a:pt x="70368" y="362379"/>
                  </a:lnTo>
                  <a:lnTo>
                    <a:pt x="67546" y="400675"/>
                  </a:lnTo>
                  <a:lnTo>
                    <a:pt x="57185" y="427070"/>
                  </a:lnTo>
                  <a:lnTo>
                    <a:pt x="39777" y="454320"/>
                  </a:lnTo>
                  <a:lnTo>
                    <a:pt x="29961" y="459837"/>
                  </a:lnTo>
                  <a:lnTo>
                    <a:pt x="24380" y="461308"/>
                  </a:lnTo>
                  <a:lnTo>
                    <a:pt x="19601" y="461231"/>
                  </a:lnTo>
                  <a:lnTo>
                    <a:pt x="11469" y="458323"/>
                  </a:lnTo>
                  <a:lnTo>
                    <a:pt x="4327" y="447858"/>
                  </a:lnTo>
                  <a:lnTo>
                    <a:pt x="940" y="440621"/>
                  </a:lnTo>
                  <a:lnTo>
                    <a:pt x="0" y="426938"/>
                  </a:lnTo>
                  <a:lnTo>
                    <a:pt x="4265" y="384784"/>
                  </a:lnTo>
                  <a:lnTo>
                    <a:pt x="12211" y="346043"/>
                  </a:lnTo>
                  <a:lnTo>
                    <a:pt x="30501" y="303436"/>
                  </a:lnTo>
                  <a:lnTo>
                    <a:pt x="46914" y="268435"/>
                  </a:lnTo>
                  <a:lnTo>
                    <a:pt x="69063" y="230195"/>
                  </a:lnTo>
                  <a:lnTo>
                    <a:pt x="101946" y="186641"/>
                  </a:lnTo>
                  <a:lnTo>
                    <a:pt x="146749" y="140363"/>
                  </a:lnTo>
                  <a:lnTo>
                    <a:pt x="194018" y="92960"/>
                  </a:lnTo>
                  <a:lnTo>
                    <a:pt x="236994" y="47153"/>
                  </a:lnTo>
                  <a:lnTo>
                    <a:pt x="248141" y="33341"/>
                  </a:lnTo>
                  <a:lnTo>
                    <a:pt x="272700" y="10048"/>
                  </a:lnTo>
                  <a:lnTo>
                    <a:pt x="275106" y="5874"/>
                  </a:lnTo>
                  <a:lnTo>
                    <a:pt x="277768" y="3092"/>
                  </a:lnTo>
                  <a:lnTo>
                    <a:pt x="283548" y="0"/>
                  </a:lnTo>
                  <a:lnTo>
                    <a:pt x="283396" y="1292"/>
                  </a:lnTo>
                  <a:lnTo>
                    <a:pt x="249001" y="46430"/>
                  </a:lnTo>
                  <a:lnTo>
                    <a:pt x="223132" y="88687"/>
                  </a:lnTo>
                  <a:lnTo>
                    <a:pt x="202650" y="132604"/>
                  </a:lnTo>
                  <a:lnTo>
                    <a:pt x="185711" y="179783"/>
                  </a:lnTo>
                  <a:lnTo>
                    <a:pt x="175452" y="216981"/>
                  </a:lnTo>
                  <a:lnTo>
                    <a:pt x="167560" y="252306"/>
                  </a:lnTo>
                  <a:lnTo>
                    <a:pt x="169029" y="257338"/>
                  </a:lnTo>
                  <a:lnTo>
                    <a:pt x="176306" y="265750"/>
                  </a:lnTo>
                  <a:lnTo>
                    <a:pt x="181210" y="267359"/>
                  </a:lnTo>
                  <a:lnTo>
                    <a:pt x="192303" y="266324"/>
                  </a:lnTo>
                  <a:lnTo>
                    <a:pt x="229231" y="242952"/>
                  </a:lnTo>
                  <a:lnTo>
                    <a:pt x="260883" y="197990"/>
                  </a:lnTo>
                  <a:lnTo>
                    <a:pt x="270400" y="180812"/>
                  </a:lnTo>
                  <a:lnTo>
                    <a:pt x="271456" y="174750"/>
                  </a:lnTo>
                  <a:lnTo>
                    <a:pt x="271101" y="169650"/>
                  </a:lnTo>
                  <a:lnTo>
                    <a:pt x="269807" y="167309"/>
                  </a:lnTo>
                  <a:lnTo>
                    <a:pt x="267886" y="166807"/>
                  </a:lnTo>
                  <a:lnTo>
                    <a:pt x="265546" y="167530"/>
                  </a:lnTo>
                  <a:lnTo>
                    <a:pt x="224410" y="205518"/>
                  </a:lnTo>
                  <a:lnTo>
                    <a:pt x="218206" y="217319"/>
                  </a:lnTo>
                  <a:lnTo>
                    <a:pt x="216552" y="223430"/>
                  </a:lnTo>
                  <a:lnTo>
                    <a:pt x="217536" y="235864"/>
                  </a:lnTo>
                  <a:lnTo>
                    <a:pt x="222559" y="248446"/>
                  </a:lnTo>
                  <a:lnTo>
                    <a:pt x="231848" y="261093"/>
                  </a:lnTo>
                  <a:lnTo>
                    <a:pt x="254033" y="275057"/>
                  </a:lnTo>
                  <a:lnTo>
                    <a:pt x="290828" y="285897"/>
                  </a:lnTo>
                  <a:lnTo>
                    <a:pt x="337068" y="283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57"/>
            <p:cNvSpPr/>
            <p:nvPr>
              <p:custDataLst>
                <p:tags r:id="rId12"/>
              </p:custDataLst>
            </p:nvPr>
          </p:nvSpPr>
          <p:spPr>
            <a:xfrm>
              <a:off x="3187065" y="5646646"/>
              <a:ext cx="179257" cy="113438"/>
            </a:xfrm>
            <a:custGeom>
              <a:avLst/>
              <a:gdLst/>
              <a:ahLst/>
              <a:cxnLst/>
              <a:rect l="0" t="0" r="0" b="0"/>
              <a:pathLst>
                <a:path w="179257" h="113438">
                  <a:moveTo>
                    <a:pt x="80010" y="11204"/>
                  </a:moveTo>
                  <a:lnTo>
                    <a:pt x="80010" y="11204"/>
                  </a:lnTo>
                  <a:lnTo>
                    <a:pt x="85498" y="11204"/>
                  </a:lnTo>
                  <a:lnTo>
                    <a:pt x="83154" y="11204"/>
                  </a:lnTo>
                  <a:lnTo>
                    <a:pt x="70829" y="6148"/>
                  </a:lnTo>
                  <a:lnTo>
                    <a:pt x="59702" y="6488"/>
                  </a:lnTo>
                  <a:lnTo>
                    <a:pt x="47701" y="11224"/>
                  </a:lnTo>
                  <a:lnTo>
                    <a:pt x="21493" y="32386"/>
                  </a:lnTo>
                  <a:lnTo>
                    <a:pt x="10696" y="47701"/>
                  </a:lnTo>
                  <a:lnTo>
                    <a:pt x="794" y="70702"/>
                  </a:lnTo>
                  <a:lnTo>
                    <a:pt x="0" y="85625"/>
                  </a:lnTo>
                  <a:lnTo>
                    <a:pt x="3175" y="98255"/>
                  </a:lnTo>
                  <a:lnTo>
                    <a:pt x="8114" y="107397"/>
                  </a:lnTo>
                  <a:lnTo>
                    <a:pt x="11971" y="110257"/>
                  </a:lnTo>
                  <a:lnTo>
                    <a:pt x="21901" y="113437"/>
                  </a:lnTo>
                  <a:lnTo>
                    <a:pt x="33370" y="112027"/>
                  </a:lnTo>
                  <a:lnTo>
                    <a:pt x="39392" y="110170"/>
                  </a:lnTo>
                  <a:lnTo>
                    <a:pt x="44464" y="105756"/>
                  </a:lnTo>
                  <a:lnTo>
                    <a:pt x="52923" y="92385"/>
                  </a:lnTo>
                  <a:lnTo>
                    <a:pt x="59373" y="66594"/>
                  </a:lnTo>
                  <a:lnTo>
                    <a:pt x="60751" y="51790"/>
                  </a:lnTo>
                  <a:lnTo>
                    <a:pt x="60820" y="52020"/>
                  </a:lnTo>
                  <a:lnTo>
                    <a:pt x="60955" y="71759"/>
                  </a:lnTo>
                  <a:lnTo>
                    <a:pt x="63073" y="74857"/>
                  </a:lnTo>
                  <a:lnTo>
                    <a:pt x="71071" y="81122"/>
                  </a:lnTo>
                  <a:lnTo>
                    <a:pt x="82418" y="85543"/>
                  </a:lnTo>
                  <a:lnTo>
                    <a:pt x="110369" y="87241"/>
                  </a:lnTo>
                  <a:lnTo>
                    <a:pt x="117492" y="84510"/>
                  </a:lnTo>
                  <a:lnTo>
                    <a:pt x="124185" y="80826"/>
                  </a:lnTo>
                  <a:lnTo>
                    <a:pt x="131787" y="78752"/>
                  </a:lnTo>
                  <a:lnTo>
                    <a:pt x="131462" y="78461"/>
                  </a:lnTo>
                  <a:lnTo>
                    <a:pt x="128391" y="77994"/>
                  </a:lnTo>
                  <a:lnTo>
                    <a:pt x="119500" y="86091"/>
                  </a:lnTo>
                  <a:lnTo>
                    <a:pt x="120096" y="86528"/>
                  </a:lnTo>
                  <a:lnTo>
                    <a:pt x="123578" y="87014"/>
                  </a:lnTo>
                  <a:lnTo>
                    <a:pt x="128654" y="81586"/>
                  </a:lnTo>
                  <a:lnTo>
                    <a:pt x="133380" y="72118"/>
                  </a:lnTo>
                  <a:lnTo>
                    <a:pt x="141718" y="37557"/>
                  </a:lnTo>
                  <a:lnTo>
                    <a:pt x="159854" y="9903"/>
                  </a:lnTo>
                  <a:lnTo>
                    <a:pt x="167707" y="748"/>
                  </a:lnTo>
                  <a:lnTo>
                    <a:pt x="171283" y="0"/>
                  </a:lnTo>
                  <a:lnTo>
                    <a:pt x="174726" y="1617"/>
                  </a:lnTo>
                  <a:lnTo>
                    <a:pt x="178079" y="4813"/>
                  </a:lnTo>
                  <a:lnTo>
                    <a:pt x="179256" y="10118"/>
                  </a:lnTo>
                  <a:lnTo>
                    <a:pt x="174692" y="53024"/>
                  </a:lnTo>
                  <a:lnTo>
                    <a:pt x="165735" y="87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58"/>
            <p:cNvSpPr/>
            <p:nvPr>
              <p:custDataLst>
                <p:tags r:id="rId13"/>
              </p:custDataLst>
            </p:nvPr>
          </p:nvSpPr>
          <p:spPr>
            <a:xfrm>
              <a:off x="3171825" y="5607287"/>
              <a:ext cx="9526" cy="50564"/>
            </a:xfrm>
            <a:custGeom>
              <a:avLst/>
              <a:gdLst/>
              <a:ahLst/>
              <a:cxnLst/>
              <a:rect l="0" t="0" r="0" b="0"/>
              <a:pathLst>
                <a:path w="9526" h="50564">
                  <a:moveTo>
                    <a:pt x="0" y="50563"/>
                  </a:moveTo>
                  <a:lnTo>
                    <a:pt x="0" y="50563"/>
                  </a:lnTo>
                  <a:lnTo>
                    <a:pt x="0" y="5853"/>
                  </a:lnTo>
                  <a:lnTo>
                    <a:pt x="0" y="1706"/>
                  </a:lnTo>
                  <a:lnTo>
                    <a:pt x="1058" y="0"/>
                  </a:lnTo>
                  <a:lnTo>
                    <a:pt x="9525" y="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59"/>
            <p:cNvSpPr/>
            <p:nvPr>
              <p:custDataLst>
                <p:tags r:id="rId14"/>
              </p:custDataLst>
            </p:nvPr>
          </p:nvSpPr>
          <p:spPr>
            <a:xfrm>
              <a:off x="3152775" y="56483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43848"/>
                  </a:lnTo>
                  <a:lnTo>
                    <a:pt x="883" y="9096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60"/>
            <p:cNvSpPr/>
            <p:nvPr>
              <p:custDataLst>
                <p:tags r:id="rId15"/>
              </p:custDataLst>
            </p:nvPr>
          </p:nvSpPr>
          <p:spPr>
            <a:xfrm>
              <a:off x="2990850" y="5657850"/>
              <a:ext cx="114301" cy="120147"/>
            </a:xfrm>
            <a:custGeom>
              <a:avLst/>
              <a:gdLst/>
              <a:ahLst/>
              <a:cxnLst/>
              <a:rect l="0" t="0" r="0" b="0"/>
              <a:pathLst>
                <a:path w="114301" h="120147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40980" y="18314"/>
                  </a:lnTo>
                  <a:lnTo>
                    <a:pt x="57415" y="35648"/>
                  </a:lnTo>
                  <a:lnTo>
                    <a:pt x="71392" y="65955"/>
                  </a:lnTo>
                  <a:lnTo>
                    <a:pt x="75250" y="87150"/>
                  </a:lnTo>
                  <a:lnTo>
                    <a:pt x="75567" y="93026"/>
                  </a:lnTo>
                  <a:lnTo>
                    <a:pt x="70274" y="105198"/>
                  </a:lnTo>
                  <a:lnTo>
                    <a:pt x="61924" y="115546"/>
                  </a:lnTo>
                  <a:lnTo>
                    <a:pt x="54686" y="120146"/>
                  </a:lnTo>
                  <a:lnTo>
                    <a:pt x="52332" y="119256"/>
                  </a:lnTo>
                  <a:lnTo>
                    <a:pt x="50763" y="116545"/>
                  </a:lnTo>
                  <a:lnTo>
                    <a:pt x="49717" y="112621"/>
                  </a:lnTo>
                  <a:lnTo>
                    <a:pt x="58262" y="67185"/>
                  </a:lnTo>
                  <a:lnTo>
                    <a:pt x="65052" y="48910"/>
                  </a:lnTo>
                  <a:lnTo>
                    <a:pt x="92698" y="132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61"/>
            <p:cNvSpPr/>
            <p:nvPr>
              <p:custDataLst>
                <p:tags r:id="rId16"/>
              </p:custDataLst>
            </p:nvPr>
          </p:nvSpPr>
          <p:spPr>
            <a:xfrm>
              <a:off x="2779157" y="5486400"/>
              <a:ext cx="287894" cy="142876"/>
            </a:xfrm>
            <a:custGeom>
              <a:avLst/>
              <a:gdLst/>
              <a:ahLst/>
              <a:cxnLst/>
              <a:rect l="0" t="0" r="0" b="0"/>
              <a:pathLst>
                <a:path w="287894" h="142876">
                  <a:moveTo>
                    <a:pt x="21193" y="142875"/>
                  </a:moveTo>
                  <a:lnTo>
                    <a:pt x="21193" y="142875"/>
                  </a:lnTo>
                  <a:lnTo>
                    <a:pt x="2879" y="124561"/>
                  </a:lnTo>
                  <a:lnTo>
                    <a:pt x="517" y="120082"/>
                  </a:lnTo>
                  <a:lnTo>
                    <a:pt x="0" y="116038"/>
                  </a:lnTo>
                  <a:lnTo>
                    <a:pt x="715" y="112283"/>
                  </a:lnTo>
                  <a:lnTo>
                    <a:pt x="36734" y="78919"/>
                  </a:lnTo>
                  <a:lnTo>
                    <a:pt x="83098" y="54944"/>
                  </a:lnTo>
                  <a:lnTo>
                    <a:pt x="125026" y="38918"/>
                  </a:lnTo>
                  <a:lnTo>
                    <a:pt x="163882" y="25561"/>
                  </a:lnTo>
                  <a:lnTo>
                    <a:pt x="204248" y="12733"/>
                  </a:lnTo>
                  <a:lnTo>
                    <a:pt x="243824" y="4243"/>
                  </a:lnTo>
                  <a:lnTo>
                    <a:pt x="2878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62"/>
            <p:cNvSpPr/>
            <p:nvPr>
              <p:custDataLst>
                <p:tags r:id="rId17"/>
              </p:custDataLst>
            </p:nvPr>
          </p:nvSpPr>
          <p:spPr>
            <a:xfrm>
              <a:off x="2426144" y="5734050"/>
              <a:ext cx="126557" cy="33181"/>
            </a:xfrm>
            <a:custGeom>
              <a:avLst/>
              <a:gdLst/>
              <a:ahLst/>
              <a:cxnLst/>
              <a:rect l="0" t="0" r="0" b="0"/>
              <a:pathLst>
                <a:path w="126557" h="33181">
                  <a:moveTo>
                    <a:pt x="12256" y="19050"/>
                  </a:moveTo>
                  <a:lnTo>
                    <a:pt x="12256" y="19050"/>
                  </a:lnTo>
                  <a:lnTo>
                    <a:pt x="2143" y="24106"/>
                  </a:lnTo>
                  <a:lnTo>
                    <a:pt x="223" y="26654"/>
                  </a:lnTo>
                  <a:lnTo>
                    <a:pt x="0" y="29411"/>
                  </a:lnTo>
                  <a:lnTo>
                    <a:pt x="911" y="32307"/>
                  </a:lnTo>
                  <a:lnTo>
                    <a:pt x="4692" y="33180"/>
                  </a:lnTo>
                  <a:lnTo>
                    <a:pt x="42344" y="24333"/>
                  </a:lnTo>
                  <a:lnTo>
                    <a:pt x="126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163"/>
            <p:cNvSpPr/>
            <p:nvPr>
              <p:custDataLst>
                <p:tags r:id="rId18"/>
              </p:custDataLst>
            </p:nvPr>
          </p:nvSpPr>
          <p:spPr>
            <a:xfrm>
              <a:off x="2432912" y="5676900"/>
              <a:ext cx="138839" cy="9526"/>
            </a:xfrm>
            <a:custGeom>
              <a:avLst/>
              <a:gdLst/>
              <a:ahLst/>
              <a:cxnLst/>
              <a:rect l="0" t="0" r="0" b="0"/>
              <a:pathLst>
                <a:path w="138839" h="952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38980" y="9350"/>
                  </a:lnTo>
                  <a:lnTo>
                    <a:pt x="80777" y="9491"/>
                  </a:lnTo>
                  <a:lnTo>
                    <a:pt x="1388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64"/>
            <p:cNvSpPr/>
            <p:nvPr>
              <p:custDataLst>
                <p:tags r:id="rId19"/>
              </p:custDataLst>
            </p:nvPr>
          </p:nvSpPr>
          <p:spPr>
            <a:xfrm>
              <a:off x="2400300" y="56197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31571" y="5793"/>
                  </a:lnTo>
                  <a:lnTo>
                    <a:pt x="69384" y="114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65"/>
            <p:cNvSpPr/>
            <p:nvPr>
              <p:custDataLst>
                <p:tags r:id="rId20"/>
              </p:custDataLst>
            </p:nvPr>
          </p:nvSpPr>
          <p:spPr>
            <a:xfrm>
              <a:off x="1990725" y="5454848"/>
              <a:ext cx="275655" cy="260153"/>
            </a:xfrm>
            <a:custGeom>
              <a:avLst/>
              <a:gdLst/>
              <a:ahLst/>
              <a:cxnLst/>
              <a:rect l="0" t="0" r="0" b="0"/>
              <a:pathLst>
                <a:path w="275655" h="260153">
                  <a:moveTo>
                    <a:pt x="0" y="145852"/>
                  </a:moveTo>
                  <a:lnTo>
                    <a:pt x="0" y="145852"/>
                  </a:lnTo>
                  <a:lnTo>
                    <a:pt x="8201" y="145852"/>
                  </a:lnTo>
                  <a:lnTo>
                    <a:pt x="14935" y="178345"/>
                  </a:lnTo>
                  <a:lnTo>
                    <a:pt x="9934" y="222095"/>
                  </a:lnTo>
                  <a:lnTo>
                    <a:pt x="9579" y="237541"/>
                  </a:lnTo>
                  <a:lnTo>
                    <a:pt x="9532" y="227515"/>
                  </a:lnTo>
                  <a:lnTo>
                    <a:pt x="19226" y="186724"/>
                  </a:lnTo>
                  <a:lnTo>
                    <a:pt x="29237" y="159687"/>
                  </a:lnTo>
                  <a:lnTo>
                    <a:pt x="50839" y="133404"/>
                  </a:lnTo>
                  <a:lnTo>
                    <a:pt x="52942" y="132262"/>
                  </a:lnTo>
                  <a:lnTo>
                    <a:pt x="54345" y="132559"/>
                  </a:lnTo>
                  <a:lnTo>
                    <a:pt x="55280" y="133815"/>
                  </a:lnTo>
                  <a:lnTo>
                    <a:pt x="63327" y="157586"/>
                  </a:lnTo>
                  <a:lnTo>
                    <a:pt x="67439" y="203113"/>
                  </a:lnTo>
                  <a:lnTo>
                    <a:pt x="71601" y="217516"/>
                  </a:lnTo>
                  <a:lnTo>
                    <a:pt x="79800" y="228150"/>
                  </a:lnTo>
                  <a:lnTo>
                    <a:pt x="89442" y="235345"/>
                  </a:lnTo>
                  <a:lnTo>
                    <a:pt x="97255" y="238544"/>
                  </a:lnTo>
                  <a:lnTo>
                    <a:pt x="101878" y="237279"/>
                  </a:lnTo>
                  <a:lnTo>
                    <a:pt x="124507" y="220043"/>
                  </a:lnTo>
                  <a:lnTo>
                    <a:pt x="149360" y="191199"/>
                  </a:lnTo>
                  <a:lnTo>
                    <a:pt x="163258" y="164227"/>
                  </a:lnTo>
                  <a:lnTo>
                    <a:pt x="164987" y="151196"/>
                  </a:lnTo>
                  <a:lnTo>
                    <a:pt x="163966" y="146240"/>
                  </a:lnTo>
                  <a:lnTo>
                    <a:pt x="161169" y="143994"/>
                  </a:lnTo>
                  <a:lnTo>
                    <a:pt x="157188" y="143556"/>
                  </a:lnTo>
                  <a:lnTo>
                    <a:pt x="141471" y="147993"/>
                  </a:lnTo>
                  <a:lnTo>
                    <a:pt x="135589" y="150455"/>
                  </a:lnTo>
                  <a:lnTo>
                    <a:pt x="126231" y="158834"/>
                  </a:lnTo>
                  <a:lnTo>
                    <a:pt x="122254" y="164031"/>
                  </a:lnTo>
                  <a:lnTo>
                    <a:pt x="116657" y="191572"/>
                  </a:lnTo>
                  <a:lnTo>
                    <a:pt x="115824" y="224655"/>
                  </a:lnTo>
                  <a:lnTo>
                    <a:pt x="119563" y="242259"/>
                  </a:lnTo>
                  <a:lnTo>
                    <a:pt x="123101" y="248223"/>
                  </a:lnTo>
                  <a:lnTo>
                    <a:pt x="127575" y="252200"/>
                  </a:lnTo>
                  <a:lnTo>
                    <a:pt x="132675" y="254850"/>
                  </a:lnTo>
                  <a:lnTo>
                    <a:pt x="139250" y="254501"/>
                  </a:lnTo>
                  <a:lnTo>
                    <a:pt x="155022" y="248469"/>
                  </a:lnTo>
                  <a:lnTo>
                    <a:pt x="188901" y="220802"/>
                  </a:lnTo>
                  <a:lnTo>
                    <a:pt x="216735" y="177267"/>
                  </a:lnTo>
                  <a:lnTo>
                    <a:pt x="240406" y="134772"/>
                  </a:lnTo>
                  <a:lnTo>
                    <a:pt x="252795" y="94826"/>
                  </a:lnTo>
                  <a:lnTo>
                    <a:pt x="266462" y="54634"/>
                  </a:lnTo>
                  <a:lnTo>
                    <a:pt x="271886" y="37578"/>
                  </a:lnTo>
                  <a:lnTo>
                    <a:pt x="275654" y="98"/>
                  </a:lnTo>
                  <a:lnTo>
                    <a:pt x="272669" y="0"/>
                  </a:lnTo>
                  <a:lnTo>
                    <a:pt x="260886" y="5535"/>
                  </a:lnTo>
                  <a:lnTo>
                    <a:pt x="250710" y="20695"/>
                  </a:lnTo>
                  <a:lnTo>
                    <a:pt x="235554" y="59863"/>
                  </a:lnTo>
                  <a:lnTo>
                    <a:pt x="228915" y="104721"/>
                  </a:lnTo>
                  <a:lnTo>
                    <a:pt x="221332" y="145253"/>
                  </a:lnTo>
                  <a:lnTo>
                    <a:pt x="219521" y="188890"/>
                  </a:lnTo>
                  <a:lnTo>
                    <a:pt x="219075" y="260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66"/>
            <p:cNvSpPr/>
            <p:nvPr>
              <p:custDataLst>
                <p:tags r:id="rId21"/>
              </p:custDataLst>
            </p:nvPr>
          </p:nvSpPr>
          <p:spPr>
            <a:xfrm>
              <a:off x="1886342" y="5562600"/>
              <a:ext cx="75809" cy="158940"/>
            </a:xfrm>
            <a:custGeom>
              <a:avLst/>
              <a:gdLst/>
              <a:ahLst/>
              <a:cxnLst/>
              <a:rect l="0" t="0" r="0" b="0"/>
              <a:pathLst>
                <a:path w="75809" h="158940">
                  <a:moveTo>
                    <a:pt x="9133" y="38100"/>
                  </a:moveTo>
                  <a:lnTo>
                    <a:pt x="9133" y="38100"/>
                  </a:lnTo>
                  <a:lnTo>
                    <a:pt x="0" y="28968"/>
                  </a:lnTo>
                  <a:lnTo>
                    <a:pt x="28970" y="60053"/>
                  </a:lnTo>
                  <a:lnTo>
                    <a:pt x="49675" y="105157"/>
                  </a:lnTo>
                  <a:lnTo>
                    <a:pt x="50788" y="123994"/>
                  </a:lnTo>
                  <a:lnTo>
                    <a:pt x="47755" y="140834"/>
                  </a:lnTo>
                  <a:lnTo>
                    <a:pt x="39240" y="158939"/>
                  </a:lnTo>
                  <a:lnTo>
                    <a:pt x="37671" y="157818"/>
                  </a:lnTo>
                  <a:lnTo>
                    <a:pt x="33105" y="150927"/>
                  </a:lnTo>
                  <a:lnTo>
                    <a:pt x="29641" y="130091"/>
                  </a:lnTo>
                  <a:lnTo>
                    <a:pt x="35017" y="89119"/>
                  </a:lnTo>
                  <a:lnTo>
                    <a:pt x="39027" y="64388"/>
                  </a:lnTo>
                  <a:lnTo>
                    <a:pt x="62527" y="17988"/>
                  </a:lnTo>
                  <a:lnTo>
                    <a:pt x="75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67"/>
            <p:cNvSpPr/>
            <p:nvPr>
              <p:custDataLst>
                <p:tags r:id="rId22"/>
              </p:custDataLst>
            </p:nvPr>
          </p:nvSpPr>
          <p:spPr>
            <a:xfrm>
              <a:off x="1735897" y="5588464"/>
              <a:ext cx="81280" cy="164637"/>
            </a:xfrm>
            <a:custGeom>
              <a:avLst/>
              <a:gdLst/>
              <a:ahLst/>
              <a:cxnLst/>
              <a:rect l="0" t="0" r="0" b="0"/>
              <a:pathLst>
                <a:path w="81280" h="164637">
                  <a:moveTo>
                    <a:pt x="26228" y="50336"/>
                  </a:moveTo>
                  <a:lnTo>
                    <a:pt x="26228" y="50336"/>
                  </a:lnTo>
                  <a:lnTo>
                    <a:pt x="26228" y="58537"/>
                  </a:lnTo>
                  <a:lnTo>
                    <a:pt x="65020" y="37436"/>
                  </a:lnTo>
                  <a:lnTo>
                    <a:pt x="76292" y="17938"/>
                  </a:lnTo>
                  <a:lnTo>
                    <a:pt x="81279" y="2167"/>
                  </a:lnTo>
                  <a:lnTo>
                    <a:pt x="79862" y="232"/>
                  </a:lnTo>
                  <a:lnTo>
                    <a:pt x="76800" y="0"/>
                  </a:lnTo>
                  <a:lnTo>
                    <a:pt x="72643" y="903"/>
                  </a:lnTo>
                  <a:lnTo>
                    <a:pt x="51622" y="17344"/>
                  </a:lnTo>
                  <a:lnTo>
                    <a:pt x="18832" y="64777"/>
                  </a:lnTo>
                  <a:lnTo>
                    <a:pt x="5575" y="89892"/>
                  </a:lnTo>
                  <a:lnTo>
                    <a:pt x="0" y="122499"/>
                  </a:lnTo>
                  <a:lnTo>
                    <a:pt x="1334" y="131253"/>
                  </a:lnTo>
                  <a:lnTo>
                    <a:pt x="8461" y="143801"/>
                  </a:lnTo>
                  <a:lnTo>
                    <a:pt x="24329" y="152907"/>
                  </a:lnTo>
                  <a:lnTo>
                    <a:pt x="64328" y="164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68"/>
            <p:cNvSpPr/>
            <p:nvPr>
              <p:custDataLst>
                <p:tags r:id="rId23"/>
              </p:custDataLst>
            </p:nvPr>
          </p:nvSpPr>
          <p:spPr>
            <a:xfrm>
              <a:off x="1582114" y="5487024"/>
              <a:ext cx="140196" cy="236480"/>
            </a:xfrm>
            <a:custGeom>
              <a:avLst/>
              <a:gdLst/>
              <a:ahLst/>
              <a:cxnLst/>
              <a:rect l="0" t="0" r="0" b="0"/>
              <a:pathLst>
                <a:path w="140196" h="236480">
                  <a:moveTo>
                    <a:pt x="122861" y="27951"/>
                  </a:moveTo>
                  <a:lnTo>
                    <a:pt x="122861" y="27951"/>
                  </a:lnTo>
                  <a:lnTo>
                    <a:pt x="140195" y="1484"/>
                  </a:lnTo>
                  <a:lnTo>
                    <a:pt x="139708" y="782"/>
                  </a:lnTo>
                  <a:lnTo>
                    <a:pt x="136346" y="0"/>
                  </a:lnTo>
                  <a:lnTo>
                    <a:pt x="135026" y="850"/>
                  </a:lnTo>
                  <a:lnTo>
                    <a:pt x="134146" y="2475"/>
                  </a:lnTo>
                  <a:lnTo>
                    <a:pt x="133559" y="4618"/>
                  </a:lnTo>
                  <a:lnTo>
                    <a:pt x="97773" y="48298"/>
                  </a:lnTo>
                  <a:lnTo>
                    <a:pt x="67589" y="87862"/>
                  </a:lnTo>
                  <a:lnTo>
                    <a:pt x="35729" y="132380"/>
                  </a:lnTo>
                  <a:lnTo>
                    <a:pt x="6352" y="179654"/>
                  </a:lnTo>
                  <a:lnTo>
                    <a:pt x="1204" y="194138"/>
                  </a:lnTo>
                  <a:lnTo>
                    <a:pt x="0" y="201649"/>
                  </a:lnTo>
                  <a:lnTo>
                    <a:pt x="4378" y="216883"/>
                  </a:lnTo>
                  <a:lnTo>
                    <a:pt x="15168" y="225868"/>
                  </a:lnTo>
                  <a:lnTo>
                    <a:pt x="30548" y="232330"/>
                  </a:lnTo>
                  <a:lnTo>
                    <a:pt x="69113" y="236479"/>
                  </a:lnTo>
                  <a:lnTo>
                    <a:pt x="132386" y="22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69"/>
            <p:cNvSpPr/>
            <p:nvPr>
              <p:custDataLst>
                <p:tags r:id="rId24"/>
              </p:custDataLst>
            </p:nvPr>
          </p:nvSpPr>
          <p:spPr>
            <a:xfrm>
              <a:off x="1571625" y="5410200"/>
              <a:ext cx="47626" cy="363421"/>
            </a:xfrm>
            <a:custGeom>
              <a:avLst/>
              <a:gdLst/>
              <a:ahLst/>
              <a:cxnLst/>
              <a:rect l="0" t="0" r="0" b="0"/>
              <a:pathLst>
                <a:path w="47626" h="36342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390" y="23370"/>
                  </a:lnTo>
                  <a:lnTo>
                    <a:pt x="27353" y="52516"/>
                  </a:lnTo>
                  <a:lnTo>
                    <a:pt x="31156" y="94022"/>
                  </a:lnTo>
                  <a:lnTo>
                    <a:pt x="36042" y="129106"/>
                  </a:lnTo>
                  <a:lnTo>
                    <a:pt x="37490" y="175837"/>
                  </a:lnTo>
                  <a:lnTo>
                    <a:pt x="37829" y="210441"/>
                  </a:lnTo>
                  <a:lnTo>
                    <a:pt x="38020" y="256498"/>
                  </a:lnTo>
                  <a:lnTo>
                    <a:pt x="38084" y="298278"/>
                  </a:lnTo>
                  <a:lnTo>
                    <a:pt x="38097" y="341612"/>
                  </a:lnTo>
                  <a:lnTo>
                    <a:pt x="38099" y="360980"/>
                  </a:lnTo>
                  <a:lnTo>
                    <a:pt x="39158" y="363420"/>
                  </a:lnTo>
                  <a:lnTo>
                    <a:pt x="4762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3170"/>
          <p:cNvSpPr/>
          <p:nvPr>
            <p:custDataLst>
              <p:tags r:id="rId8"/>
            </p:custDataLst>
          </p:nvPr>
        </p:nvSpPr>
        <p:spPr>
          <a:xfrm>
            <a:off x="2905125" y="5553075"/>
            <a:ext cx="9526" cy="228601"/>
          </a:xfrm>
          <a:custGeom>
            <a:avLst/>
            <a:gdLst/>
            <a:ahLst/>
            <a:cxnLst/>
            <a:rect l="0" t="0" r="0" b="0"/>
            <a:pathLst>
              <a:path w="9526" h="228601">
                <a:moveTo>
                  <a:pt x="9525" y="0"/>
                </a:moveTo>
                <a:lnTo>
                  <a:pt x="9525" y="0"/>
                </a:lnTo>
                <a:lnTo>
                  <a:pt x="8467" y="18363"/>
                </a:lnTo>
                <a:lnTo>
                  <a:pt x="883" y="61963"/>
                </a:lnTo>
                <a:lnTo>
                  <a:pt x="116" y="108414"/>
                </a:lnTo>
                <a:lnTo>
                  <a:pt x="35" y="144541"/>
                </a:lnTo>
                <a:lnTo>
                  <a:pt x="10" y="188759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666"/>
          <p:cNvGrpSpPr/>
          <p:nvPr/>
        </p:nvGrpSpPr>
        <p:grpSpPr>
          <a:xfrm>
            <a:off x="7241274" y="5971844"/>
            <a:ext cx="283477" cy="705181"/>
            <a:chOff x="7241274" y="5971844"/>
            <a:chExt cx="283477" cy="705181"/>
          </a:xfrm>
        </p:grpSpPr>
        <p:sp>
          <p:nvSpPr>
            <p:cNvPr id="143" name="SMARTInkShape-3171"/>
            <p:cNvSpPr/>
            <p:nvPr>
              <p:custDataLst>
                <p:tags r:id="rId9"/>
              </p:custDataLst>
            </p:nvPr>
          </p:nvSpPr>
          <p:spPr>
            <a:xfrm>
              <a:off x="7314003" y="6515134"/>
              <a:ext cx="210748" cy="161891"/>
            </a:xfrm>
            <a:custGeom>
              <a:avLst/>
              <a:gdLst/>
              <a:ahLst/>
              <a:cxnLst/>
              <a:rect l="0" t="0" r="0" b="0"/>
              <a:pathLst>
                <a:path w="210748" h="161891">
                  <a:moveTo>
                    <a:pt x="1197" y="9491"/>
                  </a:moveTo>
                  <a:lnTo>
                    <a:pt x="1197" y="9491"/>
                  </a:lnTo>
                  <a:lnTo>
                    <a:pt x="1197" y="4435"/>
                  </a:lnTo>
                  <a:lnTo>
                    <a:pt x="2255" y="2946"/>
                  </a:lnTo>
                  <a:lnTo>
                    <a:pt x="4019" y="1953"/>
                  </a:lnTo>
                  <a:lnTo>
                    <a:pt x="14454" y="359"/>
                  </a:lnTo>
                  <a:lnTo>
                    <a:pt x="46254" y="0"/>
                  </a:lnTo>
                  <a:lnTo>
                    <a:pt x="58616" y="5625"/>
                  </a:lnTo>
                  <a:lnTo>
                    <a:pt x="70108" y="15181"/>
                  </a:lnTo>
                  <a:lnTo>
                    <a:pt x="78743" y="26484"/>
                  </a:lnTo>
                  <a:lnTo>
                    <a:pt x="83287" y="38563"/>
                  </a:lnTo>
                  <a:lnTo>
                    <a:pt x="84499" y="44747"/>
                  </a:lnTo>
                  <a:lnTo>
                    <a:pt x="83190" y="50987"/>
                  </a:lnTo>
                  <a:lnTo>
                    <a:pt x="76091" y="63564"/>
                  </a:lnTo>
                  <a:lnTo>
                    <a:pt x="33763" y="110018"/>
                  </a:lnTo>
                  <a:lnTo>
                    <a:pt x="4061" y="144999"/>
                  </a:lnTo>
                  <a:lnTo>
                    <a:pt x="990" y="150630"/>
                  </a:lnTo>
                  <a:lnTo>
                    <a:pt x="0" y="154384"/>
                  </a:lnTo>
                  <a:lnTo>
                    <a:pt x="399" y="156886"/>
                  </a:lnTo>
                  <a:lnTo>
                    <a:pt x="2782" y="158555"/>
                  </a:lnTo>
                  <a:lnTo>
                    <a:pt x="11073" y="160408"/>
                  </a:lnTo>
                  <a:lnTo>
                    <a:pt x="53281" y="161598"/>
                  </a:lnTo>
                  <a:lnTo>
                    <a:pt x="90938" y="161834"/>
                  </a:lnTo>
                  <a:lnTo>
                    <a:pt x="138516" y="161880"/>
                  </a:lnTo>
                  <a:lnTo>
                    <a:pt x="183426" y="161890"/>
                  </a:lnTo>
                  <a:lnTo>
                    <a:pt x="198604" y="160832"/>
                  </a:lnTo>
                  <a:lnTo>
                    <a:pt x="210747" y="152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172"/>
            <p:cNvSpPr/>
            <p:nvPr>
              <p:custDataLst>
                <p:tags r:id="rId10"/>
              </p:custDataLst>
            </p:nvPr>
          </p:nvSpPr>
          <p:spPr>
            <a:xfrm>
              <a:off x="7241274" y="5971844"/>
              <a:ext cx="207277" cy="465564"/>
            </a:xfrm>
            <a:custGeom>
              <a:avLst/>
              <a:gdLst/>
              <a:ahLst/>
              <a:cxnLst/>
              <a:rect l="0" t="0" r="0" b="0"/>
              <a:pathLst>
                <a:path w="207277" h="465564">
                  <a:moveTo>
                    <a:pt x="73926" y="38431"/>
                  </a:moveTo>
                  <a:lnTo>
                    <a:pt x="73926" y="38431"/>
                  </a:lnTo>
                  <a:lnTo>
                    <a:pt x="73926" y="30230"/>
                  </a:lnTo>
                  <a:lnTo>
                    <a:pt x="74984" y="29789"/>
                  </a:lnTo>
                  <a:lnTo>
                    <a:pt x="83335" y="28916"/>
                  </a:lnTo>
                  <a:lnTo>
                    <a:pt x="83451" y="74604"/>
                  </a:lnTo>
                  <a:lnTo>
                    <a:pt x="82393" y="83083"/>
                  </a:lnTo>
                  <a:lnTo>
                    <a:pt x="75913" y="108595"/>
                  </a:lnTo>
                  <a:lnTo>
                    <a:pt x="74100" y="152201"/>
                  </a:lnTo>
                  <a:lnTo>
                    <a:pt x="73949" y="192016"/>
                  </a:lnTo>
                  <a:lnTo>
                    <a:pt x="73929" y="238612"/>
                  </a:lnTo>
                  <a:lnTo>
                    <a:pt x="73926" y="278563"/>
                  </a:lnTo>
                  <a:lnTo>
                    <a:pt x="73926" y="323387"/>
                  </a:lnTo>
                  <a:lnTo>
                    <a:pt x="72868" y="365108"/>
                  </a:lnTo>
                  <a:lnTo>
                    <a:pt x="64989" y="409886"/>
                  </a:lnTo>
                  <a:lnTo>
                    <a:pt x="64403" y="457303"/>
                  </a:lnTo>
                  <a:lnTo>
                    <a:pt x="64401" y="465563"/>
                  </a:lnTo>
                  <a:lnTo>
                    <a:pt x="65459" y="424437"/>
                  </a:lnTo>
                  <a:lnTo>
                    <a:pt x="73043" y="387563"/>
                  </a:lnTo>
                  <a:lnTo>
                    <a:pt x="73848" y="341966"/>
                  </a:lnTo>
                  <a:lnTo>
                    <a:pt x="73916" y="295439"/>
                  </a:lnTo>
                  <a:lnTo>
                    <a:pt x="73924" y="256415"/>
                  </a:lnTo>
                  <a:lnTo>
                    <a:pt x="73926" y="211861"/>
                  </a:lnTo>
                  <a:lnTo>
                    <a:pt x="73926" y="173426"/>
                  </a:lnTo>
                  <a:lnTo>
                    <a:pt x="73926" y="130288"/>
                  </a:lnTo>
                  <a:lnTo>
                    <a:pt x="73926" y="94575"/>
                  </a:lnTo>
                  <a:lnTo>
                    <a:pt x="76748" y="62828"/>
                  </a:lnTo>
                  <a:lnTo>
                    <a:pt x="82568" y="19889"/>
                  </a:lnTo>
                  <a:lnTo>
                    <a:pt x="83277" y="0"/>
                  </a:lnTo>
                  <a:lnTo>
                    <a:pt x="83335" y="111"/>
                  </a:lnTo>
                  <a:lnTo>
                    <a:pt x="80613" y="37030"/>
                  </a:lnTo>
                  <a:lnTo>
                    <a:pt x="73085" y="76116"/>
                  </a:lnTo>
                  <a:lnTo>
                    <a:pt x="64152" y="114508"/>
                  </a:lnTo>
                  <a:lnTo>
                    <a:pt x="54802" y="152694"/>
                  </a:lnTo>
                  <a:lnTo>
                    <a:pt x="42161" y="193411"/>
                  </a:lnTo>
                  <a:lnTo>
                    <a:pt x="32647" y="215113"/>
                  </a:lnTo>
                  <a:lnTo>
                    <a:pt x="28415" y="219719"/>
                  </a:lnTo>
                  <a:lnTo>
                    <a:pt x="18068" y="224837"/>
                  </a:lnTo>
                  <a:lnTo>
                    <a:pt x="13404" y="224085"/>
                  </a:lnTo>
                  <a:lnTo>
                    <a:pt x="9236" y="221467"/>
                  </a:lnTo>
                  <a:lnTo>
                    <a:pt x="5399" y="217605"/>
                  </a:lnTo>
                  <a:lnTo>
                    <a:pt x="0" y="186887"/>
                  </a:lnTo>
                  <a:lnTo>
                    <a:pt x="3456" y="144271"/>
                  </a:lnTo>
                  <a:lnTo>
                    <a:pt x="8618" y="104218"/>
                  </a:lnTo>
                  <a:lnTo>
                    <a:pt x="22238" y="77326"/>
                  </a:lnTo>
                  <a:lnTo>
                    <a:pt x="39678" y="56541"/>
                  </a:lnTo>
                  <a:lnTo>
                    <a:pt x="52003" y="47185"/>
                  </a:lnTo>
                  <a:lnTo>
                    <a:pt x="64535" y="42321"/>
                  </a:lnTo>
                  <a:lnTo>
                    <a:pt x="70841" y="41025"/>
                  </a:lnTo>
                  <a:lnTo>
                    <a:pt x="86313" y="45229"/>
                  </a:lnTo>
                  <a:lnTo>
                    <a:pt x="112004" y="60118"/>
                  </a:lnTo>
                  <a:lnTo>
                    <a:pt x="133815" y="80854"/>
                  </a:lnTo>
                  <a:lnTo>
                    <a:pt x="162706" y="123394"/>
                  </a:lnTo>
                  <a:lnTo>
                    <a:pt x="191307" y="169628"/>
                  </a:lnTo>
                  <a:lnTo>
                    <a:pt x="207276" y="200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64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MARTInkShape-Group820"/>
          <p:cNvGrpSpPr/>
          <p:nvPr/>
        </p:nvGrpSpPr>
        <p:grpSpPr>
          <a:xfrm>
            <a:off x="10001250" y="5881844"/>
            <a:ext cx="350479" cy="404657"/>
            <a:chOff x="10001250" y="5881844"/>
            <a:chExt cx="350479" cy="404657"/>
          </a:xfrm>
        </p:grpSpPr>
        <p:sp>
          <p:nvSpPr>
            <p:cNvPr id="264" name="SMARTInkShape-4023"/>
            <p:cNvSpPr/>
            <p:nvPr>
              <p:custDataLst>
                <p:tags r:id="rId219"/>
              </p:custDataLst>
            </p:nvPr>
          </p:nvSpPr>
          <p:spPr>
            <a:xfrm>
              <a:off x="10296525" y="6057900"/>
              <a:ext cx="55204" cy="28159"/>
            </a:xfrm>
            <a:custGeom>
              <a:avLst/>
              <a:gdLst/>
              <a:ahLst/>
              <a:cxnLst/>
              <a:rect l="0" t="0" r="0" b="0"/>
              <a:pathLst>
                <a:path w="55204" h="28159">
                  <a:moveTo>
                    <a:pt x="28575" y="19050"/>
                  </a:moveTo>
                  <a:lnTo>
                    <a:pt x="28575" y="19050"/>
                  </a:lnTo>
                  <a:lnTo>
                    <a:pt x="23518" y="13994"/>
                  </a:lnTo>
                  <a:lnTo>
                    <a:pt x="22029" y="13562"/>
                  </a:lnTo>
                  <a:lnTo>
                    <a:pt x="21037" y="14334"/>
                  </a:lnTo>
                  <a:lnTo>
                    <a:pt x="19441" y="18119"/>
                  </a:lnTo>
                  <a:lnTo>
                    <a:pt x="19165" y="23831"/>
                  </a:lnTo>
                  <a:lnTo>
                    <a:pt x="21243" y="25412"/>
                  </a:lnTo>
                  <a:lnTo>
                    <a:pt x="36966" y="27950"/>
                  </a:lnTo>
                  <a:lnTo>
                    <a:pt x="40519" y="28158"/>
                  </a:lnTo>
                  <a:lnTo>
                    <a:pt x="47289" y="25569"/>
                  </a:lnTo>
                  <a:lnTo>
                    <a:pt x="50576" y="23395"/>
                  </a:lnTo>
                  <a:lnTo>
                    <a:pt x="52768" y="20887"/>
                  </a:lnTo>
                  <a:lnTo>
                    <a:pt x="55203" y="15281"/>
                  </a:lnTo>
                  <a:lnTo>
                    <a:pt x="53734" y="12304"/>
                  </a:lnTo>
                  <a:lnTo>
                    <a:pt x="46460" y="6173"/>
                  </a:lnTo>
                  <a:lnTo>
                    <a:pt x="36169" y="27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24"/>
            <p:cNvSpPr/>
            <p:nvPr>
              <p:custDataLst>
                <p:tags r:id="rId220"/>
              </p:custDataLst>
            </p:nvPr>
          </p:nvSpPr>
          <p:spPr>
            <a:xfrm>
              <a:off x="10315575" y="61912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15993" y="5775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025"/>
            <p:cNvSpPr/>
            <p:nvPr>
              <p:custDataLst>
                <p:tags r:id="rId221"/>
              </p:custDataLst>
            </p:nvPr>
          </p:nvSpPr>
          <p:spPr>
            <a:xfrm>
              <a:off x="10001250" y="5881844"/>
              <a:ext cx="180976" cy="301915"/>
            </a:xfrm>
            <a:custGeom>
              <a:avLst/>
              <a:gdLst/>
              <a:ahLst/>
              <a:cxnLst/>
              <a:rect l="0" t="0" r="0" b="0"/>
              <a:pathLst>
                <a:path w="180976" h="301915">
                  <a:moveTo>
                    <a:pt x="0" y="14131"/>
                  </a:moveTo>
                  <a:lnTo>
                    <a:pt x="0" y="14131"/>
                  </a:lnTo>
                  <a:lnTo>
                    <a:pt x="0" y="9075"/>
                  </a:lnTo>
                  <a:lnTo>
                    <a:pt x="2824" y="3770"/>
                  </a:lnTo>
                  <a:lnTo>
                    <a:pt x="5057" y="874"/>
                  </a:lnTo>
                  <a:lnTo>
                    <a:pt x="6546" y="0"/>
                  </a:lnTo>
                  <a:lnTo>
                    <a:pt x="7538" y="478"/>
                  </a:lnTo>
                  <a:lnTo>
                    <a:pt x="8202" y="1854"/>
                  </a:lnTo>
                  <a:lnTo>
                    <a:pt x="35923" y="22679"/>
                  </a:lnTo>
                  <a:lnTo>
                    <a:pt x="42425" y="34158"/>
                  </a:lnTo>
                  <a:lnTo>
                    <a:pt x="62148" y="80268"/>
                  </a:lnTo>
                  <a:lnTo>
                    <a:pt x="83263" y="126129"/>
                  </a:lnTo>
                  <a:lnTo>
                    <a:pt x="102995" y="171132"/>
                  </a:lnTo>
                  <a:lnTo>
                    <a:pt x="126216" y="218672"/>
                  </a:lnTo>
                  <a:lnTo>
                    <a:pt x="144918" y="250639"/>
                  </a:lnTo>
                  <a:lnTo>
                    <a:pt x="159708" y="273650"/>
                  </a:lnTo>
                  <a:lnTo>
                    <a:pt x="174187" y="299755"/>
                  </a:lnTo>
                  <a:lnTo>
                    <a:pt x="176450" y="301914"/>
                  </a:lnTo>
                  <a:lnTo>
                    <a:pt x="180975" y="299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026"/>
            <p:cNvSpPr/>
            <p:nvPr>
              <p:custDataLst>
                <p:tags r:id="rId222"/>
              </p:custDataLst>
            </p:nvPr>
          </p:nvSpPr>
          <p:spPr>
            <a:xfrm>
              <a:off x="10067925" y="5925874"/>
              <a:ext cx="266701" cy="313002"/>
            </a:xfrm>
            <a:custGeom>
              <a:avLst/>
              <a:gdLst/>
              <a:ahLst/>
              <a:cxnLst/>
              <a:rect l="0" t="0" r="0" b="0"/>
              <a:pathLst>
                <a:path w="266701" h="313002">
                  <a:moveTo>
                    <a:pt x="266700" y="8201"/>
                  </a:moveTo>
                  <a:lnTo>
                    <a:pt x="266700" y="8201"/>
                  </a:lnTo>
                  <a:lnTo>
                    <a:pt x="266700" y="3145"/>
                  </a:lnTo>
                  <a:lnTo>
                    <a:pt x="265642" y="1656"/>
                  </a:lnTo>
                  <a:lnTo>
                    <a:pt x="263876" y="662"/>
                  </a:lnTo>
                  <a:lnTo>
                    <a:pt x="261643" y="0"/>
                  </a:lnTo>
                  <a:lnTo>
                    <a:pt x="238273" y="4125"/>
                  </a:lnTo>
                  <a:lnTo>
                    <a:pt x="214650" y="17106"/>
                  </a:lnTo>
                  <a:lnTo>
                    <a:pt x="178407" y="59821"/>
                  </a:lnTo>
                  <a:lnTo>
                    <a:pt x="147424" y="102358"/>
                  </a:lnTo>
                  <a:lnTo>
                    <a:pt x="115434" y="141336"/>
                  </a:lnTo>
                  <a:lnTo>
                    <a:pt x="88004" y="184091"/>
                  </a:lnTo>
                  <a:lnTo>
                    <a:pt x="57032" y="229755"/>
                  </a:lnTo>
                  <a:lnTo>
                    <a:pt x="31728" y="258223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027"/>
            <p:cNvSpPr/>
            <p:nvPr>
              <p:custDataLst>
                <p:tags r:id="rId223"/>
              </p:custDataLst>
            </p:nvPr>
          </p:nvSpPr>
          <p:spPr>
            <a:xfrm>
              <a:off x="10191750" y="6086475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0" y="0"/>
                  </a:moveTo>
                  <a:lnTo>
                    <a:pt x="0" y="0"/>
                  </a:lnTo>
                  <a:lnTo>
                    <a:pt x="29340" y="31455"/>
                  </a:lnTo>
                  <a:lnTo>
                    <a:pt x="60176" y="76579"/>
                  </a:lnTo>
                  <a:lnTo>
                    <a:pt x="79582" y="99166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0" name="SMARTInkShape-4028"/>
          <p:cNvSpPr/>
          <p:nvPr>
            <p:custDataLst>
              <p:tags r:id="rId1"/>
            </p:custDataLst>
          </p:nvPr>
        </p:nvSpPr>
        <p:spPr>
          <a:xfrm>
            <a:off x="6719877" y="6400800"/>
            <a:ext cx="309574" cy="56631"/>
          </a:xfrm>
          <a:custGeom>
            <a:avLst/>
            <a:gdLst/>
            <a:ahLst/>
            <a:cxnLst/>
            <a:rect l="0" t="0" r="0" b="0"/>
            <a:pathLst>
              <a:path w="309574" h="56631">
                <a:moveTo>
                  <a:pt x="290523" y="0"/>
                </a:moveTo>
                <a:lnTo>
                  <a:pt x="290523" y="0"/>
                </a:lnTo>
                <a:lnTo>
                  <a:pt x="290523" y="8201"/>
                </a:lnTo>
                <a:lnTo>
                  <a:pt x="289465" y="8642"/>
                </a:lnTo>
                <a:lnTo>
                  <a:pt x="245786" y="12296"/>
                </a:lnTo>
                <a:lnTo>
                  <a:pt x="227248" y="16049"/>
                </a:lnTo>
                <a:lnTo>
                  <a:pt x="181111" y="19219"/>
                </a:lnTo>
                <a:lnTo>
                  <a:pt x="145587" y="23711"/>
                </a:lnTo>
                <a:lnTo>
                  <a:pt x="105057" y="27134"/>
                </a:lnTo>
                <a:lnTo>
                  <a:pt x="61859" y="34836"/>
                </a:lnTo>
                <a:lnTo>
                  <a:pt x="19302" y="40278"/>
                </a:lnTo>
                <a:lnTo>
                  <a:pt x="0" y="46174"/>
                </a:lnTo>
                <a:lnTo>
                  <a:pt x="22175" y="40793"/>
                </a:lnTo>
                <a:lnTo>
                  <a:pt x="63904" y="38898"/>
                </a:lnTo>
                <a:lnTo>
                  <a:pt x="108057" y="35435"/>
                </a:lnTo>
                <a:lnTo>
                  <a:pt x="147353" y="29930"/>
                </a:lnTo>
                <a:lnTo>
                  <a:pt x="191305" y="23920"/>
                </a:lnTo>
                <a:lnTo>
                  <a:pt x="223495" y="21214"/>
                </a:lnTo>
                <a:lnTo>
                  <a:pt x="267052" y="19477"/>
                </a:lnTo>
                <a:lnTo>
                  <a:pt x="276866" y="19177"/>
                </a:lnTo>
                <a:lnTo>
                  <a:pt x="276127" y="20193"/>
                </a:lnTo>
                <a:lnTo>
                  <a:pt x="269661" y="24144"/>
                </a:lnTo>
                <a:lnTo>
                  <a:pt x="224341" y="30815"/>
                </a:lnTo>
                <a:lnTo>
                  <a:pt x="189774" y="35941"/>
                </a:lnTo>
                <a:lnTo>
                  <a:pt x="151663" y="40283"/>
                </a:lnTo>
                <a:lnTo>
                  <a:pt x="105284" y="51231"/>
                </a:lnTo>
                <a:lnTo>
                  <a:pt x="60649" y="55981"/>
                </a:lnTo>
                <a:lnTo>
                  <a:pt x="55360" y="56630"/>
                </a:lnTo>
                <a:lnTo>
                  <a:pt x="98950" y="54259"/>
                </a:lnTo>
                <a:lnTo>
                  <a:pt x="137911" y="48935"/>
                </a:lnTo>
                <a:lnTo>
                  <a:pt x="181804" y="48014"/>
                </a:lnTo>
                <a:lnTo>
                  <a:pt x="224913" y="47740"/>
                </a:lnTo>
                <a:lnTo>
                  <a:pt x="269803" y="41101"/>
                </a:lnTo>
                <a:lnTo>
                  <a:pt x="309573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SMARTInkShape-Group822"/>
          <p:cNvGrpSpPr/>
          <p:nvPr/>
        </p:nvGrpSpPr>
        <p:grpSpPr>
          <a:xfrm>
            <a:off x="9077799" y="6430699"/>
            <a:ext cx="999385" cy="360627"/>
            <a:chOff x="9077799" y="6430699"/>
            <a:chExt cx="999385" cy="360627"/>
          </a:xfrm>
        </p:grpSpPr>
        <p:sp>
          <p:nvSpPr>
            <p:cNvPr id="271" name="SMARTInkShape-4029"/>
            <p:cNvSpPr/>
            <p:nvPr>
              <p:custDataLst>
                <p:tags r:id="rId207"/>
              </p:custDataLst>
            </p:nvPr>
          </p:nvSpPr>
          <p:spPr>
            <a:xfrm>
              <a:off x="9077799" y="6440733"/>
              <a:ext cx="113827" cy="331543"/>
            </a:xfrm>
            <a:custGeom>
              <a:avLst/>
              <a:gdLst/>
              <a:ahLst/>
              <a:cxnLst/>
              <a:rect l="0" t="0" r="0" b="0"/>
              <a:pathLst>
                <a:path w="113827" h="331543">
                  <a:moveTo>
                    <a:pt x="113826" y="26742"/>
                  </a:moveTo>
                  <a:lnTo>
                    <a:pt x="113826" y="26742"/>
                  </a:lnTo>
                  <a:lnTo>
                    <a:pt x="88317" y="2290"/>
                  </a:lnTo>
                  <a:lnTo>
                    <a:pt x="82027" y="0"/>
                  </a:lnTo>
                  <a:lnTo>
                    <a:pt x="78868" y="1506"/>
                  </a:lnTo>
                  <a:lnTo>
                    <a:pt x="54361" y="29709"/>
                  </a:lnTo>
                  <a:lnTo>
                    <a:pt x="29673" y="75842"/>
                  </a:lnTo>
                  <a:lnTo>
                    <a:pt x="14549" y="109094"/>
                  </a:lnTo>
                  <a:lnTo>
                    <a:pt x="17836" y="146321"/>
                  </a:lnTo>
                  <a:lnTo>
                    <a:pt x="23893" y="159615"/>
                  </a:lnTo>
                  <a:lnTo>
                    <a:pt x="33557" y="176179"/>
                  </a:lnTo>
                  <a:lnTo>
                    <a:pt x="36876" y="184175"/>
                  </a:lnTo>
                  <a:lnTo>
                    <a:pt x="43636" y="194626"/>
                  </a:lnTo>
                  <a:lnTo>
                    <a:pt x="45589" y="201193"/>
                  </a:lnTo>
                  <a:lnTo>
                    <a:pt x="43634" y="210462"/>
                  </a:lnTo>
                  <a:lnTo>
                    <a:pt x="36582" y="224759"/>
                  </a:lnTo>
                  <a:lnTo>
                    <a:pt x="13768" y="253179"/>
                  </a:lnTo>
                  <a:lnTo>
                    <a:pt x="3127" y="279596"/>
                  </a:lnTo>
                  <a:lnTo>
                    <a:pt x="0" y="307533"/>
                  </a:lnTo>
                  <a:lnTo>
                    <a:pt x="8204" y="315932"/>
                  </a:lnTo>
                  <a:lnTo>
                    <a:pt x="14836" y="321135"/>
                  </a:lnTo>
                  <a:lnTo>
                    <a:pt x="33494" y="326917"/>
                  </a:lnTo>
                  <a:lnTo>
                    <a:pt x="94776" y="33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030"/>
            <p:cNvSpPr/>
            <p:nvPr>
              <p:custDataLst>
                <p:tags r:id="rId208"/>
              </p:custDataLst>
            </p:nvPr>
          </p:nvSpPr>
          <p:spPr>
            <a:xfrm>
              <a:off x="9233762" y="6543675"/>
              <a:ext cx="100739" cy="140440"/>
            </a:xfrm>
            <a:custGeom>
              <a:avLst/>
              <a:gdLst/>
              <a:ahLst/>
              <a:cxnLst/>
              <a:rect l="0" t="0" r="0" b="0"/>
              <a:pathLst>
                <a:path w="100739" h="140440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13529" y="23850"/>
                  </a:lnTo>
                  <a:lnTo>
                    <a:pt x="29380" y="45124"/>
                  </a:lnTo>
                  <a:lnTo>
                    <a:pt x="34098" y="53922"/>
                  </a:lnTo>
                  <a:lnTo>
                    <a:pt x="64257" y="89174"/>
                  </a:lnTo>
                  <a:lnTo>
                    <a:pt x="76246" y="114353"/>
                  </a:lnTo>
                  <a:lnTo>
                    <a:pt x="86778" y="130543"/>
                  </a:lnTo>
                  <a:lnTo>
                    <a:pt x="88256" y="134653"/>
                  </a:lnTo>
                  <a:lnTo>
                    <a:pt x="90299" y="137394"/>
                  </a:lnTo>
                  <a:lnTo>
                    <a:pt x="95393" y="140439"/>
                  </a:lnTo>
                  <a:lnTo>
                    <a:pt x="97175" y="140192"/>
                  </a:lnTo>
                  <a:lnTo>
                    <a:pt x="10073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031"/>
            <p:cNvSpPr/>
            <p:nvPr>
              <p:custDataLst>
                <p:tags r:id="rId209"/>
              </p:custDataLst>
            </p:nvPr>
          </p:nvSpPr>
          <p:spPr>
            <a:xfrm>
              <a:off x="9248775" y="6544183"/>
              <a:ext cx="95251" cy="170943"/>
            </a:xfrm>
            <a:custGeom>
              <a:avLst/>
              <a:gdLst/>
              <a:ahLst/>
              <a:cxnLst/>
              <a:rect l="0" t="0" r="0" b="0"/>
              <a:pathLst>
                <a:path w="95251" h="170943">
                  <a:moveTo>
                    <a:pt x="95250" y="18542"/>
                  </a:moveTo>
                  <a:lnTo>
                    <a:pt x="95250" y="18542"/>
                  </a:lnTo>
                  <a:lnTo>
                    <a:pt x="95250" y="5285"/>
                  </a:lnTo>
                  <a:lnTo>
                    <a:pt x="94192" y="3354"/>
                  </a:lnTo>
                  <a:lnTo>
                    <a:pt x="92428" y="2067"/>
                  </a:lnTo>
                  <a:lnTo>
                    <a:pt x="87049" y="0"/>
                  </a:lnTo>
                  <a:lnTo>
                    <a:pt x="76004" y="4700"/>
                  </a:lnTo>
                  <a:lnTo>
                    <a:pt x="67999" y="12742"/>
                  </a:lnTo>
                  <a:lnTo>
                    <a:pt x="32684" y="54475"/>
                  </a:lnTo>
                  <a:lnTo>
                    <a:pt x="10942" y="95710"/>
                  </a:lnTo>
                  <a:lnTo>
                    <a:pt x="3241" y="118548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032"/>
            <p:cNvSpPr/>
            <p:nvPr>
              <p:custDataLst>
                <p:tags r:id="rId210"/>
              </p:custDataLst>
            </p:nvPr>
          </p:nvSpPr>
          <p:spPr>
            <a:xfrm>
              <a:off x="9344025" y="6619875"/>
              <a:ext cx="18936" cy="104776"/>
            </a:xfrm>
            <a:custGeom>
              <a:avLst/>
              <a:gdLst/>
              <a:ahLst/>
              <a:cxnLst/>
              <a:rect l="0" t="0" r="0" b="0"/>
              <a:pathLst>
                <a:path w="18936" h="104776">
                  <a:moveTo>
                    <a:pt x="9525" y="0"/>
                  </a:moveTo>
                  <a:lnTo>
                    <a:pt x="9525" y="0"/>
                  </a:lnTo>
                  <a:lnTo>
                    <a:pt x="17726" y="8200"/>
                  </a:lnTo>
                  <a:lnTo>
                    <a:pt x="18935" y="35924"/>
                  </a:lnTo>
                  <a:lnTo>
                    <a:pt x="10839" y="7816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033"/>
            <p:cNvSpPr/>
            <p:nvPr>
              <p:custDataLst>
                <p:tags r:id="rId211"/>
              </p:custDataLst>
            </p:nvPr>
          </p:nvSpPr>
          <p:spPr>
            <a:xfrm>
              <a:off x="9382125" y="66770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4744" y="248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034"/>
            <p:cNvSpPr/>
            <p:nvPr>
              <p:custDataLst>
                <p:tags r:id="rId212"/>
              </p:custDataLst>
            </p:nvPr>
          </p:nvSpPr>
          <p:spPr>
            <a:xfrm>
              <a:off x="9477375" y="66675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30867" y="952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035"/>
            <p:cNvSpPr/>
            <p:nvPr>
              <p:custDataLst>
                <p:tags r:id="rId213"/>
              </p:custDataLst>
            </p:nvPr>
          </p:nvSpPr>
          <p:spPr>
            <a:xfrm>
              <a:off x="9572625" y="66675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036"/>
            <p:cNvSpPr/>
            <p:nvPr>
              <p:custDataLst>
                <p:tags r:id="rId214"/>
              </p:custDataLst>
            </p:nvPr>
          </p:nvSpPr>
          <p:spPr>
            <a:xfrm>
              <a:off x="9620250" y="6667500"/>
              <a:ext cx="15014" cy="57151"/>
            </a:xfrm>
            <a:custGeom>
              <a:avLst/>
              <a:gdLst/>
              <a:ahLst/>
              <a:cxnLst/>
              <a:rect l="0" t="0" r="0" b="0"/>
              <a:pathLst>
                <a:path w="15014" h="5715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12347" y="17900"/>
                  </a:lnTo>
                  <a:lnTo>
                    <a:pt x="14582" y="21458"/>
                  </a:lnTo>
                  <a:lnTo>
                    <a:pt x="15013" y="25947"/>
                  </a:lnTo>
                  <a:lnTo>
                    <a:pt x="12670" y="3657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037"/>
            <p:cNvSpPr/>
            <p:nvPr>
              <p:custDataLst>
                <p:tags r:id="rId215"/>
              </p:custDataLst>
            </p:nvPr>
          </p:nvSpPr>
          <p:spPr>
            <a:xfrm>
              <a:off x="9763125" y="6505575"/>
              <a:ext cx="114301" cy="180976"/>
            </a:xfrm>
            <a:custGeom>
              <a:avLst/>
              <a:gdLst/>
              <a:ahLst/>
              <a:cxnLst/>
              <a:rect l="0" t="0" r="0" b="0"/>
              <a:pathLst>
                <a:path w="114301" h="180976">
                  <a:moveTo>
                    <a:pt x="0" y="0"/>
                  </a:moveTo>
                  <a:lnTo>
                    <a:pt x="0" y="0"/>
                  </a:lnTo>
                  <a:lnTo>
                    <a:pt x="17335" y="0"/>
                  </a:lnTo>
                  <a:lnTo>
                    <a:pt x="37213" y="18314"/>
                  </a:lnTo>
                  <a:lnTo>
                    <a:pt x="42997" y="26836"/>
                  </a:lnTo>
                  <a:lnTo>
                    <a:pt x="66846" y="73309"/>
                  </a:lnTo>
                  <a:lnTo>
                    <a:pt x="87877" y="115174"/>
                  </a:lnTo>
                  <a:lnTo>
                    <a:pt x="101818" y="144139"/>
                  </a:lnTo>
                  <a:lnTo>
                    <a:pt x="1143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038"/>
            <p:cNvSpPr/>
            <p:nvPr>
              <p:custDataLst>
                <p:tags r:id="rId216"/>
              </p:custDataLst>
            </p:nvPr>
          </p:nvSpPr>
          <p:spPr>
            <a:xfrm>
              <a:off x="9772650" y="6516425"/>
              <a:ext cx="142876" cy="170126"/>
            </a:xfrm>
            <a:custGeom>
              <a:avLst/>
              <a:gdLst/>
              <a:ahLst/>
              <a:cxnLst/>
              <a:rect l="0" t="0" r="0" b="0"/>
              <a:pathLst>
                <a:path w="142876" h="170126">
                  <a:moveTo>
                    <a:pt x="142875" y="8200"/>
                  </a:moveTo>
                  <a:lnTo>
                    <a:pt x="142875" y="8200"/>
                  </a:lnTo>
                  <a:lnTo>
                    <a:pt x="142875" y="3144"/>
                  </a:lnTo>
                  <a:lnTo>
                    <a:pt x="141817" y="1655"/>
                  </a:lnTo>
                  <a:lnTo>
                    <a:pt x="140051" y="662"/>
                  </a:lnTo>
                  <a:lnTo>
                    <a:pt x="137818" y="0"/>
                  </a:lnTo>
                  <a:lnTo>
                    <a:pt x="135269" y="616"/>
                  </a:lnTo>
                  <a:lnTo>
                    <a:pt x="125571" y="7599"/>
                  </a:lnTo>
                  <a:lnTo>
                    <a:pt x="85455" y="51353"/>
                  </a:lnTo>
                  <a:lnTo>
                    <a:pt x="66597" y="69670"/>
                  </a:lnTo>
                  <a:lnTo>
                    <a:pt x="34212" y="117234"/>
                  </a:lnTo>
                  <a:lnTo>
                    <a:pt x="28963" y="127569"/>
                  </a:lnTo>
                  <a:lnTo>
                    <a:pt x="0" y="170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039"/>
            <p:cNvSpPr/>
            <p:nvPr>
              <p:custDataLst>
                <p:tags r:id="rId217"/>
              </p:custDataLst>
            </p:nvPr>
          </p:nvSpPr>
          <p:spPr>
            <a:xfrm>
              <a:off x="9906115" y="6642209"/>
              <a:ext cx="71057" cy="82442"/>
            </a:xfrm>
            <a:custGeom>
              <a:avLst/>
              <a:gdLst/>
              <a:ahLst/>
              <a:cxnLst/>
              <a:rect l="0" t="0" r="0" b="0"/>
              <a:pathLst>
                <a:path w="71057" h="82442">
                  <a:moveTo>
                    <a:pt x="9410" y="25291"/>
                  </a:moveTo>
                  <a:lnTo>
                    <a:pt x="9410" y="25291"/>
                  </a:lnTo>
                  <a:lnTo>
                    <a:pt x="9410" y="30347"/>
                  </a:lnTo>
                  <a:lnTo>
                    <a:pt x="6586" y="35652"/>
                  </a:lnTo>
                  <a:lnTo>
                    <a:pt x="2864" y="41537"/>
                  </a:lnTo>
                  <a:lnTo>
                    <a:pt x="473" y="53940"/>
                  </a:lnTo>
                  <a:lnTo>
                    <a:pt x="0" y="61524"/>
                  </a:lnTo>
                  <a:lnTo>
                    <a:pt x="34039" y="18884"/>
                  </a:lnTo>
                  <a:lnTo>
                    <a:pt x="44106" y="4226"/>
                  </a:lnTo>
                  <a:lnTo>
                    <a:pt x="50583" y="54"/>
                  </a:lnTo>
                  <a:lnTo>
                    <a:pt x="53792" y="0"/>
                  </a:lnTo>
                  <a:lnTo>
                    <a:pt x="60180" y="2761"/>
                  </a:lnTo>
                  <a:lnTo>
                    <a:pt x="62307" y="4980"/>
                  </a:lnTo>
                  <a:lnTo>
                    <a:pt x="71056" y="29305"/>
                  </a:lnTo>
                  <a:lnTo>
                    <a:pt x="71028" y="46126"/>
                  </a:lnTo>
                  <a:lnTo>
                    <a:pt x="66560" y="82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040"/>
            <p:cNvSpPr/>
            <p:nvPr>
              <p:custDataLst>
                <p:tags r:id="rId218"/>
              </p:custDataLst>
            </p:nvPr>
          </p:nvSpPr>
          <p:spPr>
            <a:xfrm>
              <a:off x="10029825" y="6430699"/>
              <a:ext cx="47359" cy="360627"/>
            </a:xfrm>
            <a:custGeom>
              <a:avLst/>
              <a:gdLst/>
              <a:ahLst/>
              <a:cxnLst/>
              <a:rect l="0" t="0" r="0" b="0"/>
              <a:pathLst>
                <a:path w="47359" h="36062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24107" y="17106"/>
                  </a:lnTo>
                  <a:lnTo>
                    <a:pt x="44584" y="47818"/>
                  </a:lnTo>
                  <a:lnTo>
                    <a:pt x="47358" y="86694"/>
                  </a:lnTo>
                  <a:lnTo>
                    <a:pt x="42490" y="108600"/>
                  </a:lnTo>
                  <a:lnTo>
                    <a:pt x="24817" y="133906"/>
                  </a:lnTo>
                  <a:lnTo>
                    <a:pt x="1982" y="158545"/>
                  </a:lnTo>
                  <a:lnTo>
                    <a:pt x="9816" y="203732"/>
                  </a:lnTo>
                  <a:lnTo>
                    <a:pt x="22682" y="249995"/>
                  </a:lnTo>
                  <a:lnTo>
                    <a:pt x="27798" y="291612"/>
                  </a:lnTo>
                  <a:lnTo>
                    <a:pt x="27171" y="305612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823"/>
          <p:cNvGrpSpPr/>
          <p:nvPr/>
        </p:nvGrpSpPr>
        <p:grpSpPr>
          <a:xfrm>
            <a:off x="5897259" y="5974192"/>
            <a:ext cx="1150919" cy="835982"/>
            <a:chOff x="5897259" y="5974192"/>
            <a:chExt cx="1150919" cy="835982"/>
          </a:xfrm>
        </p:grpSpPr>
        <p:sp>
          <p:nvSpPr>
            <p:cNvPr id="284" name="SMARTInkShape-4041"/>
            <p:cNvSpPr/>
            <p:nvPr>
              <p:custDataLst>
                <p:tags r:id="rId205"/>
              </p:custDataLst>
            </p:nvPr>
          </p:nvSpPr>
          <p:spPr>
            <a:xfrm>
              <a:off x="5897259" y="6334140"/>
              <a:ext cx="758309" cy="476034"/>
            </a:xfrm>
            <a:custGeom>
              <a:avLst/>
              <a:gdLst/>
              <a:ahLst/>
              <a:cxnLst/>
              <a:rect l="0" t="0" r="0" b="0"/>
              <a:pathLst>
                <a:path w="758309" h="476034">
                  <a:moveTo>
                    <a:pt x="84441" y="400035"/>
                  </a:moveTo>
                  <a:lnTo>
                    <a:pt x="84441" y="400035"/>
                  </a:lnTo>
                  <a:lnTo>
                    <a:pt x="102341" y="407573"/>
                  </a:lnTo>
                  <a:lnTo>
                    <a:pt x="115498" y="411793"/>
                  </a:lnTo>
                  <a:lnTo>
                    <a:pt x="126819" y="415844"/>
                  </a:lnTo>
                  <a:lnTo>
                    <a:pt x="170459" y="425347"/>
                  </a:lnTo>
                  <a:lnTo>
                    <a:pt x="214824" y="428180"/>
                  </a:lnTo>
                  <a:lnTo>
                    <a:pt x="260793" y="428526"/>
                  </a:lnTo>
                  <a:lnTo>
                    <a:pt x="300917" y="428594"/>
                  </a:lnTo>
                  <a:lnTo>
                    <a:pt x="340846" y="428605"/>
                  </a:lnTo>
                  <a:lnTo>
                    <a:pt x="382151" y="428609"/>
                  </a:lnTo>
                  <a:lnTo>
                    <a:pt x="423786" y="422065"/>
                  </a:lnTo>
                  <a:lnTo>
                    <a:pt x="466436" y="419478"/>
                  </a:lnTo>
                  <a:lnTo>
                    <a:pt x="508167" y="412616"/>
                  </a:lnTo>
                  <a:lnTo>
                    <a:pt x="548979" y="404906"/>
                  </a:lnTo>
                  <a:lnTo>
                    <a:pt x="584405" y="393393"/>
                  </a:lnTo>
                  <a:lnTo>
                    <a:pt x="630600" y="380928"/>
                  </a:lnTo>
                  <a:lnTo>
                    <a:pt x="674358" y="364044"/>
                  </a:lnTo>
                  <a:lnTo>
                    <a:pt x="720617" y="325520"/>
                  </a:lnTo>
                  <a:lnTo>
                    <a:pt x="752589" y="280578"/>
                  </a:lnTo>
                  <a:lnTo>
                    <a:pt x="758308" y="250575"/>
                  </a:lnTo>
                  <a:lnTo>
                    <a:pt x="752637" y="204628"/>
                  </a:lnTo>
                  <a:lnTo>
                    <a:pt x="738264" y="166111"/>
                  </a:lnTo>
                  <a:lnTo>
                    <a:pt x="704145" y="121864"/>
                  </a:lnTo>
                  <a:lnTo>
                    <a:pt x="677028" y="88361"/>
                  </a:lnTo>
                  <a:lnTo>
                    <a:pt x="673174" y="84303"/>
                  </a:lnTo>
                  <a:lnTo>
                    <a:pt x="631427" y="58583"/>
                  </a:lnTo>
                  <a:lnTo>
                    <a:pt x="603200" y="42173"/>
                  </a:lnTo>
                  <a:lnTo>
                    <a:pt x="561874" y="28740"/>
                  </a:lnTo>
                  <a:lnTo>
                    <a:pt x="515339" y="12709"/>
                  </a:lnTo>
                  <a:lnTo>
                    <a:pt x="497629" y="4225"/>
                  </a:lnTo>
                  <a:lnTo>
                    <a:pt x="458629" y="823"/>
                  </a:lnTo>
                  <a:lnTo>
                    <a:pt x="418619" y="233"/>
                  </a:lnTo>
                  <a:lnTo>
                    <a:pt x="372231" y="33"/>
                  </a:lnTo>
                  <a:lnTo>
                    <a:pt x="332108" y="0"/>
                  </a:lnTo>
                  <a:lnTo>
                    <a:pt x="291762" y="5046"/>
                  </a:lnTo>
                  <a:lnTo>
                    <a:pt x="250057" y="11744"/>
                  </a:lnTo>
                  <a:lnTo>
                    <a:pt x="208995" y="22651"/>
                  </a:lnTo>
                  <a:lnTo>
                    <a:pt x="167582" y="33098"/>
                  </a:lnTo>
                  <a:lnTo>
                    <a:pt x="126068" y="52309"/>
                  </a:lnTo>
                  <a:lnTo>
                    <a:pt x="89646" y="76486"/>
                  </a:lnTo>
                  <a:lnTo>
                    <a:pt x="69821" y="89018"/>
                  </a:lnTo>
                  <a:lnTo>
                    <a:pt x="34393" y="132484"/>
                  </a:lnTo>
                  <a:lnTo>
                    <a:pt x="22104" y="149193"/>
                  </a:lnTo>
                  <a:lnTo>
                    <a:pt x="5219" y="191318"/>
                  </a:lnTo>
                  <a:lnTo>
                    <a:pt x="0" y="216716"/>
                  </a:lnTo>
                  <a:lnTo>
                    <a:pt x="1793" y="256383"/>
                  </a:lnTo>
                  <a:lnTo>
                    <a:pt x="7391" y="299195"/>
                  </a:lnTo>
                  <a:lnTo>
                    <a:pt x="10106" y="332291"/>
                  </a:lnTo>
                  <a:lnTo>
                    <a:pt x="24610" y="378794"/>
                  </a:lnTo>
                  <a:lnTo>
                    <a:pt x="47882" y="422507"/>
                  </a:lnTo>
                  <a:lnTo>
                    <a:pt x="50543" y="427716"/>
                  </a:lnTo>
                  <a:lnTo>
                    <a:pt x="59145" y="436327"/>
                  </a:lnTo>
                  <a:lnTo>
                    <a:pt x="104615" y="464565"/>
                  </a:lnTo>
                  <a:lnTo>
                    <a:pt x="129577" y="472777"/>
                  </a:lnTo>
                  <a:lnTo>
                    <a:pt x="167312" y="475210"/>
                  </a:lnTo>
                  <a:lnTo>
                    <a:pt x="205939" y="475779"/>
                  </a:lnTo>
                  <a:lnTo>
                    <a:pt x="240746" y="476033"/>
                  </a:lnTo>
                  <a:lnTo>
                    <a:pt x="273854" y="473323"/>
                  </a:lnTo>
                  <a:lnTo>
                    <a:pt x="306208" y="467532"/>
                  </a:lnTo>
                  <a:lnTo>
                    <a:pt x="338226" y="457903"/>
                  </a:lnTo>
                  <a:lnTo>
                    <a:pt x="370096" y="446568"/>
                  </a:lnTo>
                  <a:lnTo>
                    <a:pt x="414965" y="431109"/>
                  </a:lnTo>
                  <a:lnTo>
                    <a:pt x="452249" y="417004"/>
                  </a:lnTo>
                  <a:lnTo>
                    <a:pt x="498349" y="393274"/>
                  </a:lnTo>
                  <a:lnTo>
                    <a:pt x="539557" y="374750"/>
                  </a:lnTo>
                  <a:lnTo>
                    <a:pt x="570216" y="35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042"/>
            <p:cNvSpPr/>
            <p:nvPr>
              <p:custDataLst>
                <p:tags r:id="rId206"/>
              </p:custDataLst>
            </p:nvPr>
          </p:nvSpPr>
          <p:spPr>
            <a:xfrm>
              <a:off x="6620544" y="5974192"/>
              <a:ext cx="427634" cy="443049"/>
            </a:xfrm>
            <a:custGeom>
              <a:avLst/>
              <a:gdLst/>
              <a:ahLst/>
              <a:cxnLst/>
              <a:rect l="0" t="0" r="0" b="0"/>
              <a:pathLst>
                <a:path w="427634" h="443049">
                  <a:moveTo>
                    <a:pt x="294606" y="55133"/>
                  </a:moveTo>
                  <a:lnTo>
                    <a:pt x="294606" y="55133"/>
                  </a:lnTo>
                  <a:lnTo>
                    <a:pt x="289550" y="45020"/>
                  </a:lnTo>
                  <a:lnTo>
                    <a:pt x="255814" y="15410"/>
                  </a:lnTo>
                  <a:lnTo>
                    <a:pt x="234428" y="4793"/>
                  </a:lnTo>
                  <a:lnTo>
                    <a:pt x="207984" y="0"/>
                  </a:lnTo>
                  <a:lnTo>
                    <a:pt x="165116" y="4927"/>
                  </a:lnTo>
                  <a:lnTo>
                    <a:pt x="148508" y="6362"/>
                  </a:lnTo>
                  <a:lnTo>
                    <a:pt x="117145" y="22338"/>
                  </a:lnTo>
                  <a:lnTo>
                    <a:pt x="77284" y="54064"/>
                  </a:lnTo>
                  <a:lnTo>
                    <a:pt x="61846" y="64536"/>
                  </a:lnTo>
                  <a:lnTo>
                    <a:pt x="35747" y="107124"/>
                  </a:lnTo>
                  <a:lnTo>
                    <a:pt x="16480" y="147678"/>
                  </a:lnTo>
                  <a:lnTo>
                    <a:pt x="6953" y="175639"/>
                  </a:lnTo>
                  <a:lnTo>
                    <a:pt x="1589" y="220073"/>
                  </a:lnTo>
                  <a:lnTo>
                    <a:pt x="0" y="259463"/>
                  </a:lnTo>
                  <a:lnTo>
                    <a:pt x="2285" y="304574"/>
                  </a:lnTo>
                  <a:lnTo>
                    <a:pt x="9111" y="327921"/>
                  </a:lnTo>
                  <a:lnTo>
                    <a:pt x="43187" y="373473"/>
                  </a:lnTo>
                  <a:lnTo>
                    <a:pt x="90531" y="404428"/>
                  </a:lnTo>
                  <a:lnTo>
                    <a:pt x="129294" y="424696"/>
                  </a:lnTo>
                  <a:lnTo>
                    <a:pt x="175599" y="440420"/>
                  </a:lnTo>
                  <a:lnTo>
                    <a:pt x="202312" y="443048"/>
                  </a:lnTo>
                  <a:lnTo>
                    <a:pt x="248193" y="434990"/>
                  </a:lnTo>
                  <a:lnTo>
                    <a:pt x="276974" y="426270"/>
                  </a:lnTo>
                  <a:lnTo>
                    <a:pt x="321643" y="403084"/>
                  </a:lnTo>
                  <a:lnTo>
                    <a:pt x="365547" y="372462"/>
                  </a:lnTo>
                  <a:lnTo>
                    <a:pt x="399107" y="325782"/>
                  </a:lnTo>
                  <a:lnTo>
                    <a:pt x="410900" y="307713"/>
                  </a:lnTo>
                  <a:lnTo>
                    <a:pt x="422432" y="266731"/>
                  </a:lnTo>
                  <a:lnTo>
                    <a:pt x="425500" y="232786"/>
                  </a:lnTo>
                  <a:lnTo>
                    <a:pt x="426865" y="199355"/>
                  </a:lnTo>
                  <a:lnTo>
                    <a:pt x="427633" y="159249"/>
                  </a:lnTo>
                  <a:lnTo>
                    <a:pt x="425696" y="139506"/>
                  </a:lnTo>
                  <a:lnTo>
                    <a:pt x="411646" y="105650"/>
                  </a:lnTo>
                  <a:lnTo>
                    <a:pt x="374969" y="60570"/>
                  </a:lnTo>
                  <a:lnTo>
                    <a:pt x="353254" y="49436"/>
                  </a:lnTo>
                  <a:lnTo>
                    <a:pt x="306308" y="33665"/>
                  </a:lnTo>
                  <a:lnTo>
                    <a:pt x="263091" y="27962"/>
                  </a:lnTo>
                  <a:lnTo>
                    <a:pt x="246981" y="2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824"/>
          <p:cNvGrpSpPr/>
          <p:nvPr/>
        </p:nvGrpSpPr>
        <p:grpSpPr>
          <a:xfrm>
            <a:off x="10687293" y="5819775"/>
            <a:ext cx="1369230" cy="504826"/>
            <a:chOff x="10687293" y="5819775"/>
            <a:chExt cx="1369230" cy="504826"/>
          </a:xfrm>
        </p:grpSpPr>
        <p:sp>
          <p:nvSpPr>
            <p:cNvPr id="287" name="SMARTInkShape-4043"/>
            <p:cNvSpPr/>
            <p:nvPr>
              <p:custDataLst>
                <p:tags r:id="rId187"/>
              </p:custDataLst>
            </p:nvPr>
          </p:nvSpPr>
          <p:spPr>
            <a:xfrm>
              <a:off x="11668125" y="60674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18314"/>
                  </a:lnTo>
                  <a:lnTo>
                    <a:pt x="16226" y="26837"/>
                  </a:lnTo>
                  <a:lnTo>
                    <a:pt x="12504" y="3415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044"/>
            <p:cNvSpPr/>
            <p:nvPr>
              <p:custDataLst>
                <p:tags r:id="rId188"/>
              </p:custDataLst>
            </p:nvPr>
          </p:nvSpPr>
          <p:spPr>
            <a:xfrm>
              <a:off x="11344275" y="5924550"/>
              <a:ext cx="27215" cy="180976"/>
            </a:xfrm>
            <a:custGeom>
              <a:avLst/>
              <a:gdLst/>
              <a:ahLst/>
              <a:cxnLst/>
              <a:rect l="0" t="0" r="0" b="0"/>
              <a:pathLst>
                <a:path w="27215" h="1809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4191" y="5056"/>
                  </a:lnTo>
                  <a:lnTo>
                    <a:pt x="16889" y="16005"/>
                  </a:lnTo>
                  <a:lnTo>
                    <a:pt x="21682" y="59706"/>
                  </a:lnTo>
                  <a:lnTo>
                    <a:pt x="27214" y="90698"/>
                  </a:lnTo>
                  <a:lnTo>
                    <a:pt x="20255" y="138255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045"/>
            <p:cNvSpPr/>
            <p:nvPr>
              <p:custDataLst>
                <p:tags r:id="rId189"/>
              </p:custDataLst>
            </p:nvPr>
          </p:nvSpPr>
          <p:spPr>
            <a:xfrm>
              <a:off x="11287125" y="59150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46548" y="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046"/>
            <p:cNvSpPr/>
            <p:nvPr>
              <p:custDataLst>
                <p:tags r:id="rId190"/>
              </p:custDataLst>
            </p:nvPr>
          </p:nvSpPr>
          <p:spPr>
            <a:xfrm>
              <a:off x="11250348" y="6096000"/>
              <a:ext cx="141553" cy="19051"/>
            </a:xfrm>
            <a:custGeom>
              <a:avLst/>
              <a:gdLst/>
              <a:ahLst/>
              <a:cxnLst/>
              <a:rect l="0" t="0" r="0" b="0"/>
              <a:pathLst>
                <a:path w="141553" h="19051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618" y="8642"/>
                  </a:lnTo>
                  <a:lnTo>
                    <a:pt x="43346" y="17049"/>
                  </a:lnTo>
                  <a:lnTo>
                    <a:pt x="88051" y="18786"/>
                  </a:lnTo>
                  <a:lnTo>
                    <a:pt x="1415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047"/>
            <p:cNvSpPr/>
            <p:nvPr>
              <p:custDataLst>
                <p:tags r:id="rId191"/>
              </p:custDataLst>
            </p:nvPr>
          </p:nvSpPr>
          <p:spPr>
            <a:xfrm>
              <a:off x="11468667" y="5886843"/>
              <a:ext cx="66109" cy="208174"/>
            </a:xfrm>
            <a:custGeom>
              <a:avLst/>
              <a:gdLst/>
              <a:ahLst/>
              <a:cxnLst/>
              <a:rect l="0" t="0" r="0" b="0"/>
              <a:pathLst>
                <a:path w="66109" h="208174">
                  <a:moveTo>
                    <a:pt x="66108" y="9132"/>
                  </a:moveTo>
                  <a:lnTo>
                    <a:pt x="66108" y="9132"/>
                  </a:lnTo>
                  <a:lnTo>
                    <a:pt x="57906" y="931"/>
                  </a:lnTo>
                  <a:lnTo>
                    <a:pt x="51917" y="0"/>
                  </a:lnTo>
                  <a:lnTo>
                    <a:pt x="38386" y="4780"/>
                  </a:lnTo>
                  <a:lnTo>
                    <a:pt x="29798" y="12842"/>
                  </a:lnTo>
                  <a:lnTo>
                    <a:pt x="19013" y="32104"/>
                  </a:lnTo>
                  <a:lnTo>
                    <a:pt x="2302" y="70598"/>
                  </a:lnTo>
                  <a:lnTo>
                    <a:pt x="0" y="115347"/>
                  </a:lnTo>
                  <a:lnTo>
                    <a:pt x="6092" y="157819"/>
                  </a:lnTo>
                  <a:lnTo>
                    <a:pt x="9167" y="174425"/>
                  </a:lnTo>
                  <a:lnTo>
                    <a:pt x="17369" y="187107"/>
                  </a:lnTo>
                  <a:lnTo>
                    <a:pt x="31676" y="201683"/>
                  </a:lnTo>
                  <a:lnTo>
                    <a:pt x="39515" y="205835"/>
                  </a:lnTo>
                  <a:lnTo>
                    <a:pt x="49882" y="208173"/>
                  </a:lnTo>
                  <a:lnTo>
                    <a:pt x="53172" y="207442"/>
                  </a:lnTo>
                  <a:lnTo>
                    <a:pt x="66108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048"/>
            <p:cNvSpPr/>
            <p:nvPr>
              <p:custDataLst>
                <p:tags r:id="rId192"/>
              </p:custDataLst>
            </p:nvPr>
          </p:nvSpPr>
          <p:spPr>
            <a:xfrm>
              <a:off x="11563350" y="5943600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5058" y="8201"/>
                  </a:lnTo>
                  <a:lnTo>
                    <a:pt x="6546" y="9701"/>
                  </a:lnTo>
                  <a:lnTo>
                    <a:pt x="30073" y="49493"/>
                  </a:lnTo>
                  <a:lnTo>
                    <a:pt x="42425" y="71110"/>
                  </a:lnTo>
                  <a:lnTo>
                    <a:pt x="60579" y="116441"/>
                  </a:lnTo>
                  <a:lnTo>
                    <a:pt x="666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049"/>
            <p:cNvSpPr/>
            <p:nvPr>
              <p:custDataLst>
                <p:tags r:id="rId193"/>
              </p:custDataLst>
            </p:nvPr>
          </p:nvSpPr>
          <p:spPr>
            <a:xfrm>
              <a:off x="11544300" y="5934468"/>
              <a:ext cx="133351" cy="180583"/>
            </a:xfrm>
            <a:custGeom>
              <a:avLst/>
              <a:gdLst/>
              <a:ahLst/>
              <a:cxnLst/>
              <a:rect l="0" t="0" r="0" b="0"/>
              <a:pathLst>
                <a:path w="133351" h="180583">
                  <a:moveTo>
                    <a:pt x="133350" y="9132"/>
                  </a:moveTo>
                  <a:lnTo>
                    <a:pt x="133350" y="9132"/>
                  </a:lnTo>
                  <a:lnTo>
                    <a:pt x="133350" y="931"/>
                  </a:lnTo>
                  <a:lnTo>
                    <a:pt x="132292" y="490"/>
                  </a:lnTo>
                  <a:lnTo>
                    <a:pt x="128292" y="0"/>
                  </a:lnTo>
                  <a:lnTo>
                    <a:pt x="115036" y="9836"/>
                  </a:lnTo>
                  <a:lnTo>
                    <a:pt x="79160" y="49454"/>
                  </a:lnTo>
                  <a:lnTo>
                    <a:pt x="72223" y="64448"/>
                  </a:lnTo>
                  <a:lnTo>
                    <a:pt x="70374" y="71408"/>
                  </a:lnTo>
                  <a:lnTo>
                    <a:pt x="38901" y="117404"/>
                  </a:lnTo>
                  <a:lnTo>
                    <a:pt x="14060" y="160543"/>
                  </a:lnTo>
                  <a:lnTo>
                    <a:pt x="4635" y="169000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050"/>
            <p:cNvSpPr/>
            <p:nvPr>
              <p:custDataLst>
                <p:tags r:id="rId194"/>
              </p:custDataLst>
            </p:nvPr>
          </p:nvSpPr>
          <p:spPr>
            <a:xfrm>
              <a:off x="11066566" y="5925058"/>
              <a:ext cx="201510" cy="237542"/>
            </a:xfrm>
            <a:custGeom>
              <a:avLst/>
              <a:gdLst/>
              <a:ahLst/>
              <a:cxnLst/>
              <a:rect l="0" t="0" r="0" b="0"/>
              <a:pathLst>
                <a:path w="201510" h="237542">
                  <a:moveTo>
                    <a:pt x="125309" y="18542"/>
                  </a:moveTo>
                  <a:lnTo>
                    <a:pt x="125309" y="18542"/>
                  </a:lnTo>
                  <a:lnTo>
                    <a:pt x="133972" y="10938"/>
                  </a:lnTo>
                  <a:lnTo>
                    <a:pt x="148101" y="3354"/>
                  </a:lnTo>
                  <a:lnTo>
                    <a:pt x="161185" y="0"/>
                  </a:lnTo>
                  <a:lnTo>
                    <a:pt x="161927" y="889"/>
                  </a:lnTo>
                  <a:lnTo>
                    <a:pt x="162749" y="4700"/>
                  </a:lnTo>
                  <a:lnTo>
                    <a:pt x="160853" y="7197"/>
                  </a:lnTo>
                  <a:lnTo>
                    <a:pt x="121964" y="35686"/>
                  </a:lnTo>
                  <a:lnTo>
                    <a:pt x="98566" y="49375"/>
                  </a:lnTo>
                  <a:lnTo>
                    <a:pt x="52392" y="78441"/>
                  </a:lnTo>
                  <a:lnTo>
                    <a:pt x="42453" y="87851"/>
                  </a:lnTo>
                  <a:lnTo>
                    <a:pt x="25145" y="109709"/>
                  </a:lnTo>
                  <a:lnTo>
                    <a:pt x="22583" y="116564"/>
                  </a:lnTo>
                  <a:lnTo>
                    <a:pt x="25076" y="118815"/>
                  </a:lnTo>
                  <a:lnTo>
                    <a:pt x="44811" y="121983"/>
                  </a:lnTo>
                  <a:lnTo>
                    <a:pt x="86046" y="123053"/>
                  </a:lnTo>
                  <a:lnTo>
                    <a:pt x="112618" y="126061"/>
                  </a:lnTo>
                  <a:lnTo>
                    <a:pt x="124959" y="130887"/>
                  </a:lnTo>
                  <a:lnTo>
                    <a:pt x="128251" y="133656"/>
                  </a:lnTo>
                  <a:lnTo>
                    <a:pt x="130446" y="136558"/>
                  </a:lnTo>
                  <a:lnTo>
                    <a:pt x="128734" y="139553"/>
                  </a:lnTo>
                  <a:lnTo>
                    <a:pt x="82413" y="166155"/>
                  </a:lnTo>
                  <a:lnTo>
                    <a:pt x="45866" y="183705"/>
                  </a:lnTo>
                  <a:lnTo>
                    <a:pt x="25218" y="194831"/>
                  </a:lnTo>
                  <a:lnTo>
                    <a:pt x="15207" y="199551"/>
                  </a:lnTo>
                  <a:lnTo>
                    <a:pt x="3702" y="208704"/>
                  </a:lnTo>
                  <a:lnTo>
                    <a:pt x="848" y="213051"/>
                  </a:lnTo>
                  <a:lnTo>
                    <a:pt x="0" y="217006"/>
                  </a:lnTo>
                  <a:lnTo>
                    <a:pt x="496" y="220702"/>
                  </a:lnTo>
                  <a:lnTo>
                    <a:pt x="3999" y="224224"/>
                  </a:lnTo>
                  <a:lnTo>
                    <a:pt x="16363" y="230958"/>
                  </a:lnTo>
                  <a:lnTo>
                    <a:pt x="52283" y="236301"/>
                  </a:lnTo>
                  <a:lnTo>
                    <a:pt x="92148" y="237227"/>
                  </a:lnTo>
                  <a:lnTo>
                    <a:pt x="135613" y="237541"/>
                  </a:lnTo>
                  <a:lnTo>
                    <a:pt x="173232" y="236548"/>
                  </a:lnTo>
                  <a:lnTo>
                    <a:pt x="201509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051"/>
            <p:cNvSpPr/>
            <p:nvPr>
              <p:custDataLst>
                <p:tags r:id="rId195"/>
              </p:custDataLst>
            </p:nvPr>
          </p:nvSpPr>
          <p:spPr>
            <a:xfrm>
              <a:off x="10869348" y="6210300"/>
              <a:ext cx="117985" cy="102676"/>
            </a:xfrm>
            <a:custGeom>
              <a:avLst/>
              <a:gdLst/>
              <a:ahLst/>
              <a:cxnLst/>
              <a:rect l="0" t="0" r="0" b="0"/>
              <a:pathLst>
                <a:path w="117985" h="102676">
                  <a:moveTo>
                    <a:pt x="8202" y="0"/>
                  </a:moveTo>
                  <a:lnTo>
                    <a:pt x="8202" y="0"/>
                  </a:lnTo>
                  <a:lnTo>
                    <a:pt x="8202" y="47050"/>
                  </a:lnTo>
                  <a:lnTo>
                    <a:pt x="0" y="86410"/>
                  </a:lnTo>
                  <a:lnTo>
                    <a:pt x="2088" y="94144"/>
                  </a:lnTo>
                  <a:lnTo>
                    <a:pt x="6995" y="102675"/>
                  </a:lnTo>
                  <a:lnTo>
                    <a:pt x="13153" y="69875"/>
                  </a:lnTo>
                  <a:lnTo>
                    <a:pt x="35640" y="26696"/>
                  </a:lnTo>
                  <a:lnTo>
                    <a:pt x="53256" y="9556"/>
                  </a:lnTo>
                  <a:lnTo>
                    <a:pt x="65621" y="4247"/>
                  </a:lnTo>
                  <a:lnTo>
                    <a:pt x="71881" y="2831"/>
                  </a:lnTo>
                  <a:lnTo>
                    <a:pt x="84480" y="4080"/>
                  </a:lnTo>
                  <a:lnTo>
                    <a:pt x="90805" y="5895"/>
                  </a:lnTo>
                  <a:lnTo>
                    <a:pt x="100653" y="13556"/>
                  </a:lnTo>
                  <a:lnTo>
                    <a:pt x="104761" y="18562"/>
                  </a:lnTo>
                  <a:lnTo>
                    <a:pt x="109327" y="32591"/>
                  </a:lnTo>
                  <a:lnTo>
                    <a:pt x="117984" y="69123"/>
                  </a:lnTo>
                  <a:lnTo>
                    <a:pt x="11297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052"/>
            <p:cNvSpPr/>
            <p:nvPr>
              <p:custDataLst>
                <p:tags r:id="rId196"/>
              </p:custDataLst>
            </p:nvPr>
          </p:nvSpPr>
          <p:spPr>
            <a:xfrm>
              <a:off x="11691212" y="5953125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5488" y="38100"/>
                  </a:moveTo>
                  <a:lnTo>
                    <a:pt x="5488" y="38100"/>
                  </a:lnTo>
                  <a:lnTo>
                    <a:pt x="430" y="27987"/>
                  </a:lnTo>
                  <a:lnTo>
                    <a:pt x="0" y="23949"/>
                  </a:lnTo>
                  <a:lnTo>
                    <a:pt x="4557" y="11633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053"/>
            <p:cNvSpPr/>
            <p:nvPr>
              <p:custDataLst>
                <p:tags r:id="rId197"/>
              </p:custDataLst>
            </p:nvPr>
          </p:nvSpPr>
          <p:spPr>
            <a:xfrm>
              <a:off x="10810875" y="6163068"/>
              <a:ext cx="171451" cy="9133"/>
            </a:xfrm>
            <a:custGeom>
              <a:avLst/>
              <a:gdLst/>
              <a:ahLst/>
              <a:cxnLst/>
              <a:rect l="0" t="0" r="0" b="0"/>
              <a:pathLst>
                <a:path w="171451" h="9133">
                  <a:moveTo>
                    <a:pt x="0" y="9132"/>
                  </a:moveTo>
                  <a:lnTo>
                    <a:pt x="0" y="9132"/>
                  </a:lnTo>
                  <a:lnTo>
                    <a:pt x="44931" y="8074"/>
                  </a:lnTo>
                  <a:lnTo>
                    <a:pt x="92209" y="1593"/>
                  </a:lnTo>
                  <a:lnTo>
                    <a:pt x="132748" y="0"/>
                  </a:lnTo>
                  <a:lnTo>
                    <a:pt x="17145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054"/>
            <p:cNvSpPr/>
            <p:nvPr>
              <p:custDataLst>
                <p:tags r:id="rId198"/>
              </p:custDataLst>
            </p:nvPr>
          </p:nvSpPr>
          <p:spPr>
            <a:xfrm>
              <a:off x="10925175" y="5895975"/>
              <a:ext cx="1" cy="200026"/>
            </a:xfrm>
            <a:custGeom>
              <a:avLst/>
              <a:gdLst/>
              <a:ahLst/>
              <a:cxnLst/>
              <a:rect l="0" t="0" r="0" b="0"/>
              <a:pathLst>
                <a:path w="1" h="200026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86190"/>
                  </a:lnTo>
                  <a:lnTo>
                    <a:pt x="0" y="128974"/>
                  </a:lnTo>
                  <a:lnTo>
                    <a:pt x="0" y="17003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055"/>
            <p:cNvSpPr/>
            <p:nvPr>
              <p:custDataLst>
                <p:tags r:id="rId199"/>
              </p:custDataLst>
            </p:nvPr>
          </p:nvSpPr>
          <p:spPr>
            <a:xfrm>
              <a:off x="11734800" y="60007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1459" y="1208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056"/>
            <p:cNvSpPr/>
            <p:nvPr>
              <p:custDataLst>
                <p:tags r:id="rId200"/>
              </p:custDataLst>
            </p:nvPr>
          </p:nvSpPr>
          <p:spPr>
            <a:xfrm>
              <a:off x="11725275" y="6067425"/>
              <a:ext cx="47626" cy="27252"/>
            </a:xfrm>
            <a:custGeom>
              <a:avLst/>
              <a:gdLst/>
              <a:ahLst/>
              <a:cxnLst/>
              <a:rect l="0" t="0" r="0" b="0"/>
              <a:pathLst>
                <a:path w="47626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26514" y="1520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057"/>
            <p:cNvSpPr/>
            <p:nvPr>
              <p:custDataLst>
                <p:tags r:id="rId201"/>
              </p:custDataLst>
            </p:nvPr>
          </p:nvSpPr>
          <p:spPr>
            <a:xfrm>
              <a:off x="11839575" y="5981700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10361" y="2822"/>
                  </a:lnTo>
                  <a:lnTo>
                    <a:pt x="48201" y="30592"/>
                  </a:lnTo>
                  <a:lnTo>
                    <a:pt x="53173" y="43230"/>
                  </a:lnTo>
                  <a:lnTo>
                    <a:pt x="54499" y="51045"/>
                  </a:lnTo>
                  <a:lnTo>
                    <a:pt x="53265" y="57313"/>
                  </a:lnTo>
                  <a:lnTo>
                    <a:pt x="46252" y="67101"/>
                  </a:lnTo>
                  <a:lnTo>
                    <a:pt x="30402" y="78561"/>
                  </a:lnTo>
                  <a:lnTo>
                    <a:pt x="11847" y="85097"/>
                  </a:lnTo>
                  <a:lnTo>
                    <a:pt x="11072" y="83190"/>
                  </a:lnTo>
                  <a:lnTo>
                    <a:pt x="10213" y="75426"/>
                  </a:lnTo>
                  <a:lnTo>
                    <a:pt x="15476" y="64919"/>
                  </a:lnTo>
                  <a:lnTo>
                    <a:pt x="24870" y="54253"/>
                  </a:lnTo>
                  <a:lnTo>
                    <a:pt x="66828" y="28778"/>
                  </a:lnTo>
                  <a:lnTo>
                    <a:pt x="77326" y="24431"/>
                  </a:lnTo>
                  <a:lnTo>
                    <a:pt x="80126" y="24754"/>
                  </a:lnTo>
                  <a:lnTo>
                    <a:pt x="84619" y="27820"/>
                  </a:lnTo>
                  <a:lnTo>
                    <a:pt x="86764" y="71977"/>
                  </a:lnTo>
                  <a:lnTo>
                    <a:pt x="93325" y="82240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058"/>
            <p:cNvSpPr/>
            <p:nvPr>
              <p:custDataLst>
                <p:tags r:id="rId202"/>
              </p:custDataLst>
            </p:nvPr>
          </p:nvSpPr>
          <p:spPr>
            <a:xfrm>
              <a:off x="11953875" y="5943600"/>
              <a:ext cx="46559" cy="200026"/>
            </a:xfrm>
            <a:custGeom>
              <a:avLst/>
              <a:gdLst/>
              <a:ahLst/>
              <a:cxnLst/>
              <a:rect l="0" t="0" r="0" b="0"/>
              <a:pathLst>
                <a:path w="46559" h="200026">
                  <a:moveTo>
                    <a:pt x="38100" y="0"/>
                  </a:moveTo>
                  <a:lnTo>
                    <a:pt x="38100" y="0"/>
                  </a:lnTo>
                  <a:lnTo>
                    <a:pt x="33042" y="0"/>
                  </a:lnTo>
                  <a:lnTo>
                    <a:pt x="32612" y="2117"/>
                  </a:lnTo>
                  <a:lnTo>
                    <a:pt x="44025" y="42213"/>
                  </a:lnTo>
                  <a:lnTo>
                    <a:pt x="46558" y="80359"/>
                  </a:lnTo>
                  <a:lnTo>
                    <a:pt x="44592" y="122765"/>
                  </a:lnTo>
                  <a:lnTo>
                    <a:pt x="37201" y="14644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059"/>
            <p:cNvSpPr/>
            <p:nvPr>
              <p:custDataLst>
                <p:tags r:id="rId203"/>
              </p:custDataLst>
            </p:nvPr>
          </p:nvSpPr>
          <p:spPr>
            <a:xfrm>
              <a:off x="11934825" y="5838825"/>
              <a:ext cx="121698" cy="476251"/>
            </a:xfrm>
            <a:custGeom>
              <a:avLst/>
              <a:gdLst/>
              <a:ahLst/>
              <a:cxnLst/>
              <a:rect l="0" t="0" r="0" b="0"/>
              <a:pathLst>
                <a:path w="121698" h="476251">
                  <a:moveTo>
                    <a:pt x="66675" y="0"/>
                  </a:moveTo>
                  <a:lnTo>
                    <a:pt x="66675" y="0"/>
                  </a:lnTo>
                  <a:lnTo>
                    <a:pt x="72163" y="0"/>
                  </a:lnTo>
                  <a:lnTo>
                    <a:pt x="69820" y="0"/>
                  </a:lnTo>
                  <a:lnTo>
                    <a:pt x="69829" y="2117"/>
                  </a:lnTo>
                  <a:lnTo>
                    <a:pt x="86095" y="46135"/>
                  </a:lnTo>
                  <a:lnTo>
                    <a:pt x="103554" y="87900"/>
                  </a:lnTo>
                  <a:lnTo>
                    <a:pt x="111116" y="126704"/>
                  </a:lnTo>
                  <a:lnTo>
                    <a:pt x="118414" y="165012"/>
                  </a:lnTo>
                  <a:lnTo>
                    <a:pt x="121697" y="209336"/>
                  </a:lnTo>
                  <a:lnTo>
                    <a:pt x="116963" y="245352"/>
                  </a:lnTo>
                  <a:lnTo>
                    <a:pt x="114030" y="282835"/>
                  </a:lnTo>
                  <a:lnTo>
                    <a:pt x="105872" y="320752"/>
                  </a:lnTo>
                  <a:lnTo>
                    <a:pt x="90518" y="358798"/>
                  </a:lnTo>
                  <a:lnTo>
                    <a:pt x="71505" y="396882"/>
                  </a:lnTo>
                  <a:lnTo>
                    <a:pt x="45176" y="433918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060"/>
            <p:cNvSpPr/>
            <p:nvPr>
              <p:custDataLst>
                <p:tags r:id="rId204"/>
              </p:custDataLst>
            </p:nvPr>
          </p:nvSpPr>
          <p:spPr>
            <a:xfrm>
              <a:off x="10687293" y="5819775"/>
              <a:ext cx="85483" cy="504826"/>
            </a:xfrm>
            <a:custGeom>
              <a:avLst/>
              <a:gdLst/>
              <a:ahLst/>
              <a:cxnLst/>
              <a:rect l="0" t="0" r="0" b="0"/>
              <a:pathLst>
                <a:path w="85483" h="504826">
                  <a:moveTo>
                    <a:pt x="85482" y="0"/>
                  </a:moveTo>
                  <a:lnTo>
                    <a:pt x="85482" y="0"/>
                  </a:lnTo>
                  <a:lnTo>
                    <a:pt x="67582" y="20723"/>
                  </a:lnTo>
                  <a:lnTo>
                    <a:pt x="57246" y="44240"/>
                  </a:lnTo>
                  <a:lnTo>
                    <a:pt x="41076" y="88258"/>
                  </a:lnTo>
                  <a:lnTo>
                    <a:pt x="31163" y="124325"/>
                  </a:lnTo>
                  <a:lnTo>
                    <a:pt x="23834" y="167080"/>
                  </a:lnTo>
                  <a:lnTo>
                    <a:pt x="12196" y="209745"/>
                  </a:lnTo>
                  <a:lnTo>
                    <a:pt x="3914" y="245473"/>
                  </a:lnTo>
                  <a:lnTo>
                    <a:pt x="988" y="286046"/>
                  </a:lnTo>
                  <a:lnTo>
                    <a:pt x="305" y="323275"/>
                  </a:lnTo>
                  <a:lnTo>
                    <a:pt x="0" y="361695"/>
                  </a:lnTo>
                  <a:lnTo>
                    <a:pt x="1981" y="395704"/>
                  </a:lnTo>
                  <a:lnTo>
                    <a:pt x="21229" y="442255"/>
                  </a:lnTo>
                  <a:lnTo>
                    <a:pt x="48684" y="481490"/>
                  </a:lnTo>
                  <a:lnTo>
                    <a:pt x="75957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SMARTInkShape-4061"/>
          <p:cNvSpPr/>
          <p:nvPr>
            <p:custDataLst>
              <p:tags r:id="rId2"/>
            </p:custDataLst>
          </p:nvPr>
        </p:nvSpPr>
        <p:spPr>
          <a:xfrm>
            <a:off x="9337496" y="5905534"/>
            <a:ext cx="530405" cy="437951"/>
          </a:xfrm>
          <a:custGeom>
            <a:avLst/>
            <a:gdLst/>
            <a:ahLst/>
            <a:cxnLst/>
            <a:rect l="0" t="0" r="0" b="0"/>
            <a:pathLst>
              <a:path w="530405" h="437951">
                <a:moveTo>
                  <a:pt x="416104" y="9491"/>
                </a:moveTo>
                <a:lnTo>
                  <a:pt x="416104" y="9491"/>
                </a:lnTo>
                <a:lnTo>
                  <a:pt x="421161" y="9491"/>
                </a:lnTo>
                <a:lnTo>
                  <a:pt x="422650" y="8433"/>
                </a:lnTo>
                <a:lnTo>
                  <a:pt x="423642" y="6669"/>
                </a:lnTo>
                <a:lnTo>
                  <a:pt x="424306" y="4435"/>
                </a:lnTo>
                <a:lnTo>
                  <a:pt x="425806" y="2946"/>
                </a:lnTo>
                <a:lnTo>
                  <a:pt x="434727" y="82"/>
                </a:lnTo>
                <a:lnTo>
                  <a:pt x="429972" y="0"/>
                </a:lnTo>
                <a:lnTo>
                  <a:pt x="424737" y="2803"/>
                </a:lnTo>
                <a:lnTo>
                  <a:pt x="381893" y="35615"/>
                </a:lnTo>
                <a:lnTo>
                  <a:pt x="362341" y="49098"/>
                </a:lnTo>
                <a:lnTo>
                  <a:pt x="321562" y="64195"/>
                </a:lnTo>
                <a:lnTo>
                  <a:pt x="285197" y="80499"/>
                </a:lnTo>
                <a:lnTo>
                  <a:pt x="240629" y="102147"/>
                </a:lnTo>
                <a:lnTo>
                  <a:pt x="200702" y="116928"/>
                </a:lnTo>
                <a:lnTo>
                  <a:pt x="156604" y="141503"/>
                </a:lnTo>
                <a:lnTo>
                  <a:pt x="130090" y="157825"/>
                </a:lnTo>
                <a:lnTo>
                  <a:pt x="124944" y="164670"/>
                </a:lnTo>
                <a:lnTo>
                  <a:pt x="126748" y="167976"/>
                </a:lnTo>
                <a:lnTo>
                  <a:pt x="137218" y="174474"/>
                </a:lnTo>
                <a:lnTo>
                  <a:pt x="177414" y="187268"/>
                </a:lnTo>
                <a:lnTo>
                  <a:pt x="220476" y="197164"/>
                </a:lnTo>
                <a:lnTo>
                  <a:pt x="238142" y="200851"/>
                </a:lnTo>
                <a:lnTo>
                  <a:pt x="278332" y="214820"/>
                </a:lnTo>
                <a:lnTo>
                  <a:pt x="320467" y="226090"/>
                </a:lnTo>
                <a:lnTo>
                  <a:pt x="335145" y="232051"/>
                </a:lnTo>
                <a:lnTo>
                  <a:pt x="345904" y="241051"/>
                </a:lnTo>
                <a:lnTo>
                  <a:pt x="350254" y="246415"/>
                </a:lnTo>
                <a:lnTo>
                  <a:pt x="352096" y="251048"/>
                </a:lnTo>
                <a:lnTo>
                  <a:pt x="352265" y="255196"/>
                </a:lnTo>
                <a:lnTo>
                  <a:pt x="351320" y="259020"/>
                </a:lnTo>
                <a:lnTo>
                  <a:pt x="334820" y="274512"/>
                </a:lnTo>
                <a:lnTo>
                  <a:pt x="294254" y="296595"/>
                </a:lnTo>
                <a:lnTo>
                  <a:pt x="254569" y="305974"/>
                </a:lnTo>
                <a:lnTo>
                  <a:pt x="225719" y="317471"/>
                </a:lnTo>
                <a:lnTo>
                  <a:pt x="203431" y="327346"/>
                </a:lnTo>
                <a:lnTo>
                  <a:pt x="159413" y="338855"/>
                </a:lnTo>
                <a:lnTo>
                  <a:pt x="120611" y="352226"/>
                </a:lnTo>
                <a:lnTo>
                  <a:pt x="73174" y="368243"/>
                </a:lnTo>
                <a:lnTo>
                  <a:pt x="25575" y="389194"/>
                </a:lnTo>
                <a:lnTo>
                  <a:pt x="7116" y="401866"/>
                </a:lnTo>
                <a:lnTo>
                  <a:pt x="1498" y="408952"/>
                </a:lnTo>
                <a:lnTo>
                  <a:pt x="0" y="412323"/>
                </a:lnTo>
                <a:lnTo>
                  <a:pt x="3234" y="415629"/>
                </a:lnTo>
                <a:lnTo>
                  <a:pt x="45241" y="431732"/>
                </a:lnTo>
                <a:lnTo>
                  <a:pt x="83498" y="436223"/>
                </a:lnTo>
                <a:lnTo>
                  <a:pt x="123291" y="437556"/>
                </a:lnTo>
                <a:lnTo>
                  <a:pt x="161892" y="437950"/>
                </a:lnTo>
                <a:lnTo>
                  <a:pt x="205197" y="433010"/>
                </a:lnTo>
                <a:lnTo>
                  <a:pt x="246487" y="429901"/>
                </a:lnTo>
                <a:lnTo>
                  <a:pt x="290587" y="428980"/>
                </a:lnTo>
                <a:lnTo>
                  <a:pt x="332112" y="428706"/>
                </a:lnTo>
                <a:lnTo>
                  <a:pt x="371227" y="428625"/>
                </a:lnTo>
                <a:lnTo>
                  <a:pt x="409627" y="428601"/>
                </a:lnTo>
                <a:lnTo>
                  <a:pt x="447816" y="428594"/>
                </a:lnTo>
                <a:lnTo>
                  <a:pt x="485554" y="428591"/>
                </a:lnTo>
                <a:lnTo>
                  <a:pt x="530404" y="4285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SMARTInkShape-Group826"/>
          <p:cNvGrpSpPr/>
          <p:nvPr/>
        </p:nvGrpSpPr>
        <p:grpSpPr>
          <a:xfrm>
            <a:off x="8483043" y="6200775"/>
            <a:ext cx="232333" cy="142680"/>
            <a:chOff x="8483043" y="6200775"/>
            <a:chExt cx="232333" cy="142680"/>
          </a:xfrm>
        </p:grpSpPr>
        <p:sp>
          <p:nvSpPr>
            <p:cNvPr id="307" name="SMARTInkShape-4062"/>
            <p:cNvSpPr/>
            <p:nvPr>
              <p:custDataLst>
                <p:tags r:id="rId185"/>
              </p:custDataLst>
            </p:nvPr>
          </p:nvSpPr>
          <p:spPr>
            <a:xfrm>
              <a:off x="8483043" y="6305550"/>
              <a:ext cx="232333" cy="37905"/>
            </a:xfrm>
            <a:custGeom>
              <a:avLst/>
              <a:gdLst/>
              <a:ahLst/>
              <a:cxnLst/>
              <a:rect l="0" t="0" r="0" b="0"/>
              <a:pathLst>
                <a:path w="232333" h="37905">
                  <a:moveTo>
                    <a:pt x="13257" y="0"/>
                  </a:moveTo>
                  <a:lnTo>
                    <a:pt x="13257" y="0"/>
                  </a:lnTo>
                  <a:lnTo>
                    <a:pt x="5653" y="8662"/>
                  </a:lnTo>
                  <a:lnTo>
                    <a:pt x="0" y="18314"/>
                  </a:lnTo>
                  <a:lnTo>
                    <a:pt x="186" y="22794"/>
                  </a:lnTo>
                  <a:lnTo>
                    <a:pt x="2426" y="26837"/>
                  </a:lnTo>
                  <a:lnTo>
                    <a:pt x="6036" y="30592"/>
                  </a:lnTo>
                  <a:lnTo>
                    <a:pt x="41456" y="35875"/>
                  </a:lnTo>
                  <a:lnTo>
                    <a:pt x="74474" y="37112"/>
                  </a:lnTo>
                  <a:lnTo>
                    <a:pt x="110315" y="37661"/>
                  </a:lnTo>
                  <a:lnTo>
                    <a:pt x="147411" y="37904"/>
                  </a:lnTo>
                  <a:lnTo>
                    <a:pt x="23233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063"/>
            <p:cNvSpPr/>
            <p:nvPr>
              <p:custDataLst>
                <p:tags r:id="rId186"/>
              </p:custDataLst>
            </p:nvPr>
          </p:nvSpPr>
          <p:spPr>
            <a:xfrm>
              <a:off x="8553450" y="62007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39774" y="0"/>
                  </a:lnTo>
                  <a:lnTo>
                    <a:pt x="82018" y="0"/>
                  </a:lnTo>
                  <a:lnTo>
                    <a:pt x="118585" y="2822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827"/>
          <p:cNvGrpSpPr/>
          <p:nvPr/>
        </p:nvGrpSpPr>
        <p:grpSpPr>
          <a:xfrm>
            <a:off x="7400936" y="5892436"/>
            <a:ext cx="657215" cy="606522"/>
            <a:chOff x="7400936" y="5892436"/>
            <a:chExt cx="657215" cy="606522"/>
          </a:xfrm>
        </p:grpSpPr>
        <p:sp>
          <p:nvSpPr>
            <p:cNvPr id="310" name="SMARTInkShape-4064"/>
            <p:cNvSpPr/>
            <p:nvPr>
              <p:custDataLst>
                <p:tags r:id="rId177"/>
              </p:custDataLst>
            </p:nvPr>
          </p:nvSpPr>
          <p:spPr>
            <a:xfrm>
              <a:off x="7543800" y="6290537"/>
              <a:ext cx="104776" cy="129314"/>
            </a:xfrm>
            <a:custGeom>
              <a:avLst/>
              <a:gdLst/>
              <a:ahLst/>
              <a:cxnLst/>
              <a:rect l="0" t="0" r="0" b="0"/>
              <a:pathLst>
                <a:path w="104776" h="129314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432"/>
                  </a:lnTo>
                  <a:lnTo>
                    <a:pt x="103717" y="0"/>
                  </a:lnTo>
                  <a:lnTo>
                    <a:pt x="96575" y="4557"/>
                  </a:lnTo>
                  <a:lnTo>
                    <a:pt x="61776" y="47627"/>
                  </a:lnTo>
                  <a:lnTo>
                    <a:pt x="38765" y="73360"/>
                  </a:lnTo>
                  <a:lnTo>
                    <a:pt x="7828" y="119697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065"/>
            <p:cNvSpPr/>
            <p:nvPr>
              <p:custDataLst>
                <p:tags r:id="rId178"/>
              </p:custDataLst>
            </p:nvPr>
          </p:nvSpPr>
          <p:spPr>
            <a:xfrm>
              <a:off x="7534668" y="6297465"/>
              <a:ext cx="85333" cy="103336"/>
            </a:xfrm>
            <a:custGeom>
              <a:avLst/>
              <a:gdLst/>
              <a:ahLst/>
              <a:cxnLst/>
              <a:rect l="0" t="0" r="0" b="0"/>
              <a:pathLst>
                <a:path w="85333" h="103336">
                  <a:moveTo>
                    <a:pt x="9132" y="17610"/>
                  </a:moveTo>
                  <a:lnTo>
                    <a:pt x="9132" y="17610"/>
                  </a:lnTo>
                  <a:lnTo>
                    <a:pt x="932" y="9409"/>
                  </a:lnTo>
                  <a:lnTo>
                    <a:pt x="0" y="3421"/>
                  </a:lnTo>
                  <a:lnTo>
                    <a:pt x="927" y="1800"/>
                  </a:lnTo>
                  <a:lnTo>
                    <a:pt x="2604" y="720"/>
                  </a:lnTo>
                  <a:lnTo>
                    <a:pt x="4780" y="0"/>
                  </a:lnTo>
                  <a:lnTo>
                    <a:pt x="7289" y="578"/>
                  </a:lnTo>
                  <a:lnTo>
                    <a:pt x="12900" y="4043"/>
                  </a:lnTo>
                  <a:lnTo>
                    <a:pt x="49488" y="47921"/>
                  </a:lnTo>
                  <a:lnTo>
                    <a:pt x="59877" y="60716"/>
                  </a:lnTo>
                  <a:lnTo>
                    <a:pt x="85332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066"/>
            <p:cNvSpPr/>
            <p:nvPr>
              <p:custDataLst>
                <p:tags r:id="rId179"/>
              </p:custDataLst>
            </p:nvPr>
          </p:nvSpPr>
          <p:spPr>
            <a:xfrm>
              <a:off x="7981950" y="6115050"/>
              <a:ext cx="76201" cy="238126"/>
            </a:xfrm>
            <a:custGeom>
              <a:avLst/>
              <a:gdLst/>
              <a:ahLst/>
              <a:cxnLst/>
              <a:rect l="0" t="0" r="0" b="0"/>
              <a:pathLst>
                <a:path w="76201" h="238126">
                  <a:moveTo>
                    <a:pt x="76200" y="0"/>
                  </a:moveTo>
                  <a:lnTo>
                    <a:pt x="76200" y="0"/>
                  </a:lnTo>
                  <a:lnTo>
                    <a:pt x="71144" y="10113"/>
                  </a:lnTo>
                  <a:lnTo>
                    <a:pt x="67263" y="51779"/>
                  </a:lnTo>
                  <a:lnTo>
                    <a:pt x="64027" y="89779"/>
                  </a:lnTo>
                  <a:lnTo>
                    <a:pt x="58509" y="134856"/>
                  </a:lnTo>
                  <a:lnTo>
                    <a:pt x="42211" y="179352"/>
                  </a:lnTo>
                  <a:lnTo>
                    <a:pt x="24737" y="21318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067"/>
            <p:cNvSpPr/>
            <p:nvPr>
              <p:custDataLst>
                <p:tags r:id="rId180"/>
              </p:custDataLst>
            </p:nvPr>
          </p:nvSpPr>
          <p:spPr>
            <a:xfrm>
              <a:off x="7783413" y="6096000"/>
              <a:ext cx="55663" cy="238126"/>
            </a:xfrm>
            <a:custGeom>
              <a:avLst/>
              <a:gdLst/>
              <a:ahLst/>
              <a:cxnLst/>
              <a:rect l="0" t="0" r="0" b="0"/>
              <a:pathLst>
                <a:path w="55663" h="238126">
                  <a:moveTo>
                    <a:pt x="55662" y="0"/>
                  </a:moveTo>
                  <a:lnTo>
                    <a:pt x="55662" y="0"/>
                  </a:lnTo>
                  <a:lnTo>
                    <a:pt x="41115" y="0"/>
                  </a:lnTo>
                  <a:lnTo>
                    <a:pt x="35791" y="2822"/>
                  </a:lnTo>
                  <a:lnTo>
                    <a:pt x="29897" y="8662"/>
                  </a:lnTo>
                  <a:lnTo>
                    <a:pt x="20628" y="25967"/>
                  </a:lnTo>
                  <a:lnTo>
                    <a:pt x="10838" y="68669"/>
                  </a:lnTo>
                  <a:lnTo>
                    <a:pt x="3534" y="112812"/>
                  </a:lnTo>
                  <a:lnTo>
                    <a:pt x="0" y="137378"/>
                  </a:lnTo>
                  <a:lnTo>
                    <a:pt x="6247" y="183401"/>
                  </a:lnTo>
                  <a:lnTo>
                    <a:pt x="12740" y="211911"/>
                  </a:lnTo>
                  <a:lnTo>
                    <a:pt x="4613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068"/>
            <p:cNvSpPr/>
            <p:nvPr>
              <p:custDataLst>
                <p:tags r:id="rId181"/>
              </p:custDataLst>
            </p:nvPr>
          </p:nvSpPr>
          <p:spPr>
            <a:xfrm>
              <a:off x="7867650" y="6153658"/>
              <a:ext cx="66676" cy="128017"/>
            </a:xfrm>
            <a:custGeom>
              <a:avLst/>
              <a:gdLst/>
              <a:ahLst/>
              <a:cxnLst/>
              <a:rect l="0" t="0" r="0" b="0"/>
              <a:pathLst>
                <a:path w="66676" h="128017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7604" y="637"/>
                  </a:lnTo>
                  <a:lnTo>
                    <a:pt x="13257" y="0"/>
                  </a:lnTo>
                  <a:lnTo>
                    <a:pt x="16246" y="3006"/>
                  </a:lnTo>
                  <a:lnTo>
                    <a:pt x="31799" y="34252"/>
                  </a:lnTo>
                  <a:lnTo>
                    <a:pt x="36233" y="63530"/>
                  </a:lnTo>
                  <a:lnTo>
                    <a:pt x="32490" y="88905"/>
                  </a:lnTo>
                  <a:lnTo>
                    <a:pt x="12516" y="119322"/>
                  </a:lnTo>
                  <a:lnTo>
                    <a:pt x="5355" y="127190"/>
                  </a:lnTo>
                  <a:lnTo>
                    <a:pt x="3570" y="128016"/>
                  </a:lnTo>
                  <a:lnTo>
                    <a:pt x="2380" y="127507"/>
                  </a:lnTo>
                  <a:lnTo>
                    <a:pt x="1587" y="126111"/>
                  </a:lnTo>
                  <a:lnTo>
                    <a:pt x="5528" y="114032"/>
                  </a:lnTo>
                  <a:lnTo>
                    <a:pt x="26898" y="74469"/>
                  </a:lnTo>
                  <a:lnTo>
                    <a:pt x="36296" y="57157"/>
                  </a:lnTo>
                  <a:lnTo>
                    <a:pt x="65304" y="29326"/>
                  </a:lnTo>
                  <a:lnTo>
                    <a:pt x="51406" y="70335"/>
                  </a:lnTo>
                  <a:lnTo>
                    <a:pt x="49306" y="87069"/>
                  </a:lnTo>
                  <a:lnTo>
                    <a:pt x="51195" y="99447"/>
                  </a:lnTo>
                  <a:lnTo>
                    <a:pt x="66675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069"/>
            <p:cNvSpPr/>
            <p:nvPr>
              <p:custDataLst>
                <p:tags r:id="rId182"/>
              </p:custDataLst>
            </p:nvPr>
          </p:nvSpPr>
          <p:spPr>
            <a:xfrm>
              <a:off x="7572375" y="6306874"/>
              <a:ext cx="95251" cy="72846"/>
            </a:xfrm>
            <a:custGeom>
              <a:avLst/>
              <a:gdLst/>
              <a:ahLst/>
              <a:cxnLst/>
              <a:rect l="0" t="0" r="0" b="0"/>
              <a:pathLst>
                <a:path w="95251" h="72846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19246" y="4125"/>
                  </a:lnTo>
                  <a:lnTo>
                    <a:pt x="30867" y="12050"/>
                  </a:lnTo>
                  <a:lnTo>
                    <a:pt x="34885" y="20848"/>
                  </a:lnTo>
                  <a:lnTo>
                    <a:pt x="37464" y="43743"/>
                  </a:lnTo>
                  <a:lnTo>
                    <a:pt x="34996" y="53278"/>
                  </a:lnTo>
                  <a:lnTo>
                    <a:pt x="24787" y="68023"/>
                  </a:lnTo>
                  <a:lnTo>
                    <a:pt x="18778" y="71830"/>
                  </a:lnTo>
                  <a:lnTo>
                    <a:pt x="15693" y="72845"/>
                  </a:lnTo>
                  <a:lnTo>
                    <a:pt x="13637" y="72465"/>
                  </a:lnTo>
                  <a:lnTo>
                    <a:pt x="12267" y="71151"/>
                  </a:lnTo>
                  <a:lnTo>
                    <a:pt x="11352" y="69217"/>
                  </a:lnTo>
                  <a:lnTo>
                    <a:pt x="13160" y="61424"/>
                  </a:lnTo>
                  <a:lnTo>
                    <a:pt x="20127" y="47960"/>
                  </a:lnTo>
                  <a:lnTo>
                    <a:pt x="44483" y="21029"/>
                  </a:lnTo>
                  <a:lnTo>
                    <a:pt x="65808" y="8680"/>
                  </a:lnTo>
                  <a:lnTo>
                    <a:pt x="66418" y="18456"/>
                  </a:lnTo>
                  <a:lnTo>
                    <a:pt x="63739" y="26164"/>
                  </a:lnTo>
                  <a:lnTo>
                    <a:pt x="61543" y="29702"/>
                  </a:lnTo>
                  <a:lnTo>
                    <a:pt x="61137" y="34176"/>
                  </a:lnTo>
                  <a:lnTo>
                    <a:pt x="65736" y="52557"/>
                  </a:lnTo>
                  <a:lnTo>
                    <a:pt x="68166" y="53647"/>
                  </a:lnTo>
                  <a:lnTo>
                    <a:pt x="9525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070"/>
            <p:cNvSpPr/>
            <p:nvPr>
              <p:custDataLst>
                <p:tags r:id="rId183"/>
              </p:custDataLst>
            </p:nvPr>
          </p:nvSpPr>
          <p:spPr>
            <a:xfrm>
              <a:off x="7421309" y="5892436"/>
              <a:ext cx="112967" cy="155940"/>
            </a:xfrm>
            <a:custGeom>
              <a:avLst/>
              <a:gdLst/>
              <a:ahLst/>
              <a:cxnLst/>
              <a:rect l="0" t="0" r="0" b="0"/>
              <a:pathLst>
                <a:path w="112967" h="155940">
                  <a:moveTo>
                    <a:pt x="17716" y="41639"/>
                  </a:moveTo>
                  <a:lnTo>
                    <a:pt x="17716" y="41639"/>
                  </a:lnTo>
                  <a:lnTo>
                    <a:pt x="17716" y="36583"/>
                  </a:lnTo>
                  <a:lnTo>
                    <a:pt x="16658" y="35094"/>
                  </a:lnTo>
                  <a:lnTo>
                    <a:pt x="14894" y="34100"/>
                  </a:lnTo>
                  <a:lnTo>
                    <a:pt x="12660" y="33438"/>
                  </a:lnTo>
                  <a:lnTo>
                    <a:pt x="11171" y="34055"/>
                  </a:lnTo>
                  <a:lnTo>
                    <a:pt x="10178" y="35526"/>
                  </a:lnTo>
                  <a:lnTo>
                    <a:pt x="8779" y="42651"/>
                  </a:lnTo>
                  <a:lnTo>
                    <a:pt x="7210" y="65252"/>
                  </a:lnTo>
                  <a:lnTo>
                    <a:pt x="0" y="90741"/>
                  </a:lnTo>
                  <a:lnTo>
                    <a:pt x="614" y="92365"/>
                  </a:lnTo>
                  <a:lnTo>
                    <a:pt x="2081" y="92391"/>
                  </a:lnTo>
                  <a:lnTo>
                    <a:pt x="4118" y="91348"/>
                  </a:lnTo>
                  <a:lnTo>
                    <a:pt x="12041" y="79768"/>
                  </a:lnTo>
                  <a:lnTo>
                    <a:pt x="30152" y="40388"/>
                  </a:lnTo>
                  <a:lnTo>
                    <a:pt x="58603" y="1407"/>
                  </a:lnTo>
                  <a:lnTo>
                    <a:pt x="62966" y="0"/>
                  </a:lnTo>
                  <a:lnTo>
                    <a:pt x="73458" y="1261"/>
                  </a:lnTo>
                  <a:lnTo>
                    <a:pt x="78160" y="5195"/>
                  </a:lnTo>
                  <a:lnTo>
                    <a:pt x="86208" y="18033"/>
                  </a:lnTo>
                  <a:lnTo>
                    <a:pt x="98940" y="60808"/>
                  </a:lnTo>
                  <a:lnTo>
                    <a:pt x="103166" y="102822"/>
                  </a:lnTo>
                  <a:lnTo>
                    <a:pt x="112966" y="15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071"/>
            <p:cNvSpPr/>
            <p:nvPr>
              <p:custDataLst>
                <p:tags r:id="rId184"/>
              </p:custDataLst>
            </p:nvPr>
          </p:nvSpPr>
          <p:spPr>
            <a:xfrm>
              <a:off x="7400936" y="6109895"/>
              <a:ext cx="131304" cy="389063"/>
            </a:xfrm>
            <a:custGeom>
              <a:avLst/>
              <a:gdLst/>
              <a:ahLst/>
              <a:cxnLst/>
              <a:rect l="0" t="0" r="0" b="0"/>
              <a:pathLst>
                <a:path w="131304" h="389063">
                  <a:moveTo>
                    <a:pt x="28564" y="52780"/>
                  </a:moveTo>
                  <a:lnTo>
                    <a:pt x="28564" y="52780"/>
                  </a:lnTo>
                  <a:lnTo>
                    <a:pt x="23508" y="47724"/>
                  </a:lnTo>
                  <a:lnTo>
                    <a:pt x="19902" y="47292"/>
                  </a:lnTo>
                  <a:lnTo>
                    <a:pt x="10250" y="49636"/>
                  </a:lnTo>
                  <a:lnTo>
                    <a:pt x="6830" y="53859"/>
                  </a:lnTo>
                  <a:lnTo>
                    <a:pt x="3029" y="67018"/>
                  </a:lnTo>
                  <a:lnTo>
                    <a:pt x="590" y="103452"/>
                  </a:lnTo>
                  <a:lnTo>
                    <a:pt x="2930" y="150945"/>
                  </a:lnTo>
                  <a:lnTo>
                    <a:pt x="7563" y="185935"/>
                  </a:lnTo>
                  <a:lnTo>
                    <a:pt x="9705" y="217794"/>
                  </a:lnTo>
                  <a:lnTo>
                    <a:pt x="15803" y="263362"/>
                  </a:lnTo>
                  <a:lnTo>
                    <a:pt x="18080" y="298972"/>
                  </a:lnTo>
                  <a:lnTo>
                    <a:pt x="16028" y="342750"/>
                  </a:lnTo>
                  <a:lnTo>
                    <a:pt x="7264" y="382867"/>
                  </a:lnTo>
                  <a:lnTo>
                    <a:pt x="3222" y="388927"/>
                  </a:lnTo>
                  <a:lnTo>
                    <a:pt x="2145" y="389062"/>
                  </a:lnTo>
                  <a:lnTo>
                    <a:pt x="1426" y="388093"/>
                  </a:lnTo>
                  <a:lnTo>
                    <a:pt x="178" y="349682"/>
                  </a:lnTo>
                  <a:lnTo>
                    <a:pt x="26" y="307690"/>
                  </a:lnTo>
                  <a:lnTo>
                    <a:pt x="0" y="260483"/>
                  </a:lnTo>
                  <a:lnTo>
                    <a:pt x="2816" y="223410"/>
                  </a:lnTo>
                  <a:lnTo>
                    <a:pt x="6537" y="187882"/>
                  </a:lnTo>
                  <a:lnTo>
                    <a:pt x="9690" y="145139"/>
                  </a:lnTo>
                  <a:lnTo>
                    <a:pt x="16857" y="109779"/>
                  </a:lnTo>
                  <a:lnTo>
                    <a:pt x="26742" y="67787"/>
                  </a:lnTo>
                  <a:lnTo>
                    <a:pt x="48508" y="20780"/>
                  </a:lnTo>
                  <a:lnTo>
                    <a:pt x="59653" y="6809"/>
                  </a:lnTo>
                  <a:lnTo>
                    <a:pt x="68134" y="598"/>
                  </a:lnTo>
                  <a:lnTo>
                    <a:pt x="72936" y="0"/>
                  </a:lnTo>
                  <a:lnTo>
                    <a:pt x="89807" y="4216"/>
                  </a:lnTo>
                  <a:lnTo>
                    <a:pt x="101997" y="9323"/>
                  </a:lnTo>
                  <a:lnTo>
                    <a:pt x="111648" y="23589"/>
                  </a:lnTo>
                  <a:lnTo>
                    <a:pt x="128757" y="59715"/>
                  </a:lnTo>
                  <a:lnTo>
                    <a:pt x="131303" y="79499"/>
                  </a:lnTo>
                  <a:lnTo>
                    <a:pt x="126790" y="99579"/>
                  </a:lnTo>
                  <a:lnTo>
                    <a:pt x="107273" y="140317"/>
                  </a:lnTo>
                  <a:lnTo>
                    <a:pt x="83914" y="168193"/>
                  </a:lnTo>
                  <a:lnTo>
                    <a:pt x="63308" y="179169"/>
                  </a:lnTo>
                  <a:lnTo>
                    <a:pt x="19039" y="17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828"/>
          <p:cNvGrpSpPr/>
          <p:nvPr/>
        </p:nvGrpSpPr>
        <p:grpSpPr>
          <a:xfrm>
            <a:off x="5907217" y="6000750"/>
            <a:ext cx="1207959" cy="633707"/>
            <a:chOff x="5907217" y="6000750"/>
            <a:chExt cx="1207959" cy="633707"/>
          </a:xfrm>
        </p:grpSpPr>
        <p:sp>
          <p:nvSpPr>
            <p:cNvPr id="319" name="SMARTInkShape-4072"/>
            <p:cNvSpPr/>
            <p:nvPr>
              <p:custDataLst>
                <p:tags r:id="rId170"/>
              </p:custDataLst>
            </p:nvPr>
          </p:nvSpPr>
          <p:spPr>
            <a:xfrm>
              <a:off x="7096125" y="62579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073"/>
            <p:cNvSpPr/>
            <p:nvPr>
              <p:custDataLst>
                <p:tags r:id="rId171"/>
              </p:custDataLst>
            </p:nvPr>
          </p:nvSpPr>
          <p:spPr>
            <a:xfrm>
              <a:off x="6715125" y="6105525"/>
              <a:ext cx="266701" cy="217046"/>
            </a:xfrm>
            <a:custGeom>
              <a:avLst/>
              <a:gdLst/>
              <a:ahLst/>
              <a:cxnLst/>
              <a:rect l="0" t="0" r="0" b="0"/>
              <a:pathLst>
                <a:path w="266701" h="21704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72060" y="57297"/>
                  </a:lnTo>
                  <a:lnTo>
                    <a:pt x="84498" y="79065"/>
                  </a:lnTo>
                  <a:lnTo>
                    <a:pt x="102822" y="124729"/>
                  </a:lnTo>
                  <a:lnTo>
                    <a:pt x="96403" y="170454"/>
                  </a:lnTo>
                  <a:lnTo>
                    <a:pt x="90118" y="181944"/>
                  </a:lnTo>
                  <a:lnTo>
                    <a:pt x="63758" y="212224"/>
                  </a:lnTo>
                  <a:lnTo>
                    <a:pt x="57265" y="216030"/>
                  </a:lnTo>
                  <a:lnTo>
                    <a:pt x="54052" y="217045"/>
                  </a:lnTo>
                  <a:lnTo>
                    <a:pt x="51909" y="215605"/>
                  </a:lnTo>
                  <a:lnTo>
                    <a:pt x="49530" y="208361"/>
                  </a:lnTo>
                  <a:lnTo>
                    <a:pt x="53246" y="182269"/>
                  </a:lnTo>
                  <a:lnTo>
                    <a:pt x="74536" y="136343"/>
                  </a:lnTo>
                  <a:lnTo>
                    <a:pt x="88054" y="115187"/>
                  </a:lnTo>
                  <a:lnTo>
                    <a:pt x="126852" y="73456"/>
                  </a:lnTo>
                  <a:lnTo>
                    <a:pt x="170879" y="31992"/>
                  </a:lnTo>
                  <a:lnTo>
                    <a:pt x="181780" y="23743"/>
                  </a:lnTo>
                  <a:lnTo>
                    <a:pt x="189352" y="11607"/>
                  </a:lnTo>
                  <a:lnTo>
                    <a:pt x="175065" y="26203"/>
                  </a:lnTo>
                  <a:lnTo>
                    <a:pt x="160056" y="48687"/>
                  </a:lnTo>
                  <a:lnTo>
                    <a:pt x="154669" y="70282"/>
                  </a:lnTo>
                  <a:lnTo>
                    <a:pt x="153408" y="87328"/>
                  </a:lnTo>
                  <a:lnTo>
                    <a:pt x="158493" y="105487"/>
                  </a:lnTo>
                  <a:lnTo>
                    <a:pt x="173255" y="130738"/>
                  </a:lnTo>
                  <a:lnTo>
                    <a:pt x="179004" y="137959"/>
                  </a:lnTo>
                  <a:lnTo>
                    <a:pt x="196680" y="148804"/>
                  </a:lnTo>
                  <a:lnTo>
                    <a:pt x="266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074"/>
            <p:cNvSpPr/>
            <p:nvPr>
              <p:custDataLst>
                <p:tags r:id="rId172"/>
              </p:custDataLst>
            </p:nvPr>
          </p:nvSpPr>
          <p:spPr>
            <a:xfrm>
              <a:off x="6110954" y="6457950"/>
              <a:ext cx="99347" cy="148247"/>
            </a:xfrm>
            <a:custGeom>
              <a:avLst/>
              <a:gdLst/>
              <a:ahLst/>
              <a:cxnLst/>
              <a:rect l="0" t="0" r="0" b="0"/>
              <a:pathLst>
                <a:path w="99347" h="148247">
                  <a:moveTo>
                    <a:pt x="99346" y="0"/>
                  </a:moveTo>
                  <a:lnTo>
                    <a:pt x="99346" y="0"/>
                  </a:lnTo>
                  <a:lnTo>
                    <a:pt x="68754" y="0"/>
                  </a:lnTo>
                  <a:lnTo>
                    <a:pt x="58939" y="5645"/>
                  </a:lnTo>
                  <a:lnTo>
                    <a:pt x="36797" y="25947"/>
                  </a:lnTo>
                  <a:lnTo>
                    <a:pt x="11392" y="60651"/>
                  </a:lnTo>
                  <a:lnTo>
                    <a:pt x="0" y="92118"/>
                  </a:lnTo>
                  <a:lnTo>
                    <a:pt x="307" y="99513"/>
                  </a:lnTo>
                  <a:lnTo>
                    <a:pt x="6292" y="116194"/>
                  </a:lnTo>
                  <a:lnTo>
                    <a:pt x="26619" y="138380"/>
                  </a:lnTo>
                  <a:lnTo>
                    <a:pt x="42637" y="148246"/>
                  </a:lnTo>
                  <a:lnTo>
                    <a:pt x="56150" y="147732"/>
                  </a:lnTo>
                  <a:lnTo>
                    <a:pt x="8029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075"/>
            <p:cNvSpPr/>
            <p:nvPr>
              <p:custDataLst>
                <p:tags r:id="rId173"/>
              </p:custDataLst>
            </p:nvPr>
          </p:nvSpPr>
          <p:spPr>
            <a:xfrm>
              <a:off x="6105525" y="65341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3175" y="2980"/>
                  </a:lnTo>
                  <a:lnTo>
                    <a:pt x="43252" y="26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076"/>
            <p:cNvSpPr/>
            <p:nvPr>
              <p:custDataLst>
                <p:tags r:id="rId174"/>
              </p:custDataLst>
            </p:nvPr>
          </p:nvSpPr>
          <p:spPr>
            <a:xfrm>
              <a:off x="6261962" y="6411861"/>
              <a:ext cx="319814" cy="222596"/>
            </a:xfrm>
            <a:custGeom>
              <a:avLst/>
              <a:gdLst/>
              <a:ahLst/>
              <a:cxnLst/>
              <a:rect l="0" t="0" r="0" b="0"/>
              <a:pathLst>
                <a:path w="319814" h="222596">
                  <a:moveTo>
                    <a:pt x="5488" y="217539"/>
                  </a:moveTo>
                  <a:lnTo>
                    <a:pt x="5488" y="217539"/>
                  </a:lnTo>
                  <a:lnTo>
                    <a:pt x="432" y="222595"/>
                  </a:lnTo>
                  <a:lnTo>
                    <a:pt x="0" y="221967"/>
                  </a:lnTo>
                  <a:lnTo>
                    <a:pt x="2344" y="215627"/>
                  </a:lnTo>
                  <a:lnTo>
                    <a:pt x="5508" y="213089"/>
                  </a:lnTo>
                  <a:lnTo>
                    <a:pt x="14669" y="210270"/>
                  </a:lnTo>
                  <a:lnTo>
                    <a:pt x="61861" y="205489"/>
                  </a:lnTo>
                  <a:lnTo>
                    <a:pt x="108044" y="192865"/>
                  </a:lnTo>
                  <a:lnTo>
                    <a:pt x="141472" y="184421"/>
                  </a:lnTo>
                  <a:lnTo>
                    <a:pt x="150592" y="178831"/>
                  </a:lnTo>
                  <a:lnTo>
                    <a:pt x="154646" y="172819"/>
                  </a:lnTo>
                  <a:lnTo>
                    <a:pt x="156447" y="166619"/>
                  </a:lnTo>
                  <a:lnTo>
                    <a:pt x="157461" y="147065"/>
                  </a:lnTo>
                  <a:lnTo>
                    <a:pt x="152054" y="132948"/>
                  </a:lnTo>
                  <a:lnTo>
                    <a:pt x="132974" y="92609"/>
                  </a:lnTo>
                  <a:lnTo>
                    <a:pt x="114540" y="50617"/>
                  </a:lnTo>
                  <a:lnTo>
                    <a:pt x="112164" y="38930"/>
                  </a:lnTo>
                  <a:lnTo>
                    <a:pt x="113930" y="26678"/>
                  </a:lnTo>
                  <a:lnTo>
                    <a:pt x="115882" y="20449"/>
                  </a:lnTo>
                  <a:lnTo>
                    <a:pt x="120360" y="15237"/>
                  </a:lnTo>
                  <a:lnTo>
                    <a:pt x="133800" y="6625"/>
                  </a:lnTo>
                  <a:lnTo>
                    <a:pt x="159218" y="882"/>
                  </a:lnTo>
                  <a:lnTo>
                    <a:pt x="200680" y="0"/>
                  </a:lnTo>
                  <a:lnTo>
                    <a:pt x="213242" y="3733"/>
                  </a:lnTo>
                  <a:lnTo>
                    <a:pt x="222354" y="14564"/>
                  </a:lnTo>
                  <a:lnTo>
                    <a:pt x="228873" y="29961"/>
                  </a:lnTo>
                  <a:lnTo>
                    <a:pt x="231770" y="47388"/>
                  </a:lnTo>
                  <a:lnTo>
                    <a:pt x="227414" y="65716"/>
                  </a:lnTo>
                  <a:lnTo>
                    <a:pt x="209063" y="110723"/>
                  </a:lnTo>
                  <a:lnTo>
                    <a:pt x="189671" y="152636"/>
                  </a:lnTo>
                  <a:lnTo>
                    <a:pt x="183304" y="170702"/>
                  </a:lnTo>
                  <a:lnTo>
                    <a:pt x="184356" y="177848"/>
                  </a:lnTo>
                  <a:lnTo>
                    <a:pt x="188232" y="183670"/>
                  </a:lnTo>
                  <a:lnTo>
                    <a:pt x="199950" y="191903"/>
                  </a:lnTo>
                  <a:lnTo>
                    <a:pt x="212212" y="195562"/>
                  </a:lnTo>
                  <a:lnTo>
                    <a:pt x="258737" y="198104"/>
                  </a:lnTo>
                  <a:lnTo>
                    <a:pt x="319813" y="18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077"/>
            <p:cNvSpPr/>
            <p:nvPr>
              <p:custDataLst>
                <p:tags r:id="rId175"/>
              </p:custDataLst>
            </p:nvPr>
          </p:nvSpPr>
          <p:spPr>
            <a:xfrm>
              <a:off x="5907217" y="6448425"/>
              <a:ext cx="103059" cy="133351"/>
            </a:xfrm>
            <a:custGeom>
              <a:avLst/>
              <a:gdLst/>
              <a:ahLst/>
              <a:cxnLst/>
              <a:rect l="0" t="0" r="0" b="0"/>
              <a:pathLst>
                <a:path w="103059" h="133351">
                  <a:moveTo>
                    <a:pt x="17333" y="0"/>
                  </a:moveTo>
                  <a:lnTo>
                    <a:pt x="17333" y="0"/>
                  </a:lnTo>
                  <a:lnTo>
                    <a:pt x="12277" y="5056"/>
                  </a:lnTo>
                  <a:lnTo>
                    <a:pt x="6972" y="7539"/>
                  </a:lnTo>
                  <a:lnTo>
                    <a:pt x="0" y="9132"/>
                  </a:lnTo>
                  <a:lnTo>
                    <a:pt x="1868" y="9350"/>
                  </a:lnTo>
                  <a:lnTo>
                    <a:pt x="3849" y="9409"/>
                  </a:lnTo>
                  <a:lnTo>
                    <a:pt x="8870" y="12296"/>
                  </a:lnTo>
                  <a:lnTo>
                    <a:pt x="52834" y="54580"/>
                  </a:lnTo>
                  <a:lnTo>
                    <a:pt x="59570" y="69767"/>
                  </a:lnTo>
                  <a:lnTo>
                    <a:pt x="61505" y="86041"/>
                  </a:lnTo>
                  <a:lnTo>
                    <a:pt x="58837" y="100330"/>
                  </a:lnTo>
                  <a:lnTo>
                    <a:pt x="46328" y="120274"/>
                  </a:lnTo>
                  <a:lnTo>
                    <a:pt x="37981" y="127539"/>
                  </a:lnTo>
                  <a:lnTo>
                    <a:pt x="34273" y="129476"/>
                  </a:lnTo>
                  <a:lnTo>
                    <a:pt x="24509" y="128805"/>
                  </a:lnTo>
                  <a:lnTo>
                    <a:pt x="14172" y="124980"/>
                  </a:lnTo>
                  <a:lnTo>
                    <a:pt x="6051" y="119753"/>
                  </a:lnTo>
                  <a:lnTo>
                    <a:pt x="5579" y="115819"/>
                  </a:lnTo>
                  <a:lnTo>
                    <a:pt x="10699" y="105803"/>
                  </a:lnTo>
                  <a:lnTo>
                    <a:pt x="53740" y="58944"/>
                  </a:lnTo>
                  <a:lnTo>
                    <a:pt x="81381" y="35932"/>
                  </a:lnTo>
                  <a:lnTo>
                    <a:pt x="97421" y="14727"/>
                  </a:lnTo>
                  <a:lnTo>
                    <a:pt x="97184" y="12993"/>
                  </a:lnTo>
                  <a:lnTo>
                    <a:pt x="95967" y="11837"/>
                  </a:lnTo>
                  <a:lnTo>
                    <a:pt x="95156" y="12125"/>
                  </a:lnTo>
                  <a:lnTo>
                    <a:pt x="91897" y="18644"/>
                  </a:lnTo>
                  <a:lnTo>
                    <a:pt x="79525" y="34570"/>
                  </a:lnTo>
                  <a:lnTo>
                    <a:pt x="68149" y="62214"/>
                  </a:lnTo>
                  <a:lnTo>
                    <a:pt x="65589" y="83551"/>
                  </a:lnTo>
                  <a:lnTo>
                    <a:pt x="75257" y="106952"/>
                  </a:lnTo>
                  <a:lnTo>
                    <a:pt x="1030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078"/>
            <p:cNvSpPr/>
            <p:nvPr>
              <p:custDataLst>
                <p:tags r:id="rId176"/>
              </p:custDataLst>
            </p:nvPr>
          </p:nvSpPr>
          <p:spPr>
            <a:xfrm>
              <a:off x="5998583" y="6000750"/>
              <a:ext cx="345068" cy="342818"/>
            </a:xfrm>
            <a:custGeom>
              <a:avLst/>
              <a:gdLst/>
              <a:ahLst/>
              <a:cxnLst/>
              <a:rect l="0" t="0" r="0" b="0"/>
              <a:pathLst>
                <a:path w="345068" h="342818">
                  <a:moveTo>
                    <a:pt x="326017" y="0"/>
                  </a:moveTo>
                  <a:lnTo>
                    <a:pt x="326017" y="0"/>
                  </a:lnTo>
                  <a:lnTo>
                    <a:pt x="335426" y="0"/>
                  </a:lnTo>
                  <a:lnTo>
                    <a:pt x="289403" y="19298"/>
                  </a:lnTo>
                  <a:lnTo>
                    <a:pt x="247700" y="36016"/>
                  </a:lnTo>
                  <a:lnTo>
                    <a:pt x="206791" y="52348"/>
                  </a:lnTo>
                  <a:lnTo>
                    <a:pt x="190478" y="57133"/>
                  </a:lnTo>
                  <a:lnTo>
                    <a:pt x="144754" y="83384"/>
                  </a:lnTo>
                  <a:lnTo>
                    <a:pt x="134331" y="95621"/>
                  </a:lnTo>
                  <a:lnTo>
                    <a:pt x="131551" y="101846"/>
                  </a:lnTo>
                  <a:lnTo>
                    <a:pt x="131815" y="107056"/>
                  </a:lnTo>
                  <a:lnTo>
                    <a:pt x="134107" y="111587"/>
                  </a:lnTo>
                  <a:lnTo>
                    <a:pt x="137753" y="115667"/>
                  </a:lnTo>
                  <a:lnTo>
                    <a:pt x="179882" y="133112"/>
                  </a:lnTo>
                  <a:lnTo>
                    <a:pt x="218011" y="146002"/>
                  </a:lnTo>
                  <a:lnTo>
                    <a:pt x="263134" y="165286"/>
                  </a:lnTo>
                  <a:lnTo>
                    <a:pt x="294558" y="183756"/>
                  </a:lnTo>
                  <a:lnTo>
                    <a:pt x="297636" y="188120"/>
                  </a:lnTo>
                  <a:lnTo>
                    <a:pt x="298631" y="193147"/>
                  </a:lnTo>
                  <a:lnTo>
                    <a:pt x="298234" y="198615"/>
                  </a:lnTo>
                  <a:lnTo>
                    <a:pt x="294795" y="203318"/>
                  </a:lnTo>
                  <a:lnTo>
                    <a:pt x="253178" y="227273"/>
                  </a:lnTo>
                  <a:lnTo>
                    <a:pt x="216476" y="247962"/>
                  </a:lnTo>
                  <a:lnTo>
                    <a:pt x="181377" y="262794"/>
                  </a:lnTo>
                  <a:lnTo>
                    <a:pt x="135348" y="279066"/>
                  </a:lnTo>
                  <a:lnTo>
                    <a:pt x="89740" y="294582"/>
                  </a:lnTo>
                  <a:lnTo>
                    <a:pt x="47056" y="304512"/>
                  </a:lnTo>
                  <a:lnTo>
                    <a:pt x="16797" y="314894"/>
                  </a:lnTo>
                  <a:lnTo>
                    <a:pt x="0" y="327138"/>
                  </a:lnTo>
                  <a:lnTo>
                    <a:pt x="1781" y="330276"/>
                  </a:lnTo>
                  <a:lnTo>
                    <a:pt x="15048" y="336583"/>
                  </a:lnTo>
                  <a:lnTo>
                    <a:pt x="51374" y="341029"/>
                  </a:lnTo>
                  <a:lnTo>
                    <a:pt x="90595" y="342346"/>
                  </a:lnTo>
                  <a:lnTo>
                    <a:pt x="134169" y="337302"/>
                  </a:lnTo>
                  <a:lnTo>
                    <a:pt x="176173" y="341481"/>
                  </a:lnTo>
                  <a:lnTo>
                    <a:pt x="219865" y="342621"/>
                  </a:lnTo>
                  <a:lnTo>
                    <a:pt x="259523" y="342817"/>
                  </a:lnTo>
                  <a:lnTo>
                    <a:pt x="299730" y="337819"/>
                  </a:lnTo>
                  <a:lnTo>
                    <a:pt x="345067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829"/>
          <p:cNvGrpSpPr/>
          <p:nvPr/>
        </p:nvGrpSpPr>
        <p:grpSpPr>
          <a:xfrm>
            <a:off x="5338229" y="6219825"/>
            <a:ext cx="205322" cy="173282"/>
            <a:chOff x="5338229" y="6219825"/>
            <a:chExt cx="205322" cy="173282"/>
          </a:xfrm>
        </p:grpSpPr>
        <p:sp>
          <p:nvSpPr>
            <p:cNvPr id="327" name="SMARTInkShape-4079"/>
            <p:cNvSpPr/>
            <p:nvPr>
              <p:custDataLst>
                <p:tags r:id="rId168"/>
              </p:custDataLst>
            </p:nvPr>
          </p:nvSpPr>
          <p:spPr>
            <a:xfrm>
              <a:off x="5338229" y="6343650"/>
              <a:ext cx="186272" cy="49457"/>
            </a:xfrm>
            <a:custGeom>
              <a:avLst/>
              <a:gdLst/>
              <a:ahLst/>
              <a:cxnLst/>
              <a:rect l="0" t="0" r="0" b="0"/>
              <a:pathLst>
                <a:path w="186272" h="49457">
                  <a:moveTo>
                    <a:pt x="43396" y="0"/>
                  </a:moveTo>
                  <a:lnTo>
                    <a:pt x="43396" y="0"/>
                  </a:lnTo>
                  <a:lnTo>
                    <a:pt x="528" y="34666"/>
                  </a:lnTo>
                  <a:lnTo>
                    <a:pt x="0" y="37928"/>
                  </a:lnTo>
                  <a:lnTo>
                    <a:pt x="2237" y="47196"/>
                  </a:lnTo>
                  <a:lnTo>
                    <a:pt x="7490" y="49456"/>
                  </a:lnTo>
                  <a:lnTo>
                    <a:pt x="49161" y="48300"/>
                  </a:lnTo>
                  <a:lnTo>
                    <a:pt x="92865" y="47757"/>
                  </a:lnTo>
                  <a:lnTo>
                    <a:pt x="135312" y="42607"/>
                  </a:lnTo>
                  <a:lnTo>
                    <a:pt x="18627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080"/>
            <p:cNvSpPr/>
            <p:nvPr>
              <p:custDataLst>
                <p:tags r:id="rId169"/>
              </p:custDataLst>
            </p:nvPr>
          </p:nvSpPr>
          <p:spPr>
            <a:xfrm>
              <a:off x="5353050" y="62198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47559" y="0"/>
                  </a:lnTo>
                  <a:lnTo>
                    <a:pt x="76180" y="2822"/>
                  </a:lnTo>
                  <a:lnTo>
                    <a:pt x="118335" y="9701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830"/>
          <p:cNvGrpSpPr/>
          <p:nvPr/>
        </p:nvGrpSpPr>
        <p:grpSpPr>
          <a:xfrm>
            <a:off x="3398282" y="6019800"/>
            <a:ext cx="1571522" cy="536483"/>
            <a:chOff x="3398282" y="6019800"/>
            <a:chExt cx="1571522" cy="536483"/>
          </a:xfrm>
        </p:grpSpPr>
        <p:sp>
          <p:nvSpPr>
            <p:cNvPr id="330" name="SMARTInkShape-4081"/>
            <p:cNvSpPr/>
            <p:nvPr>
              <p:custDataLst>
                <p:tags r:id="rId157"/>
              </p:custDataLst>
            </p:nvPr>
          </p:nvSpPr>
          <p:spPr>
            <a:xfrm>
              <a:off x="4488901" y="6210300"/>
              <a:ext cx="88588" cy="257176"/>
            </a:xfrm>
            <a:custGeom>
              <a:avLst/>
              <a:gdLst/>
              <a:ahLst/>
              <a:cxnLst/>
              <a:rect l="0" t="0" r="0" b="0"/>
              <a:pathLst>
                <a:path w="88588" h="257176">
                  <a:moveTo>
                    <a:pt x="83099" y="0"/>
                  </a:moveTo>
                  <a:lnTo>
                    <a:pt x="83099" y="0"/>
                  </a:lnTo>
                  <a:lnTo>
                    <a:pt x="88587" y="0"/>
                  </a:lnTo>
                  <a:lnTo>
                    <a:pt x="86243" y="0"/>
                  </a:lnTo>
                  <a:lnTo>
                    <a:pt x="51804" y="31571"/>
                  </a:lnTo>
                  <a:lnTo>
                    <a:pt x="24441" y="73772"/>
                  </a:lnTo>
                  <a:lnTo>
                    <a:pt x="13637" y="89938"/>
                  </a:lnTo>
                  <a:lnTo>
                    <a:pt x="2662" y="123898"/>
                  </a:lnTo>
                  <a:lnTo>
                    <a:pt x="0" y="165945"/>
                  </a:lnTo>
                  <a:lnTo>
                    <a:pt x="5443" y="202510"/>
                  </a:lnTo>
                  <a:lnTo>
                    <a:pt x="10838" y="216298"/>
                  </a:lnTo>
                  <a:lnTo>
                    <a:pt x="44999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082"/>
            <p:cNvSpPr/>
            <p:nvPr>
              <p:custDataLst>
                <p:tags r:id="rId158"/>
              </p:custDataLst>
            </p:nvPr>
          </p:nvSpPr>
          <p:spPr>
            <a:xfrm>
              <a:off x="4295775" y="6414362"/>
              <a:ext cx="95251" cy="119789"/>
            </a:xfrm>
            <a:custGeom>
              <a:avLst/>
              <a:gdLst/>
              <a:ahLst/>
              <a:cxnLst/>
              <a:rect l="0" t="0" r="0" b="0"/>
              <a:pathLst>
                <a:path w="95251" h="119789">
                  <a:moveTo>
                    <a:pt x="95250" y="5488"/>
                  </a:moveTo>
                  <a:lnTo>
                    <a:pt x="95250" y="5488"/>
                  </a:lnTo>
                  <a:lnTo>
                    <a:pt x="90193" y="432"/>
                  </a:lnTo>
                  <a:lnTo>
                    <a:pt x="87646" y="0"/>
                  </a:lnTo>
                  <a:lnTo>
                    <a:pt x="84889" y="772"/>
                  </a:lnTo>
                  <a:lnTo>
                    <a:pt x="50194" y="23526"/>
                  </a:lnTo>
                  <a:lnTo>
                    <a:pt x="43475" y="32201"/>
                  </a:lnTo>
                  <a:lnTo>
                    <a:pt x="20672" y="73672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083"/>
            <p:cNvSpPr/>
            <p:nvPr>
              <p:custDataLst>
                <p:tags r:id="rId159"/>
              </p:custDataLst>
            </p:nvPr>
          </p:nvSpPr>
          <p:spPr>
            <a:xfrm>
              <a:off x="4286250" y="6400800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0" y="0"/>
                  </a:moveTo>
                  <a:lnTo>
                    <a:pt x="0" y="0"/>
                  </a:lnTo>
                  <a:lnTo>
                    <a:pt x="7605" y="8662"/>
                  </a:lnTo>
                  <a:lnTo>
                    <a:pt x="36856" y="51045"/>
                  </a:lnTo>
                  <a:lnTo>
                    <a:pt x="61285" y="82517"/>
                  </a:lnTo>
                  <a:lnTo>
                    <a:pt x="63081" y="86762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084"/>
            <p:cNvSpPr/>
            <p:nvPr>
              <p:custDataLst>
                <p:tags r:id="rId160"/>
              </p:custDataLst>
            </p:nvPr>
          </p:nvSpPr>
          <p:spPr>
            <a:xfrm>
              <a:off x="4172458" y="6019800"/>
              <a:ext cx="94743" cy="104776"/>
            </a:xfrm>
            <a:custGeom>
              <a:avLst/>
              <a:gdLst/>
              <a:ahLst/>
              <a:cxnLst/>
              <a:rect l="0" t="0" r="0" b="0"/>
              <a:pathLst>
                <a:path w="94743" h="104776">
                  <a:moveTo>
                    <a:pt x="18542" y="0"/>
                  </a:moveTo>
                  <a:lnTo>
                    <a:pt x="18542" y="0"/>
                  </a:lnTo>
                  <a:lnTo>
                    <a:pt x="17484" y="18363"/>
                  </a:lnTo>
                  <a:lnTo>
                    <a:pt x="3354" y="59846"/>
                  </a:lnTo>
                  <a:lnTo>
                    <a:pt x="0" y="81900"/>
                  </a:lnTo>
                  <a:lnTo>
                    <a:pt x="889" y="82116"/>
                  </a:lnTo>
                  <a:lnTo>
                    <a:pt x="4699" y="79535"/>
                  </a:lnTo>
                  <a:lnTo>
                    <a:pt x="22314" y="54045"/>
                  </a:lnTo>
                  <a:lnTo>
                    <a:pt x="40427" y="19229"/>
                  </a:lnTo>
                  <a:lnTo>
                    <a:pt x="55248" y="7344"/>
                  </a:lnTo>
                  <a:lnTo>
                    <a:pt x="67988" y="2175"/>
                  </a:lnTo>
                  <a:lnTo>
                    <a:pt x="71614" y="2510"/>
                  </a:lnTo>
                  <a:lnTo>
                    <a:pt x="78466" y="5701"/>
                  </a:lnTo>
                  <a:lnTo>
                    <a:pt x="82217" y="19114"/>
                  </a:lnTo>
                  <a:lnTo>
                    <a:pt x="91368" y="65625"/>
                  </a:lnTo>
                  <a:lnTo>
                    <a:pt x="9474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085"/>
            <p:cNvSpPr/>
            <p:nvPr>
              <p:custDataLst>
                <p:tags r:id="rId161"/>
              </p:custDataLst>
            </p:nvPr>
          </p:nvSpPr>
          <p:spPr>
            <a:xfrm>
              <a:off x="3524250" y="6144949"/>
              <a:ext cx="18925" cy="265377"/>
            </a:xfrm>
            <a:custGeom>
              <a:avLst/>
              <a:gdLst/>
              <a:ahLst/>
              <a:cxnLst/>
              <a:rect l="0" t="0" r="0" b="0"/>
              <a:pathLst>
                <a:path w="18925" h="2653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6"/>
                  </a:lnTo>
                  <a:lnTo>
                    <a:pt x="16890" y="44861"/>
                  </a:lnTo>
                  <a:lnTo>
                    <a:pt x="18624" y="86587"/>
                  </a:lnTo>
                  <a:lnTo>
                    <a:pt x="18924" y="130440"/>
                  </a:lnTo>
                  <a:lnTo>
                    <a:pt x="17967" y="171968"/>
                  </a:lnTo>
                  <a:lnTo>
                    <a:pt x="11506" y="213098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086"/>
            <p:cNvSpPr/>
            <p:nvPr>
              <p:custDataLst>
                <p:tags r:id="rId162"/>
              </p:custDataLst>
            </p:nvPr>
          </p:nvSpPr>
          <p:spPr>
            <a:xfrm>
              <a:off x="3398282" y="6115050"/>
              <a:ext cx="306944" cy="85726"/>
            </a:xfrm>
            <a:custGeom>
              <a:avLst/>
              <a:gdLst/>
              <a:ahLst/>
              <a:cxnLst/>
              <a:rect l="0" t="0" r="0" b="0"/>
              <a:pathLst>
                <a:path w="306944" h="85726">
                  <a:moveTo>
                    <a:pt x="21193" y="85725"/>
                  </a:moveTo>
                  <a:lnTo>
                    <a:pt x="21193" y="85725"/>
                  </a:lnTo>
                  <a:lnTo>
                    <a:pt x="16136" y="80669"/>
                  </a:lnTo>
                  <a:lnTo>
                    <a:pt x="8010" y="78186"/>
                  </a:lnTo>
                  <a:lnTo>
                    <a:pt x="2879" y="77524"/>
                  </a:lnTo>
                  <a:lnTo>
                    <a:pt x="517" y="76024"/>
                  </a:lnTo>
                  <a:lnTo>
                    <a:pt x="0" y="73966"/>
                  </a:lnTo>
                  <a:lnTo>
                    <a:pt x="715" y="71536"/>
                  </a:lnTo>
                  <a:lnTo>
                    <a:pt x="16889" y="58004"/>
                  </a:lnTo>
                  <a:lnTo>
                    <a:pt x="63892" y="35525"/>
                  </a:lnTo>
                  <a:lnTo>
                    <a:pt x="96991" y="24402"/>
                  </a:lnTo>
                  <a:lnTo>
                    <a:pt x="133140" y="19577"/>
                  </a:lnTo>
                  <a:lnTo>
                    <a:pt x="170661" y="12974"/>
                  </a:lnTo>
                  <a:lnTo>
                    <a:pt x="210707" y="9488"/>
                  </a:lnTo>
                  <a:lnTo>
                    <a:pt x="244063" y="4922"/>
                  </a:lnTo>
                  <a:lnTo>
                    <a:pt x="306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087"/>
            <p:cNvSpPr/>
            <p:nvPr>
              <p:custDataLst>
                <p:tags r:id="rId163"/>
              </p:custDataLst>
            </p:nvPr>
          </p:nvSpPr>
          <p:spPr>
            <a:xfrm>
              <a:off x="3811525" y="6064085"/>
              <a:ext cx="122301" cy="393866"/>
            </a:xfrm>
            <a:custGeom>
              <a:avLst/>
              <a:gdLst/>
              <a:ahLst/>
              <a:cxnLst/>
              <a:rect l="0" t="0" r="0" b="0"/>
              <a:pathLst>
                <a:path w="122301" h="393866">
                  <a:moveTo>
                    <a:pt x="122300" y="22390"/>
                  </a:moveTo>
                  <a:lnTo>
                    <a:pt x="122300" y="22390"/>
                  </a:lnTo>
                  <a:lnTo>
                    <a:pt x="122300" y="0"/>
                  </a:lnTo>
                  <a:lnTo>
                    <a:pt x="119125" y="55"/>
                  </a:lnTo>
                  <a:lnTo>
                    <a:pt x="107131" y="5760"/>
                  </a:lnTo>
                  <a:lnTo>
                    <a:pt x="68387" y="46957"/>
                  </a:lnTo>
                  <a:lnTo>
                    <a:pt x="50541" y="80629"/>
                  </a:lnTo>
                  <a:lnTo>
                    <a:pt x="28510" y="127309"/>
                  </a:lnTo>
                  <a:lnTo>
                    <a:pt x="13149" y="166352"/>
                  </a:lnTo>
                  <a:lnTo>
                    <a:pt x="6195" y="213731"/>
                  </a:lnTo>
                  <a:lnTo>
                    <a:pt x="0" y="258799"/>
                  </a:lnTo>
                  <a:lnTo>
                    <a:pt x="3983" y="303751"/>
                  </a:lnTo>
                  <a:lnTo>
                    <a:pt x="11859" y="327709"/>
                  </a:lnTo>
                  <a:lnTo>
                    <a:pt x="39219" y="365392"/>
                  </a:lnTo>
                  <a:lnTo>
                    <a:pt x="65933" y="383782"/>
                  </a:lnTo>
                  <a:lnTo>
                    <a:pt x="103250" y="39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088"/>
            <p:cNvSpPr/>
            <p:nvPr>
              <p:custDataLst>
                <p:tags r:id="rId164"/>
              </p:custDataLst>
            </p:nvPr>
          </p:nvSpPr>
          <p:spPr>
            <a:xfrm>
              <a:off x="4105429" y="6204950"/>
              <a:ext cx="139945" cy="351333"/>
            </a:xfrm>
            <a:custGeom>
              <a:avLst/>
              <a:gdLst/>
              <a:ahLst/>
              <a:cxnLst/>
              <a:rect l="0" t="0" r="0" b="0"/>
              <a:pathLst>
                <a:path w="139945" h="351333">
                  <a:moveTo>
                    <a:pt x="28421" y="138700"/>
                  </a:moveTo>
                  <a:lnTo>
                    <a:pt x="28421" y="138700"/>
                  </a:lnTo>
                  <a:lnTo>
                    <a:pt x="23364" y="143756"/>
                  </a:lnTo>
                  <a:lnTo>
                    <a:pt x="20882" y="149061"/>
                  </a:lnTo>
                  <a:lnTo>
                    <a:pt x="19289" y="171202"/>
                  </a:lnTo>
                  <a:lnTo>
                    <a:pt x="25520" y="211639"/>
                  </a:lnTo>
                  <a:lnTo>
                    <a:pt x="28038" y="259091"/>
                  </a:lnTo>
                  <a:lnTo>
                    <a:pt x="28346" y="304376"/>
                  </a:lnTo>
                  <a:lnTo>
                    <a:pt x="27340" y="323491"/>
                  </a:lnTo>
                  <a:lnTo>
                    <a:pt x="20217" y="349627"/>
                  </a:lnTo>
                  <a:lnTo>
                    <a:pt x="18718" y="351285"/>
                  </a:lnTo>
                  <a:lnTo>
                    <a:pt x="16661" y="351332"/>
                  </a:lnTo>
                  <a:lnTo>
                    <a:pt x="14231" y="350305"/>
                  </a:lnTo>
                  <a:lnTo>
                    <a:pt x="5755" y="333690"/>
                  </a:lnTo>
                  <a:lnTo>
                    <a:pt x="1013" y="286539"/>
                  </a:lnTo>
                  <a:lnTo>
                    <a:pt x="192" y="250237"/>
                  </a:lnTo>
                  <a:lnTo>
                    <a:pt x="0" y="214378"/>
                  </a:lnTo>
                  <a:lnTo>
                    <a:pt x="4948" y="172765"/>
                  </a:lnTo>
                  <a:lnTo>
                    <a:pt x="13117" y="135270"/>
                  </a:lnTo>
                  <a:lnTo>
                    <a:pt x="26417" y="90162"/>
                  </a:lnTo>
                  <a:lnTo>
                    <a:pt x="41351" y="50823"/>
                  </a:lnTo>
                  <a:lnTo>
                    <a:pt x="49337" y="32263"/>
                  </a:lnTo>
                  <a:lnTo>
                    <a:pt x="69896" y="9914"/>
                  </a:lnTo>
                  <a:lnTo>
                    <a:pt x="87071" y="2087"/>
                  </a:lnTo>
                  <a:lnTo>
                    <a:pt x="96096" y="0"/>
                  </a:lnTo>
                  <a:lnTo>
                    <a:pt x="104229" y="724"/>
                  </a:lnTo>
                  <a:lnTo>
                    <a:pt x="118910" y="7174"/>
                  </a:lnTo>
                  <a:lnTo>
                    <a:pt x="129669" y="19918"/>
                  </a:lnTo>
                  <a:lnTo>
                    <a:pt x="136921" y="37225"/>
                  </a:lnTo>
                  <a:lnTo>
                    <a:pt x="139944" y="68652"/>
                  </a:lnTo>
                  <a:lnTo>
                    <a:pt x="129237" y="116201"/>
                  </a:lnTo>
                  <a:lnTo>
                    <a:pt x="120264" y="142146"/>
                  </a:lnTo>
                  <a:lnTo>
                    <a:pt x="100789" y="163240"/>
                  </a:lnTo>
                  <a:lnTo>
                    <a:pt x="67881" y="180668"/>
                  </a:lnTo>
                  <a:lnTo>
                    <a:pt x="57248" y="183810"/>
                  </a:lnTo>
                  <a:lnTo>
                    <a:pt x="52930" y="183590"/>
                  </a:lnTo>
                  <a:lnTo>
                    <a:pt x="37946" y="176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089"/>
            <p:cNvSpPr/>
            <p:nvPr>
              <p:custDataLst>
                <p:tags r:id="rId165"/>
              </p:custDataLst>
            </p:nvPr>
          </p:nvSpPr>
          <p:spPr>
            <a:xfrm>
              <a:off x="4644287" y="6287285"/>
              <a:ext cx="108689" cy="140933"/>
            </a:xfrm>
            <a:custGeom>
              <a:avLst/>
              <a:gdLst/>
              <a:ahLst/>
              <a:cxnLst/>
              <a:rect l="0" t="0" r="0" b="0"/>
              <a:pathLst>
                <a:path w="108689" h="140933">
                  <a:moveTo>
                    <a:pt x="13438" y="18265"/>
                  </a:moveTo>
                  <a:lnTo>
                    <a:pt x="13438" y="18265"/>
                  </a:lnTo>
                  <a:lnTo>
                    <a:pt x="13438" y="0"/>
                  </a:lnTo>
                  <a:lnTo>
                    <a:pt x="23551" y="4503"/>
                  </a:lnTo>
                  <a:lnTo>
                    <a:pt x="39953" y="22654"/>
                  </a:lnTo>
                  <a:lnTo>
                    <a:pt x="48104" y="38027"/>
                  </a:lnTo>
                  <a:lnTo>
                    <a:pt x="55577" y="59399"/>
                  </a:lnTo>
                  <a:lnTo>
                    <a:pt x="55802" y="76763"/>
                  </a:lnTo>
                  <a:lnTo>
                    <a:pt x="51316" y="94006"/>
                  </a:lnTo>
                  <a:lnTo>
                    <a:pt x="31190" y="122322"/>
                  </a:lnTo>
                  <a:lnTo>
                    <a:pt x="20269" y="133304"/>
                  </a:lnTo>
                  <a:lnTo>
                    <a:pt x="11888" y="138185"/>
                  </a:lnTo>
                  <a:lnTo>
                    <a:pt x="1219" y="140932"/>
                  </a:lnTo>
                  <a:lnTo>
                    <a:pt x="0" y="139202"/>
                  </a:lnTo>
                  <a:lnTo>
                    <a:pt x="1468" y="131634"/>
                  </a:lnTo>
                  <a:lnTo>
                    <a:pt x="22013" y="84021"/>
                  </a:lnTo>
                  <a:lnTo>
                    <a:pt x="53027" y="40966"/>
                  </a:lnTo>
                  <a:lnTo>
                    <a:pt x="81816" y="15690"/>
                  </a:lnTo>
                  <a:lnTo>
                    <a:pt x="84423" y="14432"/>
                  </a:lnTo>
                  <a:lnTo>
                    <a:pt x="86162" y="14651"/>
                  </a:lnTo>
                  <a:lnTo>
                    <a:pt x="87320" y="15855"/>
                  </a:lnTo>
                  <a:lnTo>
                    <a:pt x="85786" y="22840"/>
                  </a:lnTo>
                  <a:lnTo>
                    <a:pt x="82634" y="35115"/>
                  </a:lnTo>
                  <a:lnTo>
                    <a:pt x="80445" y="79385"/>
                  </a:lnTo>
                  <a:lnTo>
                    <a:pt x="83083" y="90585"/>
                  </a:lnTo>
                  <a:lnTo>
                    <a:pt x="85268" y="95053"/>
                  </a:lnTo>
                  <a:lnTo>
                    <a:pt x="108688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090"/>
            <p:cNvSpPr/>
            <p:nvPr>
              <p:custDataLst>
                <p:tags r:id="rId166"/>
              </p:custDataLst>
            </p:nvPr>
          </p:nvSpPr>
          <p:spPr>
            <a:xfrm>
              <a:off x="4811842" y="6221149"/>
              <a:ext cx="45265" cy="214212"/>
            </a:xfrm>
            <a:custGeom>
              <a:avLst/>
              <a:gdLst/>
              <a:ahLst/>
              <a:cxnLst/>
              <a:rect l="0" t="0" r="0" b="0"/>
              <a:pathLst>
                <a:path w="45265" h="214212">
                  <a:moveTo>
                    <a:pt x="17333" y="8201"/>
                  </a:moveTo>
                  <a:lnTo>
                    <a:pt x="17333" y="8201"/>
                  </a:lnTo>
                  <a:lnTo>
                    <a:pt x="12276" y="3145"/>
                  </a:lnTo>
                  <a:lnTo>
                    <a:pt x="6972" y="662"/>
                  </a:lnTo>
                  <a:lnTo>
                    <a:pt x="4076" y="0"/>
                  </a:lnTo>
                  <a:lnTo>
                    <a:pt x="2145" y="617"/>
                  </a:lnTo>
                  <a:lnTo>
                    <a:pt x="858" y="2088"/>
                  </a:lnTo>
                  <a:lnTo>
                    <a:pt x="0" y="4125"/>
                  </a:lnTo>
                  <a:lnTo>
                    <a:pt x="4690" y="12034"/>
                  </a:lnTo>
                  <a:lnTo>
                    <a:pt x="11714" y="22604"/>
                  </a:lnTo>
                  <a:lnTo>
                    <a:pt x="30990" y="67813"/>
                  </a:lnTo>
                  <a:lnTo>
                    <a:pt x="42648" y="108445"/>
                  </a:lnTo>
                  <a:lnTo>
                    <a:pt x="45264" y="147594"/>
                  </a:lnTo>
                  <a:lnTo>
                    <a:pt x="44723" y="174338"/>
                  </a:lnTo>
                  <a:lnTo>
                    <a:pt x="40795" y="186461"/>
                  </a:lnTo>
                  <a:lnTo>
                    <a:pt x="20368" y="214029"/>
                  </a:lnTo>
                  <a:lnTo>
                    <a:pt x="18299" y="214211"/>
                  </a:lnTo>
                  <a:lnTo>
                    <a:pt x="7808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091"/>
            <p:cNvSpPr/>
            <p:nvPr>
              <p:custDataLst>
                <p:tags r:id="rId167"/>
              </p:custDataLst>
            </p:nvPr>
          </p:nvSpPr>
          <p:spPr>
            <a:xfrm>
              <a:off x="4895850" y="6111318"/>
              <a:ext cx="73954" cy="394258"/>
            </a:xfrm>
            <a:custGeom>
              <a:avLst/>
              <a:gdLst/>
              <a:ahLst/>
              <a:cxnLst/>
              <a:rect l="0" t="0" r="0" b="0"/>
              <a:pathLst>
                <a:path w="73954" h="394258">
                  <a:moveTo>
                    <a:pt x="19050" y="13257"/>
                  </a:moveTo>
                  <a:lnTo>
                    <a:pt x="19050" y="13257"/>
                  </a:lnTo>
                  <a:lnTo>
                    <a:pt x="27712" y="5653"/>
                  </a:lnTo>
                  <a:lnTo>
                    <a:pt x="37364" y="0"/>
                  </a:lnTo>
                  <a:lnTo>
                    <a:pt x="41844" y="1244"/>
                  </a:lnTo>
                  <a:lnTo>
                    <a:pt x="49642" y="11094"/>
                  </a:lnTo>
                  <a:lnTo>
                    <a:pt x="62212" y="48773"/>
                  </a:lnTo>
                  <a:lnTo>
                    <a:pt x="68616" y="90082"/>
                  </a:lnTo>
                  <a:lnTo>
                    <a:pt x="73953" y="134445"/>
                  </a:lnTo>
                  <a:lnTo>
                    <a:pt x="72712" y="171578"/>
                  </a:lnTo>
                  <a:lnTo>
                    <a:pt x="68463" y="211155"/>
                  </a:lnTo>
                  <a:lnTo>
                    <a:pt x="64383" y="254633"/>
                  </a:lnTo>
                  <a:lnTo>
                    <a:pt x="53522" y="297768"/>
                  </a:lnTo>
                  <a:lnTo>
                    <a:pt x="33581" y="342350"/>
                  </a:lnTo>
                  <a:lnTo>
                    <a:pt x="0" y="39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831"/>
          <p:cNvGrpSpPr/>
          <p:nvPr/>
        </p:nvGrpSpPr>
        <p:grpSpPr>
          <a:xfrm>
            <a:off x="2838450" y="6286500"/>
            <a:ext cx="190501" cy="139836"/>
            <a:chOff x="2838450" y="6286500"/>
            <a:chExt cx="190501" cy="139836"/>
          </a:xfrm>
        </p:grpSpPr>
        <p:sp>
          <p:nvSpPr>
            <p:cNvPr id="342" name="SMARTInkShape-4092"/>
            <p:cNvSpPr/>
            <p:nvPr>
              <p:custDataLst>
                <p:tags r:id="rId155"/>
              </p:custDataLst>
            </p:nvPr>
          </p:nvSpPr>
          <p:spPr>
            <a:xfrm>
              <a:off x="2838450" y="6286500"/>
              <a:ext cx="161926" cy="14582"/>
            </a:xfrm>
            <a:custGeom>
              <a:avLst/>
              <a:gdLst/>
              <a:ahLst/>
              <a:cxnLst/>
              <a:rect l="0" t="0" r="0" b="0"/>
              <a:pathLst>
                <a:path w="161926" h="14582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9721" y="13954"/>
                  </a:lnTo>
                  <a:lnTo>
                    <a:pt x="40020" y="3384"/>
                  </a:lnTo>
                  <a:lnTo>
                    <a:pt x="81636" y="66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093"/>
            <p:cNvSpPr/>
            <p:nvPr>
              <p:custDataLst>
                <p:tags r:id="rId156"/>
              </p:custDataLst>
            </p:nvPr>
          </p:nvSpPr>
          <p:spPr>
            <a:xfrm>
              <a:off x="2851408" y="6400800"/>
              <a:ext cx="177543" cy="25536"/>
            </a:xfrm>
            <a:custGeom>
              <a:avLst/>
              <a:gdLst/>
              <a:ahLst/>
              <a:cxnLst/>
              <a:rect l="0" t="0" r="0" b="0"/>
              <a:pathLst>
                <a:path w="177543" h="25536">
                  <a:moveTo>
                    <a:pt x="34667" y="0"/>
                  </a:moveTo>
                  <a:lnTo>
                    <a:pt x="34667" y="0"/>
                  </a:lnTo>
                  <a:lnTo>
                    <a:pt x="13945" y="13183"/>
                  </a:lnTo>
                  <a:lnTo>
                    <a:pt x="0" y="25535"/>
                  </a:lnTo>
                  <a:lnTo>
                    <a:pt x="6559" y="24402"/>
                  </a:lnTo>
                  <a:lnTo>
                    <a:pt x="31584" y="20107"/>
                  </a:lnTo>
                  <a:lnTo>
                    <a:pt x="65739" y="19363"/>
                  </a:lnTo>
                  <a:lnTo>
                    <a:pt x="17754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832"/>
          <p:cNvGrpSpPr/>
          <p:nvPr/>
        </p:nvGrpSpPr>
        <p:grpSpPr>
          <a:xfrm>
            <a:off x="2095500" y="5889797"/>
            <a:ext cx="352426" cy="634829"/>
            <a:chOff x="2095500" y="5889797"/>
            <a:chExt cx="352426" cy="634829"/>
          </a:xfrm>
        </p:grpSpPr>
        <p:sp>
          <p:nvSpPr>
            <p:cNvPr id="345" name="SMARTInkShape-4094"/>
            <p:cNvSpPr/>
            <p:nvPr>
              <p:custDataLst>
                <p:tags r:id="rId153"/>
              </p:custDataLst>
            </p:nvPr>
          </p:nvSpPr>
          <p:spPr>
            <a:xfrm>
              <a:off x="2095500" y="6196296"/>
              <a:ext cx="352426" cy="328330"/>
            </a:xfrm>
            <a:custGeom>
              <a:avLst/>
              <a:gdLst/>
              <a:ahLst/>
              <a:cxnLst/>
              <a:rect l="0" t="0" r="0" b="0"/>
              <a:pathLst>
                <a:path w="352426" h="328330">
                  <a:moveTo>
                    <a:pt x="0" y="328329"/>
                  </a:moveTo>
                  <a:lnTo>
                    <a:pt x="0" y="328329"/>
                  </a:lnTo>
                  <a:lnTo>
                    <a:pt x="13183" y="307606"/>
                  </a:lnTo>
                  <a:lnTo>
                    <a:pt x="40698" y="275192"/>
                  </a:lnTo>
                  <a:lnTo>
                    <a:pt x="64887" y="229348"/>
                  </a:lnTo>
                  <a:lnTo>
                    <a:pt x="82961" y="193286"/>
                  </a:lnTo>
                  <a:lnTo>
                    <a:pt x="106779" y="149086"/>
                  </a:lnTo>
                  <a:lnTo>
                    <a:pt x="123831" y="107533"/>
                  </a:lnTo>
                  <a:lnTo>
                    <a:pt x="139074" y="68658"/>
                  </a:lnTo>
                  <a:lnTo>
                    <a:pt x="152276" y="25231"/>
                  </a:lnTo>
                  <a:lnTo>
                    <a:pt x="156578" y="8412"/>
                  </a:lnTo>
                  <a:lnTo>
                    <a:pt x="156244" y="3926"/>
                  </a:lnTo>
                  <a:lnTo>
                    <a:pt x="154962" y="935"/>
                  </a:lnTo>
                  <a:lnTo>
                    <a:pt x="153050" y="0"/>
                  </a:lnTo>
                  <a:lnTo>
                    <a:pt x="150717" y="434"/>
                  </a:lnTo>
                  <a:lnTo>
                    <a:pt x="148103" y="1782"/>
                  </a:lnTo>
                  <a:lnTo>
                    <a:pt x="145198" y="14569"/>
                  </a:lnTo>
                  <a:lnTo>
                    <a:pt x="138277" y="57272"/>
                  </a:lnTo>
                  <a:lnTo>
                    <a:pt x="127777" y="95497"/>
                  </a:lnTo>
                  <a:lnTo>
                    <a:pt x="124996" y="141161"/>
                  </a:lnTo>
                  <a:lnTo>
                    <a:pt x="124172" y="186559"/>
                  </a:lnTo>
                  <a:lnTo>
                    <a:pt x="124986" y="222117"/>
                  </a:lnTo>
                  <a:lnTo>
                    <a:pt x="134207" y="263055"/>
                  </a:lnTo>
                  <a:lnTo>
                    <a:pt x="146219" y="292387"/>
                  </a:lnTo>
                  <a:lnTo>
                    <a:pt x="152513" y="298018"/>
                  </a:lnTo>
                  <a:lnTo>
                    <a:pt x="170795" y="304273"/>
                  </a:lnTo>
                  <a:lnTo>
                    <a:pt x="190209" y="301410"/>
                  </a:lnTo>
                  <a:lnTo>
                    <a:pt x="208362" y="292023"/>
                  </a:lnTo>
                  <a:lnTo>
                    <a:pt x="243901" y="256168"/>
                  </a:lnTo>
                  <a:lnTo>
                    <a:pt x="263355" y="221341"/>
                  </a:lnTo>
                  <a:lnTo>
                    <a:pt x="282524" y="177507"/>
                  </a:lnTo>
                  <a:lnTo>
                    <a:pt x="296554" y="141120"/>
                  </a:lnTo>
                  <a:lnTo>
                    <a:pt x="317321" y="93833"/>
                  </a:lnTo>
                  <a:lnTo>
                    <a:pt x="329891" y="52821"/>
                  </a:lnTo>
                  <a:lnTo>
                    <a:pt x="333069" y="21385"/>
                  </a:lnTo>
                  <a:lnTo>
                    <a:pt x="333348" y="60068"/>
                  </a:lnTo>
                  <a:lnTo>
                    <a:pt x="333370" y="102008"/>
                  </a:lnTo>
                  <a:lnTo>
                    <a:pt x="339920" y="146943"/>
                  </a:lnTo>
                  <a:lnTo>
                    <a:pt x="352425" y="21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095"/>
            <p:cNvSpPr/>
            <p:nvPr>
              <p:custDataLst>
                <p:tags r:id="rId154"/>
              </p:custDataLst>
            </p:nvPr>
          </p:nvSpPr>
          <p:spPr>
            <a:xfrm>
              <a:off x="2221205" y="5889797"/>
              <a:ext cx="160046" cy="206204"/>
            </a:xfrm>
            <a:custGeom>
              <a:avLst/>
              <a:gdLst/>
              <a:ahLst/>
              <a:cxnLst/>
              <a:rect l="0" t="0" r="0" b="0"/>
              <a:pathLst>
                <a:path w="160046" h="206204">
                  <a:moveTo>
                    <a:pt x="55270" y="91903"/>
                  </a:moveTo>
                  <a:lnTo>
                    <a:pt x="55270" y="91903"/>
                  </a:lnTo>
                  <a:lnTo>
                    <a:pt x="42012" y="91903"/>
                  </a:lnTo>
                  <a:lnTo>
                    <a:pt x="39024" y="95078"/>
                  </a:lnTo>
                  <a:lnTo>
                    <a:pt x="13980" y="142672"/>
                  </a:lnTo>
                  <a:lnTo>
                    <a:pt x="0" y="186841"/>
                  </a:lnTo>
                  <a:lnTo>
                    <a:pt x="432" y="189062"/>
                  </a:lnTo>
                  <a:lnTo>
                    <a:pt x="1778" y="189483"/>
                  </a:lnTo>
                  <a:lnTo>
                    <a:pt x="3734" y="188708"/>
                  </a:lnTo>
                  <a:lnTo>
                    <a:pt x="33816" y="147517"/>
                  </a:lnTo>
                  <a:lnTo>
                    <a:pt x="57955" y="99969"/>
                  </a:lnTo>
                  <a:lnTo>
                    <a:pt x="73165" y="55435"/>
                  </a:lnTo>
                  <a:lnTo>
                    <a:pt x="101726" y="11517"/>
                  </a:lnTo>
                  <a:lnTo>
                    <a:pt x="108466" y="3387"/>
                  </a:lnTo>
                  <a:lnTo>
                    <a:pt x="114017" y="84"/>
                  </a:lnTo>
                  <a:lnTo>
                    <a:pt x="118776" y="0"/>
                  </a:lnTo>
                  <a:lnTo>
                    <a:pt x="123008" y="2059"/>
                  </a:lnTo>
                  <a:lnTo>
                    <a:pt x="125828" y="7665"/>
                  </a:lnTo>
                  <a:lnTo>
                    <a:pt x="135783" y="53789"/>
                  </a:lnTo>
                  <a:lnTo>
                    <a:pt x="144507" y="92487"/>
                  </a:lnTo>
                  <a:lnTo>
                    <a:pt x="153795" y="137466"/>
                  </a:lnTo>
                  <a:lnTo>
                    <a:pt x="160045" y="206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833"/>
          <p:cNvGrpSpPr/>
          <p:nvPr/>
        </p:nvGrpSpPr>
        <p:grpSpPr>
          <a:xfrm>
            <a:off x="7324725" y="5430093"/>
            <a:ext cx="828676" cy="199183"/>
            <a:chOff x="7324725" y="5430093"/>
            <a:chExt cx="828676" cy="199183"/>
          </a:xfrm>
        </p:grpSpPr>
        <p:sp>
          <p:nvSpPr>
            <p:cNvPr id="348" name="SMARTInkShape-4096"/>
            <p:cNvSpPr/>
            <p:nvPr>
              <p:custDataLst>
                <p:tags r:id="rId149"/>
              </p:custDataLst>
            </p:nvPr>
          </p:nvSpPr>
          <p:spPr>
            <a:xfrm>
              <a:off x="7324725" y="5467858"/>
              <a:ext cx="152401" cy="143488"/>
            </a:xfrm>
            <a:custGeom>
              <a:avLst/>
              <a:gdLst/>
              <a:ahLst/>
              <a:cxnLst/>
              <a:rect l="0" t="0" r="0" b="0"/>
              <a:pathLst>
                <a:path w="152401" h="143488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5056" y="1209"/>
                  </a:lnTo>
                  <a:lnTo>
                    <a:pt x="23370" y="0"/>
                  </a:lnTo>
                  <a:lnTo>
                    <a:pt x="43848" y="4700"/>
                  </a:lnTo>
                  <a:lnTo>
                    <a:pt x="73299" y="26348"/>
                  </a:lnTo>
                  <a:lnTo>
                    <a:pt x="77441" y="30096"/>
                  </a:lnTo>
                  <a:lnTo>
                    <a:pt x="88326" y="50540"/>
                  </a:lnTo>
                  <a:lnTo>
                    <a:pt x="89350" y="70511"/>
                  </a:lnTo>
                  <a:lnTo>
                    <a:pt x="83977" y="97087"/>
                  </a:lnTo>
                  <a:lnTo>
                    <a:pt x="68561" y="126801"/>
                  </a:lnTo>
                  <a:lnTo>
                    <a:pt x="58341" y="139330"/>
                  </a:lnTo>
                  <a:lnTo>
                    <a:pt x="53711" y="142458"/>
                  </a:lnTo>
                  <a:lnTo>
                    <a:pt x="49565" y="143487"/>
                  </a:lnTo>
                  <a:lnTo>
                    <a:pt x="45744" y="143113"/>
                  </a:lnTo>
                  <a:lnTo>
                    <a:pt x="44254" y="139690"/>
                  </a:lnTo>
                  <a:lnTo>
                    <a:pt x="47215" y="119702"/>
                  </a:lnTo>
                  <a:lnTo>
                    <a:pt x="52029" y="102660"/>
                  </a:lnTo>
                  <a:lnTo>
                    <a:pt x="81915" y="62075"/>
                  </a:lnTo>
                  <a:lnTo>
                    <a:pt x="117624" y="20169"/>
                  </a:lnTo>
                  <a:lnTo>
                    <a:pt x="138216" y="5618"/>
                  </a:lnTo>
                  <a:lnTo>
                    <a:pt x="145038" y="2215"/>
                  </a:lnTo>
                  <a:lnTo>
                    <a:pt x="145375" y="1307"/>
                  </a:lnTo>
                  <a:lnTo>
                    <a:pt x="144542" y="702"/>
                  </a:lnTo>
                  <a:lnTo>
                    <a:pt x="133256" y="9964"/>
                  </a:lnTo>
                  <a:lnTo>
                    <a:pt x="128016" y="17552"/>
                  </a:lnTo>
                  <a:lnTo>
                    <a:pt x="123572" y="25510"/>
                  </a:lnTo>
                  <a:lnTo>
                    <a:pt x="97556" y="59023"/>
                  </a:lnTo>
                  <a:lnTo>
                    <a:pt x="90983" y="76750"/>
                  </a:lnTo>
                  <a:lnTo>
                    <a:pt x="89231" y="85923"/>
                  </a:lnTo>
                  <a:lnTo>
                    <a:pt x="90179" y="94154"/>
                  </a:lnTo>
                  <a:lnTo>
                    <a:pt x="96877" y="108944"/>
                  </a:lnTo>
                  <a:lnTo>
                    <a:pt x="152400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097"/>
            <p:cNvSpPr/>
            <p:nvPr>
              <p:custDataLst>
                <p:tags r:id="rId150"/>
              </p:custDataLst>
            </p:nvPr>
          </p:nvSpPr>
          <p:spPr>
            <a:xfrm>
              <a:off x="7632266" y="5467350"/>
              <a:ext cx="92510" cy="152401"/>
            </a:xfrm>
            <a:custGeom>
              <a:avLst/>
              <a:gdLst/>
              <a:ahLst/>
              <a:cxnLst/>
              <a:rect l="0" t="0" r="0" b="0"/>
              <a:pathLst>
                <a:path w="92510" h="152401">
                  <a:moveTo>
                    <a:pt x="92509" y="0"/>
                  </a:moveTo>
                  <a:lnTo>
                    <a:pt x="92509" y="0"/>
                  </a:lnTo>
                  <a:lnTo>
                    <a:pt x="76242" y="1058"/>
                  </a:lnTo>
                  <a:lnTo>
                    <a:pt x="54528" y="7604"/>
                  </a:lnTo>
                  <a:lnTo>
                    <a:pt x="38335" y="18363"/>
                  </a:lnTo>
                  <a:lnTo>
                    <a:pt x="11135" y="46548"/>
                  </a:lnTo>
                  <a:lnTo>
                    <a:pt x="6510" y="53257"/>
                  </a:lnTo>
                  <a:lnTo>
                    <a:pt x="0" y="82925"/>
                  </a:lnTo>
                  <a:lnTo>
                    <a:pt x="4121" y="100708"/>
                  </a:lnTo>
                  <a:lnTo>
                    <a:pt x="24015" y="129372"/>
                  </a:lnTo>
                  <a:lnTo>
                    <a:pt x="37054" y="143931"/>
                  </a:lnTo>
                  <a:lnTo>
                    <a:pt x="8298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098"/>
            <p:cNvSpPr/>
            <p:nvPr>
              <p:custDataLst>
                <p:tags r:id="rId151"/>
              </p:custDataLst>
            </p:nvPr>
          </p:nvSpPr>
          <p:spPr>
            <a:xfrm>
              <a:off x="7634386" y="5534025"/>
              <a:ext cx="71340" cy="28576"/>
            </a:xfrm>
            <a:custGeom>
              <a:avLst/>
              <a:gdLst/>
              <a:ahLst/>
              <a:cxnLst/>
              <a:rect l="0" t="0" r="0" b="0"/>
              <a:pathLst>
                <a:path w="71340" h="28576">
                  <a:moveTo>
                    <a:pt x="14189" y="28575"/>
                  </a:moveTo>
                  <a:lnTo>
                    <a:pt x="14189" y="28575"/>
                  </a:lnTo>
                  <a:lnTo>
                    <a:pt x="9133" y="28575"/>
                  </a:lnTo>
                  <a:lnTo>
                    <a:pt x="7644" y="27517"/>
                  </a:lnTo>
                  <a:lnTo>
                    <a:pt x="6651" y="25753"/>
                  </a:lnTo>
                  <a:lnTo>
                    <a:pt x="5989" y="23519"/>
                  </a:lnTo>
                  <a:lnTo>
                    <a:pt x="4488" y="22030"/>
                  </a:lnTo>
                  <a:lnTo>
                    <a:pt x="0" y="20374"/>
                  </a:lnTo>
                  <a:lnTo>
                    <a:pt x="1555" y="18874"/>
                  </a:lnTo>
                  <a:lnTo>
                    <a:pt x="43104" y="3939"/>
                  </a:lnTo>
                  <a:lnTo>
                    <a:pt x="7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099"/>
            <p:cNvSpPr/>
            <p:nvPr>
              <p:custDataLst>
                <p:tags r:id="rId152"/>
              </p:custDataLst>
            </p:nvPr>
          </p:nvSpPr>
          <p:spPr>
            <a:xfrm>
              <a:off x="7829550" y="5430093"/>
              <a:ext cx="323851" cy="199183"/>
            </a:xfrm>
            <a:custGeom>
              <a:avLst/>
              <a:gdLst/>
              <a:ahLst/>
              <a:cxnLst/>
              <a:rect l="0" t="0" r="0" b="0"/>
              <a:pathLst>
                <a:path w="323851" h="199183">
                  <a:moveTo>
                    <a:pt x="0" y="189657"/>
                  </a:moveTo>
                  <a:lnTo>
                    <a:pt x="0" y="189657"/>
                  </a:lnTo>
                  <a:lnTo>
                    <a:pt x="5056" y="194713"/>
                  </a:lnTo>
                  <a:lnTo>
                    <a:pt x="7604" y="195145"/>
                  </a:lnTo>
                  <a:lnTo>
                    <a:pt x="10361" y="194373"/>
                  </a:lnTo>
                  <a:lnTo>
                    <a:pt x="45057" y="171619"/>
                  </a:lnTo>
                  <a:lnTo>
                    <a:pt x="62365" y="154501"/>
                  </a:lnTo>
                  <a:lnTo>
                    <a:pt x="72689" y="135730"/>
                  </a:lnTo>
                  <a:lnTo>
                    <a:pt x="80334" y="106416"/>
                  </a:lnTo>
                  <a:lnTo>
                    <a:pt x="78742" y="90573"/>
                  </a:lnTo>
                  <a:lnTo>
                    <a:pt x="71686" y="76475"/>
                  </a:lnTo>
                  <a:lnTo>
                    <a:pt x="33887" y="32205"/>
                  </a:lnTo>
                  <a:lnTo>
                    <a:pt x="30935" y="25135"/>
                  </a:lnTo>
                  <a:lnTo>
                    <a:pt x="32265" y="21766"/>
                  </a:lnTo>
                  <a:lnTo>
                    <a:pt x="39388" y="15203"/>
                  </a:lnTo>
                  <a:lnTo>
                    <a:pt x="75357" y="3425"/>
                  </a:lnTo>
                  <a:lnTo>
                    <a:pt x="114133" y="0"/>
                  </a:lnTo>
                  <a:lnTo>
                    <a:pt x="159786" y="327"/>
                  </a:lnTo>
                  <a:lnTo>
                    <a:pt x="170852" y="4263"/>
                  </a:lnTo>
                  <a:lnTo>
                    <a:pt x="173168" y="7853"/>
                  </a:lnTo>
                  <a:lnTo>
                    <a:pt x="173654" y="12362"/>
                  </a:lnTo>
                  <a:lnTo>
                    <a:pt x="168821" y="57468"/>
                  </a:lnTo>
                  <a:lnTo>
                    <a:pt x="155229" y="101968"/>
                  </a:lnTo>
                  <a:lnTo>
                    <a:pt x="147006" y="118402"/>
                  </a:lnTo>
                  <a:lnTo>
                    <a:pt x="143419" y="153672"/>
                  </a:lnTo>
                  <a:lnTo>
                    <a:pt x="145355" y="160375"/>
                  </a:lnTo>
                  <a:lnTo>
                    <a:pt x="153150" y="170645"/>
                  </a:lnTo>
                  <a:lnTo>
                    <a:pt x="160847" y="175916"/>
                  </a:lnTo>
                  <a:lnTo>
                    <a:pt x="203497" y="187302"/>
                  </a:lnTo>
                  <a:lnTo>
                    <a:pt x="241281" y="194248"/>
                  </a:lnTo>
                  <a:lnTo>
                    <a:pt x="284491" y="198207"/>
                  </a:lnTo>
                  <a:lnTo>
                    <a:pt x="323850" y="19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834"/>
          <p:cNvGrpSpPr/>
          <p:nvPr/>
        </p:nvGrpSpPr>
        <p:grpSpPr>
          <a:xfrm>
            <a:off x="8868203" y="4941785"/>
            <a:ext cx="941068" cy="506344"/>
            <a:chOff x="8868203" y="4941785"/>
            <a:chExt cx="941068" cy="506344"/>
          </a:xfrm>
        </p:grpSpPr>
        <p:sp>
          <p:nvSpPr>
            <p:cNvPr id="353" name="SMARTInkShape-4100"/>
            <p:cNvSpPr/>
            <p:nvPr>
              <p:custDataLst>
                <p:tags r:id="rId143"/>
              </p:custDataLst>
            </p:nvPr>
          </p:nvSpPr>
          <p:spPr>
            <a:xfrm>
              <a:off x="9384175" y="5012798"/>
              <a:ext cx="74151" cy="254528"/>
            </a:xfrm>
            <a:custGeom>
              <a:avLst/>
              <a:gdLst/>
              <a:ahLst/>
              <a:cxnLst/>
              <a:rect l="0" t="0" r="0" b="0"/>
              <a:pathLst>
                <a:path w="74151" h="254528">
                  <a:moveTo>
                    <a:pt x="74150" y="16402"/>
                  </a:moveTo>
                  <a:lnTo>
                    <a:pt x="74150" y="16402"/>
                  </a:lnTo>
                  <a:lnTo>
                    <a:pt x="69093" y="6289"/>
                  </a:lnTo>
                  <a:lnTo>
                    <a:pt x="66545" y="3310"/>
                  </a:lnTo>
                  <a:lnTo>
                    <a:pt x="60893" y="0"/>
                  </a:lnTo>
                  <a:lnTo>
                    <a:pt x="57904" y="175"/>
                  </a:lnTo>
                  <a:lnTo>
                    <a:pt x="51760" y="3193"/>
                  </a:lnTo>
                  <a:lnTo>
                    <a:pt x="29691" y="43367"/>
                  </a:lnTo>
                  <a:lnTo>
                    <a:pt x="16998" y="85268"/>
                  </a:lnTo>
                  <a:lnTo>
                    <a:pt x="9356" y="129253"/>
                  </a:lnTo>
                  <a:lnTo>
                    <a:pt x="1301" y="176121"/>
                  </a:lnTo>
                  <a:lnTo>
                    <a:pt x="0" y="210363"/>
                  </a:lnTo>
                  <a:lnTo>
                    <a:pt x="3448" y="223610"/>
                  </a:lnTo>
                  <a:lnTo>
                    <a:pt x="26525" y="25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101"/>
            <p:cNvSpPr/>
            <p:nvPr>
              <p:custDataLst>
                <p:tags r:id="rId144"/>
              </p:custDataLst>
            </p:nvPr>
          </p:nvSpPr>
          <p:spPr>
            <a:xfrm>
              <a:off x="9058275" y="5229225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142875" y="0"/>
                  </a:moveTo>
                  <a:lnTo>
                    <a:pt x="142875" y="0"/>
                  </a:lnTo>
                  <a:lnTo>
                    <a:pt x="108159" y="13257"/>
                  </a:lnTo>
                  <a:lnTo>
                    <a:pt x="64812" y="45057"/>
                  </a:lnTo>
                  <a:lnTo>
                    <a:pt x="24780" y="8893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102"/>
            <p:cNvSpPr/>
            <p:nvPr>
              <p:custDataLst>
                <p:tags r:id="rId145"/>
              </p:custDataLst>
            </p:nvPr>
          </p:nvSpPr>
          <p:spPr>
            <a:xfrm>
              <a:off x="9086850" y="5191125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0" y="0"/>
                  </a:moveTo>
                  <a:lnTo>
                    <a:pt x="0" y="0"/>
                  </a:lnTo>
                  <a:lnTo>
                    <a:pt x="2822" y="27764"/>
                  </a:lnTo>
                  <a:lnTo>
                    <a:pt x="10760" y="69548"/>
                  </a:lnTo>
                  <a:lnTo>
                    <a:pt x="35923" y="114678"/>
                  </a:lnTo>
                  <a:lnTo>
                    <a:pt x="49213" y="132874"/>
                  </a:lnTo>
                  <a:lnTo>
                    <a:pt x="762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103"/>
            <p:cNvSpPr/>
            <p:nvPr>
              <p:custDataLst>
                <p:tags r:id="rId146"/>
              </p:custDataLst>
            </p:nvPr>
          </p:nvSpPr>
          <p:spPr>
            <a:xfrm>
              <a:off x="8868203" y="4941785"/>
              <a:ext cx="226850" cy="506344"/>
            </a:xfrm>
            <a:custGeom>
              <a:avLst/>
              <a:gdLst/>
              <a:ahLst/>
              <a:cxnLst/>
              <a:rect l="0" t="0" r="0" b="0"/>
              <a:pathLst>
                <a:path w="226850" h="506344">
                  <a:moveTo>
                    <a:pt x="37672" y="192190"/>
                  </a:moveTo>
                  <a:lnTo>
                    <a:pt x="37672" y="192190"/>
                  </a:lnTo>
                  <a:lnTo>
                    <a:pt x="37672" y="182077"/>
                  </a:lnTo>
                  <a:lnTo>
                    <a:pt x="34850" y="174290"/>
                  </a:lnTo>
                  <a:lnTo>
                    <a:pt x="29471" y="165723"/>
                  </a:lnTo>
                  <a:lnTo>
                    <a:pt x="28735" y="170196"/>
                  </a:lnTo>
                  <a:lnTo>
                    <a:pt x="28199" y="213582"/>
                  </a:lnTo>
                  <a:lnTo>
                    <a:pt x="28163" y="259559"/>
                  </a:lnTo>
                  <a:lnTo>
                    <a:pt x="25329" y="301052"/>
                  </a:lnTo>
                  <a:lnTo>
                    <a:pt x="19947" y="348572"/>
                  </a:lnTo>
                  <a:lnTo>
                    <a:pt x="17825" y="387749"/>
                  </a:lnTo>
                  <a:lnTo>
                    <a:pt x="12152" y="430403"/>
                  </a:lnTo>
                  <a:lnTo>
                    <a:pt x="6879" y="471568"/>
                  </a:lnTo>
                  <a:lnTo>
                    <a:pt x="536" y="506343"/>
                  </a:lnTo>
                  <a:lnTo>
                    <a:pt x="214" y="505341"/>
                  </a:lnTo>
                  <a:lnTo>
                    <a:pt x="0" y="502557"/>
                  </a:lnTo>
                  <a:lnTo>
                    <a:pt x="12867" y="457707"/>
                  </a:lnTo>
                  <a:lnTo>
                    <a:pt x="21974" y="414795"/>
                  </a:lnTo>
                  <a:lnTo>
                    <a:pt x="25403" y="382848"/>
                  </a:lnTo>
                  <a:lnTo>
                    <a:pt x="30156" y="337933"/>
                  </a:lnTo>
                  <a:lnTo>
                    <a:pt x="38267" y="294993"/>
                  </a:lnTo>
                  <a:lnTo>
                    <a:pt x="47374" y="251577"/>
                  </a:lnTo>
                  <a:lnTo>
                    <a:pt x="59597" y="209081"/>
                  </a:lnTo>
                  <a:lnTo>
                    <a:pt x="73802" y="165798"/>
                  </a:lnTo>
                  <a:lnTo>
                    <a:pt x="84713" y="126162"/>
                  </a:lnTo>
                  <a:lnTo>
                    <a:pt x="102939" y="79899"/>
                  </a:lnTo>
                  <a:lnTo>
                    <a:pt x="127980" y="40187"/>
                  </a:lnTo>
                  <a:lnTo>
                    <a:pt x="161513" y="2330"/>
                  </a:lnTo>
                  <a:lnTo>
                    <a:pt x="168917" y="0"/>
                  </a:lnTo>
                  <a:lnTo>
                    <a:pt x="188431" y="233"/>
                  </a:lnTo>
                  <a:lnTo>
                    <a:pt x="205571" y="9509"/>
                  </a:lnTo>
                  <a:lnTo>
                    <a:pt x="213104" y="16428"/>
                  </a:lnTo>
                  <a:lnTo>
                    <a:pt x="221477" y="35404"/>
                  </a:lnTo>
                  <a:lnTo>
                    <a:pt x="226849" y="77024"/>
                  </a:lnTo>
                  <a:lnTo>
                    <a:pt x="217667" y="111265"/>
                  </a:lnTo>
                  <a:lnTo>
                    <a:pt x="186702" y="158276"/>
                  </a:lnTo>
                  <a:lnTo>
                    <a:pt x="168466" y="179234"/>
                  </a:lnTo>
                  <a:lnTo>
                    <a:pt x="122265" y="209936"/>
                  </a:lnTo>
                  <a:lnTo>
                    <a:pt x="87544" y="226270"/>
                  </a:lnTo>
                  <a:lnTo>
                    <a:pt x="47197" y="230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104"/>
            <p:cNvSpPr/>
            <p:nvPr>
              <p:custDataLst>
                <p:tags r:id="rId147"/>
              </p:custDataLst>
            </p:nvPr>
          </p:nvSpPr>
          <p:spPr>
            <a:xfrm>
              <a:off x="9544050" y="5096267"/>
              <a:ext cx="104776" cy="116720"/>
            </a:xfrm>
            <a:custGeom>
              <a:avLst/>
              <a:gdLst/>
              <a:ahLst/>
              <a:cxnLst/>
              <a:rect l="0" t="0" r="0" b="0"/>
              <a:pathLst>
                <a:path w="104776" h="116720">
                  <a:moveTo>
                    <a:pt x="0" y="9133"/>
                  </a:moveTo>
                  <a:lnTo>
                    <a:pt x="0" y="9133"/>
                  </a:lnTo>
                  <a:lnTo>
                    <a:pt x="5057" y="4077"/>
                  </a:lnTo>
                  <a:lnTo>
                    <a:pt x="10361" y="1594"/>
                  </a:lnTo>
                  <a:lnTo>
                    <a:pt x="22390" y="0"/>
                  </a:lnTo>
                  <a:lnTo>
                    <a:pt x="28649" y="2605"/>
                  </a:lnTo>
                  <a:lnTo>
                    <a:pt x="31799" y="4781"/>
                  </a:lnTo>
                  <a:lnTo>
                    <a:pt x="41290" y="23013"/>
                  </a:lnTo>
                  <a:lnTo>
                    <a:pt x="45747" y="48523"/>
                  </a:lnTo>
                  <a:lnTo>
                    <a:pt x="42012" y="76191"/>
                  </a:lnTo>
                  <a:lnTo>
                    <a:pt x="34203" y="99440"/>
                  </a:lnTo>
                  <a:lnTo>
                    <a:pt x="25432" y="110300"/>
                  </a:lnTo>
                  <a:lnTo>
                    <a:pt x="20130" y="114678"/>
                  </a:lnTo>
                  <a:lnTo>
                    <a:pt x="15537" y="116537"/>
                  </a:lnTo>
                  <a:lnTo>
                    <a:pt x="11416" y="116719"/>
                  </a:lnTo>
                  <a:lnTo>
                    <a:pt x="7611" y="115782"/>
                  </a:lnTo>
                  <a:lnTo>
                    <a:pt x="5075" y="111983"/>
                  </a:lnTo>
                  <a:lnTo>
                    <a:pt x="2255" y="99294"/>
                  </a:lnTo>
                  <a:lnTo>
                    <a:pt x="3824" y="85893"/>
                  </a:lnTo>
                  <a:lnTo>
                    <a:pt x="13481" y="63627"/>
                  </a:lnTo>
                  <a:lnTo>
                    <a:pt x="40434" y="26800"/>
                  </a:lnTo>
                  <a:lnTo>
                    <a:pt x="52896" y="15928"/>
                  </a:lnTo>
                  <a:lnTo>
                    <a:pt x="69018" y="7566"/>
                  </a:lnTo>
                  <a:lnTo>
                    <a:pt x="75645" y="5972"/>
                  </a:lnTo>
                  <a:lnTo>
                    <a:pt x="85831" y="7023"/>
                  </a:lnTo>
                  <a:lnTo>
                    <a:pt x="88971" y="9843"/>
                  </a:lnTo>
                  <a:lnTo>
                    <a:pt x="92459" y="18620"/>
                  </a:lnTo>
                  <a:lnTo>
                    <a:pt x="96145" y="62213"/>
                  </a:lnTo>
                  <a:lnTo>
                    <a:pt x="10477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105"/>
            <p:cNvSpPr/>
            <p:nvPr>
              <p:custDataLst>
                <p:tags r:id="rId148"/>
              </p:custDataLst>
            </p:nvPr>
          </p:nvSpPr>
          <p:spPr>
            <a:xfrm>
              <a:off x="9715500" y="5012884"/>
              <a:ext cx="93771" cy="283017"/>
            </a:xfrm>
            <a:custGeom>
              <a:avLst/>
              <a:gdLst/>
              <a:ahLst/>
              <a:cxnLst/>
              <a:rect l="0" t="0" r="0" b="0"/>
              <a:pathLst>
                <a:path w="93771" h="283017">
                  <a:moveTo>
                    <a:pt x="47625" y="54416"/>
                  </a:moveTo>
                  <a:lnTo>
                    <a:pt x="47625" y="54416"/>
                  </a:lnTo>
                  <a:lnTo>
                    <a:pt x="47625" y="44303"/>
                  </a:lnTo>
                  <a:lnTo>
                    <a:pt x="64026" y="6491"/>
                  </a:lnTo>
                  <a:lnTo>
                    <a:pt x="65968" y="3416"/>
                  </a:lnTo>
                  <a:lnTo>
                    <a:pt x="68321" y="1366"/>
                  </a:lnTo>
                  <a:lnTo>
                    <a:pt x="70947" y="0"/>
                  </a:lnTo>
                  <a:lnTo>
                    <a:pt x="73756" y="146"/>
                  </a:lnTo>
                  <a:lnTo>
                    <a:pt x="79700" y="3132"/>
                  </a:lnTo>
                  <a:lnTo>
                    <a:pt x="83047" y="13631"/>
                  </a:lnTo>
                  <a:lnTo>
                    <a:pt x="90253" y="56355"/>
                  </a:lnTo>
                  <a:lnTo>
                    <a:pt x="93770" y="95325"/>
                  </a:lnTo>
                  <a:lnTo>
                    <a:pt x="89755" y="138738"/>
                  </a:lnTo>
                  <a:lnTo>
                    <a:pt x="84404" y="180120"/>
                  </a:lnTo>
                  <a:lnTo>
                    <a:pt x="70752" y="212547"/>
                  </a:lnTo>
                  <a:lnTo>
                    <a:pt x="51185" y="237559"/>
                  </a:lnTo>
                  <a:lnTo>
                    <a:pt x="0" y="28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835"/>
          <p:cNvGrpSpPr/>
          <p:nvPr/>
        </p:nvGrpSpPr>
        <p:grpSpPr>
          <a:xfrm>
            <a:off x="8135675" y="5012409"/>
            <a:ext cx="389201" cy="186155"/>
            <a:chOff x="8135675" y="5012409"/>
            <a:chExt cx="389201" cy="186155"/>
          </a:xfrm>
        </p:grpSpPr>
        <p:sp>
          <p:nvSpPr>
            <p:cNvPr id="360" name="SMARTInkShape-4106"/>
            <p:cNvSpPr/>
            <p:nvPr>
              <p:custDataLst>
                <p:tags r:id="rId141"/>
              </p:custDataLst>
            </p:nvPr>
          </p:nvSpPr>
          <p:spPr>
            <a:xfrm>
              <a:off x="8135675" y="5012409"/>
              <a:ext cx="246326" cy="186155"/>
            </a:xfrm>
            <a:custGeom>
              <a:avLst/>
              <a:gdLst/>
              <a:ahLst/>
              <a:cxnLst/>
              <a:rect l="0" t="0" r="0" b="0"/>
              <a:pathLst>
                <a:path w="246326" h="186155">
                  <a:moveTo>
                    <a:pt x="8200" y="45366"/>
                  </a:moveTo>
                  <a:lnTo>
                    <a:pt x="8200" y="45366"/>
                  </a:lnTo>
                  <a:lnTo>
                    <a:pt x="8200" y="40310"/>
                  </a:lnTo>
                  <a:lnTo>
                    <a:pt x="5378" y="35005"/>
                  </a:lnTo>
                  <a:lnTo>
                    <a:pt x="3144" y="32109"/>
                  </a:lnTo>
                  <a:lnTo>
                    <a:pt x="662" y="23246"/>
                  </a:lnTo>
                  <a:lnTo>
                    <a:pt x="0" y="17920"/>
                  </a:lnTo>
                  <a:lnTo>
                    <a:pt x="2086" y="9179"/>
                  </a:lnTo>
                  <a:lnTo>
                    <a:pt x="4124" y="5367"/>
                  </a:lnTo>
                  <a:lnTo>
                    <a:pt x="6540" y="2824"/>
                  </a:lnTo>
                  <a:lnTo>
                    <a:pt x="12049" y="0"/>
                  </a:lnTo>
                  <a:lnTo>
                    <a:pt x="31213" y="3467"/>
                  </a:lnTo>
                  <a:lnTo>
                    <a:pt x="51943" y="16253"/>
                  </a:lnTo>
                  <a:lnTo>
                    <a:pt x="85632" y="55091"/>
                  </a:lnTo>
                  <a:lnTo>
                    <a:pt x="90239" y="71561"/>
                  </a:lnTo>
                  <a:lnTo>
                    <a:pt x="91228" y="90875"/>
                  </a:lnTo>
                  <a:lnTo>
                    <a:pt x="88140" y="106514"/>
                  </a:lnTo>
                  <a:lnTo>
                    <a:pt x="69930" y="140347"/>
                  </a:lnTo>
                  <a:lnTo>
                    <a:pt x="52125" y="160762"/>
                  </a:lnTo>
                  <a:lnTo>
                    <a:pt x="20831" y="181199"/>
                  </a:lnTo>
                  <a:lnTo>
                    <a:pt x="6886" y="186154"/>
                  </a:lnTo>
                  <a:lnTo>
                    <a:pt x="4148" y="184734"/>
                  </a:lnTo>
                  <a:lnTo>
                    <a:pt x="2324" y="181669"/>
                  </a:lnTo>
                  <a:lnTo>
                    <a:pt x="1107" y="177510"/>
                  </a:lnTo>
                  <a:lnTo>
                    <a:pt x="2414" y="172620"/>
                  </a:lnTo>
                  <a:lnTo>
                    <a:pt x="19718" y="149564"/>
                  </a:lnTo>
                  <a:lnTo>
                    <a:pt x="56000" y="114813"/>
                  </a:lnTo>
                  <a:lnTo>
                    <a:pt x="100285" y="76721"/>
                  </a:lnTo>
                  <a:lnTo>
                    <a:pt x="137670" y="45314"/>
                  </a:lnTo>
                  <a:lnTo>
                    <a:pt x="185176" y="10083"/>
                  </a:lnTo>
                  <a:lnTo>
                    <a:pt x="196028" y="179"/>
                  </a:lnTo>
                  <a:lnTo>
                    <a:pt x="157747" y="46892"/>
                  </a:lnTo>
                  <a:lnTo>
                    <a:pt x="147995" y="67691"/>
                  </a:lnTo>
                  <a:lnTo>
                    <a:pt x="143460" y="88904"/>
                  </a:lnTo>
                  <a:lnTo>
                    <a:pt x="147172" y="118709"/>
                  </a:lnTo>
                  <a:lnTo>
                    <a:pt x="154985" y="136524"/>
                  </a:lnTo>
                  <a:lnTo>
                    <a:pt x="160032" y="144239"/>
                  </a:lnTo>
                  <a:lnTo>
                    <a:pt x="174106" y="155631"/>
                  </a:lnTo>
                  <a:lnTo>
                    <a:pt x="189886" y="163165"/>
                  </a:lnTo>
                  <a:lnTo>
                    <a:pt x="246325" y="169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107"/>
            <p:cNvSpPr/>
            <p:nvPr>
              <p:custDataLst>
                <p:tags r:id="rId142"/>
              </p:custDataLst>
            </p:nvPr>
          </p:nvSpPr>
          <p:spPr>
            <a:xfrm>
              <a:off x="8515350" y="5143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MARTInkShape-4108"/>
          <p:cNvSpPr/>
          <p:nvPr>
            <p:custDataLst>
              <p:tags r:id="rId3"/>
            </p:custDataLst>
          </p:nvPr>
        </p:nvSpPr>
        <p:spPr>
          <a:xfrm>
            <a:off x="7362137" y="4819766"/>
            <a:ext cx="495989" cy="437910"/>
          </a:xfrm>
          <a:custGeom>
            <a:avLst/>
            <a:gdLst/>
            <a:ahLst/>
            <a:cxnLst/>
            <a:rect l="0" t="0" r="0" b="0"/>
            <a:pathLst>
              <a:path w="495989" h="437910">
                <a:moveTo>
                  <a:pt x="419788" y="9409"/>
                </a:moveTo>
                <a:lnTo>
                  <a:pt x="419788" y="9409"/>
                </a:lnTo>
                <a:lnTo>
                  <a:pt x="437688" y="1870"/>
                </a:lnTo>
                <a:lnTo>
                  <a:pt x="455939" y="0"/>
                </a:lnTo>
                <a:lnTo>
                  <a:pt x="455531" y="1020"/>
                </a:lnTo>
                <a:lnTo>
                  <a:pt x="452255" y="4975"/>
                </a:lnTo>
                <a:lnTo>
                  <a:pt x="414970" y="22009"/>
                </a:lnTo>
                <a:lnTo>
                  <a:pt x="373093" y="39885"/>
                </a:lnTo>
                <a:lnTo>
                  <a:pt x="334247" y="54666"/>
                </a:lnTo>
                <a:lnTo>
                  <a:pt x="293177" y="74048"/>
                </a:lnTo>
                <a:lnTo>
                  <a:pt x="249669" y="88382"/>
                </a:lnTo>
                <a:lnTo>
                  <a:pt x="203955" y="107951"/>
                </a:lnTo>
                <a:lnTo>
                  <a:pt x="160431" y="125927"/>
                </a:lnTo>
                <a:lnTo>
                  <a:pt x="121495" y="149547"/>
                </a:lnTo>
                <a:lnTo>
                  <a:pt x="112588" y="162004"/>
                </a:lnTo>
                <a:lnTo>
                  <a:pt x="110213" y="168289"/>
                </a:lnTo>
                <a:lnTo>
                  <a:pt x="113921" y="173537"/>
                </a:lnTo>
                <a:lnTo>
                  <a:pt x="152250" y="189564"/>
                </a:lnTo>
                <a:lnTo>
                  <a:pt x="191023" y="202922"/>
                </a:lnTo>
                <a:lnTo>
                  <a:pt x="229255" y="215751"/>
                </a:lnTo>
                <a:lnTo>
                  <a:pt x="267381" y="225656"/>
                </a:lnTo>
                <a:lnTo>
                  <a:pt x="301605" y="233291"/>
                </a:lnTo>
                <a:lnTo>
                  <a:pt x="340352" y="249777"/>
                </a:lnTo>
                <a:lnTo>
                  <a:pt x="344606" y="254321"/>
                </a:lnTo>
                <a:lnTo>
                  <a:pt x="349332" y="265014"/>
                </a:lnTo>
                <a:lnTo>
                  <a:pt x="348475" y="270829"/>
                </a:lnTo>
                <a:lnTo>
                  <a:pt x="341880" y="282935"/>
                </a:lnTo>
                <a:lnTo>
                  <a:pt x="326266" y="296593"/>
                </a:lnTo>
                <a:lnTo>
                  <a:pt x="285412" y="316802"/>
                </a:lnTo>
                <a:lnTo>
                  <a:pt x="243079" y="335065"/>
                </a:lnTo>
                <a:lnTo>
                  <a:pt x="200498" y="348863"/>
                </a:lnTo>
                <a:lnTo>
                  <a:pt x="164783" y="358580"/>
                </a:lnTo>
                <a:lnTo>
                  <a:pt x="127390" y="368160"/>
                </a:lnTo>
                <a:lnTo>
                  <a:pt x="90558" y="377702"/>
                </a:lnTo>
                <a:lnTo>
                  <a:pt x="49132" y="390408"/>
                </a:lnTo>
                <a:lnTo>
                  <a:pt x="9459" y="400797"/>
                </a:lnTo>
                <a:lnTo>
                  <a:pt x="0" y="409490"/>
                </a:lnTo>
                <a:lnTo>
                  <a:pt x="1288" y="413713"/>
                </a:lnTo>
                <a:lnTo>
                  <a:pt x="14007" y="421227"/>
                </a:lnTo>
                <a:lnTo>
                  <a:pt x="55082" y="431408"/>
                </a:lnTo>
                <a:lnTo>
                  <a:pt x="97356" y="436071"/>
                </a:lnTo>
                <a:lnTo>
                  <a:pt x="141748" y="437453"/>
                </a:lnTo>
                <a:lnTo>
                  <a:pt x="188417" y="432805"/>
                </a:lnTo>
                <a:lnTo>
                  <a:pt x="235758" y="434839"/>
                </a:lnTo>
                <a:lnTo>
                  <a:pt x="270263" y="436614"/>
                </a:lnTo>
                <a:lnTo>
                  <a:pt x="305707" y="437403"/>
                </a:lnTo>
                <a:lnTo>
                  <a:pt x="339100" y="437754"/>
                </a:lnTo>
                <a:lnTo>
                  <a:pt x="371579" y="437909"/>
                </a:lnTo>
                <a:lnTo>
                  <a:pt x="416793" y="435175"/>
                </a:lnTo>
                <a:lnTo>
                  <a:pt x="495988" y="4285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837"/>
          <p:cNvGrpSpPr/>
          <p:nvPr/>
        </p:nvGrpSpPr>
        <p:grpSpPr>
          <a:xfrm>
            <a:off x="6581775" y="5095875"/>
            <a:ext cx="285751" cy="146552"/>
            <a:chOff x="6581775" y="5095875"/>
            <a:chExt cx="285751" cy="146552"/>
          </a:xfrm>
        </p:grpSpPr>
        <p:sp>
          <p:nvSpPr>
            <p:cNvPr id="364" name="SMARTInkShape-4109"/>
            <p:cNvSpPr/>
            <p:nvPr>
              <p:custDataLst>
                <p:tags r:id="rId139"/>
              </p:custDataLst>
            </p:nvPr>
          </p:nvSpPr>
          <p:spPr>
            <a:xfrm>
              <a:off x="6581775" y="50958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91199" y="0"/>
                  </a:lnTo>
                  <a:lnTo>
                    <a:pt x="135019" y="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110"/>
            <p:cNvSpPr/>
            <p:nvPr>
              <p:custDataLst>
                <p:tags r:id="rId140"/>
              </p:custDataLst>
            </p:nvPr>
          </p:nvSpPr>
          <p:spPr>
            <a:xfrm>
              <a:off x="6605189" y="5191125"/>
              <a:ext cx="262337" cy="51302"/>
            </a:xfrm>
            <a:custGeom>
              <a:avLst/>
              <a:gdLst/>
              <a:ahLst/>
              <a:cxnLst/>
              <a:rect l="0" t="0" r="0" b="0"/>
              <a:pathLst>
                <a:path w="262337" h="51302">
                  <a:moveTo>
                    <a:pt x="33736" y="0"/>
                  </a:moveTo>
                  <a:lnTo>
                    <a:pt x="33736" y="0"/>
                  </a:lnTo>
                  <a:lnTo>
                    <a:pt x="28680" y="10113"/>
                  </a:lnTo>
                  <a:lnTo>
                    <a:pt x="2182" y="35773"/>
                  </a:lnTo>
                  <a:lnTo>
                    <a:pt x="0" y="39724"/>
                  </a:lnTo>
                  <a:lnTo>
                    <a:pt x="1720" y="43416"/>
                  </a:lnTo>
                  <a:lnTo>
                    <a:pt x="12098" y="50340"/>
                  </a:lnTo>
                  <a:lnTo>
                    <a:pt x="27294" y="51301"/>
                  </a:lnTo>
                  <a:lnTo>
                    <a:pt x="66755" y="48109"/>
                  </a:lnTo>
                  <a:lnTo>
                    <a:pt x="108619" y="44898"/>
                  </a:lnTo>
                  <a:lnTo>
                    <a:pt x="147776" y="34387"/>
                  </a:lnTo>
                  <a:lnTo>
                    <a:pt x="192630" y="28665"/>
                  </a:lnTo>
                  <a:lnTo>
                    <a:pt x="233162" y="18441"/>
                  </a:lnTo>
                  <a:lnTo>
                    <a:pt x="26233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838"/>
          <p:cNvGrpSpPr/>
          <p:nvPr/>
        </p:nvGrpSpPr>
        <p:grpSpPr>
          <a:xfrm>
            <a:off x="4080133" y="4861787"/>
            <a:ext cx="2006079" cy="661634"/>
            <a:chOff x="4080133" y="4861787"/>
            <a:chExt cx="2006079" cy="661634"/>
          </a:xfrm>
        </p:grpSpPr>
        <p:sp>
          <p:nvSpPr>
            <p:cNvPr id="367" name="SMARTInkShape-4111"/>
            <p:cNvSpPr/>
            <p:nvPr>
              <p:custDataLst>
                <p:tags r:id="rId129"/>
              </p:custDataLst>
            </p:nvPr>
          </p:nvSpPr>
          <p:spPr>
            <a:xfrm>
              <a:off x="5867400" y="5010150"/>
              <a:ext cx="51846" cy="266701"/>
            </a:xfrm>
            <a:custGeom>
              <a:avLst/>
              <a:gdLst/>
              <a:ahLst/>
              <a:cxnLst/>
              <a:rect l="0" t="0" r="0" b="0"/>
              <a:pathLst>
                <a:path w="51846" h="2667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4151" y="4233"/>
                  </a:lnTo>
                  <a:lnTo>
                    <a:pt x="31522" y="47973"/>
                  </a:lnTo>
                  <a:lnTo>
                    <a:pt x="44405" y="94456"/>
                  </a:lnTo>
                  <a:lnTo>
                    <a:pt x="51845" y="134996"/>
                  </a:lnTo>
                  <a:lnTo>
                    <a:pt x="45950" y="174911"/>
                  </a:lnTo>
                  <a:lnTo>
                    <a:pt x="37604" y="210575"/>
                  </a:lnTo>
                  <a:lnTo>
                    <a:pt x="30471" y="233289"/>
                  </a:lnTo>
                  <a:lnTo>
                    <a:pt x="15613" y="25585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112"/>
            <p:cNvSpPr/>
            <p:nvPr>
              <p:custDataLst>
                <p:tags r:id="rId130"/>
              </p:custDataLst>
            </p:nvPr>
          </p:nvSpPr>
          <p:spPr>
            <a:xfrm>
              <a:off x="5620142" y="5097592"/>
              <a:ext cx="132959" cy="138970"/>
            </a:xfrm>
            <a:custGeom>
              <a:avLst/>
              <a:gdLst/>
              <a:ahLst/>
              <a:cxnLst/>
              <a:rect l="0" t="0" r="0" b="0"/>
              <a:pathLst>
                <a:path w="132959" h="138970">
                  <a:moveTo>
                    <a:pt x="9133" y="17333"/>
                  </a:moveTo>
                  <a:lnTo>
                    <a:pt x="9133" y="17333"/>
                  </a:lnTo>
                  <a:lnTo>
                    <a:pt x="4077" y="12277"/>
                  </a:lnTo>
                  <a:lnTo>
                    <a:pt x="1594" y="6972"/>
                  </a:lnTo>
                  <a:lnTo>
                    <a:pt x="0" y="0"/>
                  </a:lnTo>
                  <a:lnTo>
                    <a:pt x="29301" y="19892"/>
                  </a:lnTo>
                  <a:lnTo>
                    <a:pt x="40274" y="39964"/>
                  </a:lnTo>
                  <a:lnTo>
                    <a:pt x="45171" y="55906"/>
                  </a:lnTo>
                  <a:lnTo>
                    <a:pt x="45768" y="85983"/>
                  </a:lnTo>
                  <a:lnTo>
                    <a:pt x="39508" y="111052"/>
                  </a:lnTo>
                  <a:lnTo>
                    <a:pt x="27912" y="130076"/>
                  </a:lnTo>
                  <a:lnTo>
                    <a:pt x="24827" y="133770"/>
                  </a:lnTo>
                  <a:lnTo>
                    <a:pt x="15755" y="137874"/>
                  </a:lnTo>
                  <a:lnTo>
                    <a:pt x="10372" y="138969"/>
                  </a:lnTo>
                  <a:lnTo>
                    <a:pt x="6785" y="136524"/>
                  </a:lnTo>
                  <a:lnTo>
                    <a:pt x="2798" y="125340"/>
                  </a:lnTo>
                  <a:lnTo>
                    <a:pt x="5610" y="101193"/>
                  </a:lnTo>
                  <a:lnTo>
                    <a:pt x="29391" y="55188"/>
                  </a:lnTo>
                  <a:lnTo>
                    <a:pt x="40362" y="39448"/>
                  </a:lnTo>
                  <a:lnTo>
                    <a:pt x="56028" y="23700"/>
                  </a:lnTo>
                  <a:lnTo>
                    <a:pt x="59446" y="18403"/>
                  </a:lnTo>
                  <a:lnTo>
                    <a:pt x="63842" y="14872"/>
                  </a:lnTo>
                  <a:lnTo>
                    <a:pt x="74370" y="10947"/>
                  </a:lnTo>
                  <a:lnTo>
                    <a:pt x="78025" y="10959"/>
                  </a:lnTo>
                  <a:lnTo>
                    <a:pt x="80461" y="12025"/>
                  </a:lnTo>
                  <a:lnTo>
                    <a:pt x="82085" y="13794"/>
                  </a:lnTo>
                  <a:lnTo>
                    <a:pt x="98305" y="56795"/>
                  </a:lnTo>
                  <a:lnTo>
                    <a:pt x="105299" y="86198"/>
                  </a:lnTo>
                  <a:lnTo>
                    <a:pt x="113963" y="99445"/>
                  </a:lnTo>
                  <a:lnTo>
                    <a:pt x="132958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113"/>
            <p:cNvSpPr/>
            <p:nvPr>
              <p:custDataLst>
                <p:tags r:id="rId131"/>
              </p:custDataLst>
            </p:nvPr>
          </p:nvSpPr>
          <p:spPr>
            <a:xfrm>
              <a:off x="5133975" y="5257916"/>
              <a:ext cx="133351" cy="133235"/>
            </a:xfrm>
            <a:custGeom>
              <a:avLst/>
              <a:gdLst/>
              <a:ahLst/>
              <a:cxnLst/>
              <a:rect l="0" t="0" r="0" b="0"/>
              <a:pathLst>
                <a:path w="133351" h="13323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19246" y="4975"/>
                  </a:lnTo>
                  <a:lnTo>
                    <a:pt x="27251" y="13083"/>
                  </a:lnTo>
                  <a:lnTo>
                    <a:pt x="46070" y="35536"/>
                  </a:lnTo>
                  <a:lnTo>
                    <a:pt x="93425" y="76146"/>
                  </a:lnTo>
                  <a:lnTo>
                    <a:pt x="133350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114"/>
            <p:cNvSpPr/>
            <p:nvPr>
              <p:custDataLst>
                <p:tags r:id="rId132"/>
              </p:custDataLst>
            </p:nvPr>
          </p:nvSpPr>
          <p:spPr>
            <a:xfrm>
              <a:off x="5162550" y="5242787"/>
              <a:ext cx="114301" cy="176939"/>
            </a:xfrm>
            <a:custGeom>
              <a:avLst/>
              <a:gdLst/>
              <a:ahLst/>
              <a:cxnLst/>
              <a:rect l="0" t="0" r="0" b="0"/>
              <a:pathLst>
                <a:path w="114301" h="176939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432"/>
                  </a:lnTo>
                  <a:lnTo>
                    <a:pt x="113242" y="0"/>
                  </a:lnTo>
                  <a:lnTo>
                    <a:pt x="109244" y="2344"/>
                  </a:lnTo>
                  <a:lnTo>
                    <a:pt x="70452" y="44984"/>
                  </a:lnTo>
                  <a:lnTo>
                    <a:pt x="41001" y="88573"/>
                  </a:lnTo>
                  <a:lnTo>
                    <a:pt x="16061" y="130220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115"/>
            <p:cNvSpPr/>
            <p:nvPr>
              <p:custDataLst>
                <p:tags r:id="rId133"/>
              </p:custDataLst>
            </p:nvPr>
          </p:nvSpPr>
          <p:spPr>
            <a:xfrm>
              <a:off x="5441370" y="5030524"/>
              <a:ext cx="83131" cy="236802"/>
            </a:xfrm>
            <a:custGeom>
              <a:avLst/>
              <a:gdLst/>
              <a:ahLst/>
              <a:cxnLst/>
              <a:rect l="0" t="0" r="0" b="0"/>
              <a:pathLst>
                <a:path w="83131" h="236802">
                  <a:moveTo>
                    <a:pt x="73605" y="8201"/>
                  </a:moveTo>
                  <a:lnTo>
                    <a:pt x="73605" y="8201"/>
                  </a:lnTo>
                  <a:lnTo>
                    <a:pt x="68549" y="8201"/>
                  </a:lnTo>
                  <a:lnTo>
                    <a:pt x="67060" y="7143"/>
                  </a:lnTo>
                  <a:lnTo>
                    <a:pt x="66066" y="5379"/>
                  </a:lnTo>
                  <a:lnTo>
                    <a:pt x="65404" y="3145"/>
                  </a:lnTo>
                  <a:lnTo>
                    <a:pt x="63904" y="1656"/>
                  </a:lnTo>
                  <a:lnTo>
                    <a:pt x="59416" y="0"/>
                  </a:lnTo>
                  <a:lnTo>
                    <a:pt x="51071" y="4909"/>
                  </a:lnTo>
                  <a:lnTo>
                    <a:pt x="45884" y="9182"/>
                  </a:lnTo>
                  <a:lnTo>
                    <a:pt x="28892" y="46455"/>
                  </a:lnTo>
                  <a:lnTo>
                    <a:pt x="13320" y="82213"/>
                  </a:lnTo>
                  <a:lnTo>
                    <a:pt x="862" y="126576"/>
                  </a:lnTo>
                  <a:lnTo>
                    <a:pt x="0" y="144421"/>
                  </a:lnTo>
                  <a:lnTo>
                    <a:pt x="8070" y="187548"/>
                  </a:lnTo>
                  <a:lnTo>
                    <a:pt x="14845" y="206444"/>
                  </a:lnTo>
                  <a:lnTo>
                    <a:pt x="29501" y="226866"/>
                  </a:lnTo>
                  <a:lnTo>
                    <a:pt x="37423" y="232385"/>
                  </a:lnTo>
                  <a:lnTo>
                    <a:pt x="8313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116"/>
            <p:cNvSpPr/>
            <p:nvPr>
              <p:custDataLst>
                <p:tags r:id="rId134"/>
              </p:custDataLst>
            </p:nvPr>
          </p:nvSpPr>
          <p:spPr>
            <a:xfrm>
              <a:off x="5991225" y="4861787"/>
              <a:ext cx="94987" cy="462689"/>
            </a:xfrm>
            <a:custGeom>
              <a:avLst/>
              <a:gdLst/>
              <a:ahLst/>
              <a:cxnLst/>
              <a:rect l="0" t="0" r="0" b="0"/>
              <a:pathLst>
                <a:path w="94987" h="4626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2" y="0"/>
                  </a:lnTo>
                  <a:lnTo>
                    <a:pt x="18314" y="2344"/>
                  </a:lnTo>
                  <a:lnTo>
                    <a:pt x="26837" y="12557"/>
                  </a:lnTo>
                  <a:lnTo>
                    <a:pt x="44221" y="49614"/>
                  </a:lnTo>
                  <a:lnTo>
                    <a:pt x="54965" y="86414"/>
                  </a:lnTo>
                  <a:lnTo>
                    <a:pt x="74201" y="131187"/>
                  </a:lnTo>
                  <a:lnTo>
                    <a:pt x="88505" y="175427"/>
                  </a:lnTo>
                  <a:lnTo>
                    <a:pt x="93918" y="221285"/>
                  </a:lnTo>
                  <a:lnTo>
                    <a:pt x="94986" y="264838"/>
                  </a:lnTo>
                  <a:lnTo>
                    <a:pt x="92349" y="307051"/>
                  </a:lnTo>
                  <a:lnTo>
                    <a:pt x="84866" y="351309"/>
                  </a:lnTo>
                  <a:lnTo>
                    <a:pt x="77935" y="372969"/>
                  </a:lnTo>
                  <a:lnTo>
                    <a:pt x="50591" y="417610"/>
                  </a:lnTo>
                  <a:lnTo>
                    <a:pt x="22124" y="448678"/>
                  </a:lnTo>
                  <a:lnTo>
                    <a:pt x="0" y="46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117"/>
            <p:cNvSpPr/>
            <p:nvPr>
              <p:custDataLst>
                <p:tags r:id="rId135"/>
              </p:custDataLst>
            </p:nvPr>
          </p:nvSpPr>
          <p:spPr>
            <a:xfrm>
              <a:off x="4914900" y="5012875"/>
              <a:ext cx="180292" cy="510546"/>
            </a:xfrm>
            <a:custGeom>
              <a:avLst/>
              <a:gdLst/>
              <a:ahLst/>
              <a:cxnLst/>
              <a:rect l="0" t="0" r="0" b="0"/>
              <a:pathLst>
                <a:path w="180292" h="510546">
                  <a:moveTo>
                    <a:pt x="0" y="168725"/>
                  </a:moveTo>
                  <a:lnTo>
                    <a:pt x="0" y="168725"/>
                  </a:lnTo>
                  <a:lnTo>
                    <a:pt x="5056" y="168725"/>
                  </a:lnTo>
                  <a:lnTo>
                    <a:pt x="6545" y="169783"/>
                  </a:lnTo>
                  <a:lnTo>
                    <a:pt x="7539" y="171547"/>
                  </a:lnTo>
                  <a:lnTo>
                    <a:pt x="8937" y="181908"/>
                  </a:lnTo>
                  <a:lnTo>
                    <a:pt x="9473" y="228927"/>
                  </a:lnTo>
                  <a:lnTo>
                    <a:pt x="9515" y="267047"/>
                  </a:lnTo>
                  <a:lnTo>
                    <a:pt x="16069" y="313501"/>
                  </a:lnTo>
                  <a:lnTo>
                    <a:pt x="17725" y="345253"/>
                  </a:lnTo>
                  <a:lnTo>
                    <a:pt x="18461" y="377710"/>
                  </a:lnTo>
                  <a:lnTo>
                    <a:pt x="21698" y="420088"/>
                  </a:lnTo>
                  <a:lnTo>
                    <a:pt x="27668" y="467272"/>
                  </a:lnTo>
                  <a:lnTo>
                    <a:pt x="28496" y="510545"/>
                  </a:lnTo>
                  <a:lnTo>
                    <a:pt x="27510" y="465211"/>
                  </a:lnTo>
                  <a:lnTo>
                    <a:pt x="22027" y="431551"/>
                  </a:lnTo>
                  <a:lnTo>
                    <a:pt x="20373" y="396309"/>
                  </a:lnTo>
                  <a:lnTo>
                    <a:pt x="14385" y="349987"/>
                  </a:lnTo>
                  <a:lnTo>
                    <a:pt x="10965" y="304393"/>
                  </a:lnTo>
                  <a:lnTo>
                    <a:pt x="9952" y="262428"/>
                  </a:lnTo>
                  <a:lnTo>
                    <a:pt x="14708" y="223182"/>
                  </a:lnTo>
                  <a:lnTo>
                    <a:pt x="17763" y="184743"/>
                  </a:lnTo>
                  <a:lnTo>
                    <a:pt x="23725" y="146542"/>
                  </a:lnTo>
                  <a:lnTo>
                    <a:pt x="35221" y="103313"/>
                  </a:lnTo>
                  <a:lnTo>
                    <a:pt x="50507" y="61377"/>
                  </a:lnTo>
                  <a:lnTo>
                    <a:pt x="72149" y="16379"/>
                  </a:lnTo>
                  <a:lnTo>
                    <a:pt x="78986" y="6471"/>
                  </a:lnTo>
                  <a:lnTo>
                    <a:pt x="96841" y="1362"/>
                  </a:lnTo>
                  <a:lnTo>
                    <a:pt x="109012" y="0"/>
                  </a:lnTo>
                  <a:lnTo>
                    <a:pt x="128177" y="4130"/>
                  </a:lnTo>
                  <a:lnTo>
                    <a:pt x="152672" y="18973"/>
                  </a:lnTo>
                  <a:lnTo>
                    <a:pt x="169296" y="44038"/>
                  </a:lnTo>
                  <a:lnTo>
                    <a:pt x="177515" y="78276"/>
                  </a:lnTo>
                  <a:lnTo>
                    <a:pt x="180291" y="121225"/>
                  </a:lnTo>
                  <a:lnTo>
                    <a:pt x="178017" y="166556"/>
                  </a:lnTo>
                  <a:lnTo>
                    <a:pt x="175828" y="176803"/>
                  </a:lnTo>
                  <a:lnTo>
                    <a:pt x="162107" y="196657"/>
                  </a:lnTo>
                  <a:lnTo>
                    <a:pt x="130582" y="222862"/>
                  </a:lnTo>
                  <a:lnTo>
                    <a:pt x="92116" y="245623"/>
                  </a:lnTo>
                  <a:lnTo>
                    <a:pt x="19050" y="26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118"/>
            <p:cNvSpPr/>
            <p:nvPr>
              <p:custDataLst>
                <p:tags r:id="rId136"/>
              </p:custDataLst>
            </p:nvPr>
          </p:nvSpPr>
          <p:spPr>
            <a:xfrm>
              <a:off x="4639516" y="4890624"/>
              <a:ext cx="161085" cy="441738"/>
            </a:xfrm>
            <a:custGeom>
              <a:avLst/>
              <a:gdLst/>
              <a:ahLst/>
              <a:cxnLst/>
              <a:rect l="0" t="0" r="0" b="0"/>
              <a:pathLst>
                <a:path w="161085" h="441738">
                  <a:moveTo>
                    <a:pt x="122984" y="14751"/>
                  </a:moveTo>
                  <a:lnTo>
                    <a:pt x="122984" y="14751"/>
                  </a:lnTo>
                  <a:lnTo>
                    <a:pt x="122984" y="562"/>
                  </a:lnTo>
                  <a:lnTo>
                    <a:pt x="121926" y="0"/>
                  </a:lnTo>
                  <a:lnTo>
                    <a:pt x="120162" y="685"/>
                  </a:lnTo>
                  <a:lnTo>
                    <a:pt x="117927" y="2198"/>
                  </a:lnTo>
                  <a:lnTo>
                    <a:pt x="89870" y="44089"/>
                  </a:lnTo>
                  <a:lnTo>
                    <a:pt x="68387" y="74247"/>
                  </a:lnTo>
                  <a:lnTo>
                    <a:pt x="54243" y="98349"/>
                  </a:lnTo>
                  <a:lnTo>
                    <a:pt x="39469" y="121718"/>
                  </a:lnTo>
                  <a:lnTo>
                    <a:pt x="21675" y="167439"/>
                  </a:lnTo>
                  <a:lnTo>
                    <a:pt x="8741" y="208130"/>
                  </a:lnTo>
                  <a:lnTo>
                    <a:pt x="1999" y="247026"/>
                  </a:lnTo>
                  <a:lnTo>
                    <a:pt x="0" y="292065"/>
                  </a:lnTo>
                  <a:lnTo>
                    <a:pt x="1650" y="322152"/>
                  </a:lnTo>
                  <a:lnTo>
                    <a:pt x="9438" y="349634"/>
                  </a:lnTo>
                  <a:lnTo>
                    <a:pt x="37173" y="392051"/>
                  </a:lnTo>
                  <a:lnTo>
                    <a:pt x="63693" y="421709"/>
                  </a:lnTo>
                  <a:lnTo>
                    <a:pt x="75818" y="428454"/>
                  </a:lnTo>
                  <a:lnTo>
                    <a:pt x="119203" y="439687"/>
                  </a:lnTo>
                  <a:lnTo>
                    <a:pt x="131181" y="441737"/>
                  </a:lnTo>
                  <a:lnTo>
                    <a:pt x="161084" y="43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119"/>
            <p:cNvSpPr/>
            <p:nvPr>
              <p:custDataLst>
                <p:tags r:id="rId137"/>
              </p:custDataLst>
            </p:nvPr>
          </p:nvSpPr>
          <p:spPr>
            <a:xfrm>
              <a:off x="4080133" y="4924425"/>
              <a:ext cx="406143" cy="85726"/>
            </a:xfrm>
            <a:custGeom>
              <a:avLst/>
              <a:gdLst/>
              <a:ahLst/>
              <a:cxnLst/>
              <a:rect l="0" t="0" r="0" b="0"/>
              <a:pathLst>
                <a:path w="406143" h="85726">
                  <a:moveTo>
                    <a:pt x="34667" y="85725"/>
                  </a:moveTo>
                  <a:lnTo>
                    <a:pt x="34667" y="85725"/>
                  </a:lnTo>
                  <a:lnTo>
                    <a:pt x="19459" y="84667"/>
                  </a:lnTo>
                  <a:lnTo>
                    <a:pt x="0" y="77524"/>
                  </a:lnTo>
                  <a:lnTo>
                    <a:pt x="972" y="76024"/>
                  </a:lnTo>
                  <a:lnTo>
                    <a:pt x="7697" y="71536"/>
                  </a:lnTo>
                  <a:lnTo>
                    <a:pt x="54191" y="60032"/>
                  </a:lnTo>
                  <a:lnTo>
                    <a:pt x="91322" y="53844"/>
                  </a:lnTo>
                  <a:lnTo>
                    <a:pt x="138708" y="44411"/>
                  </a:lnTo>
                  <a:lnTo>
                    <a:pt x="184615" y="39970"/>
                  </a:lnTo>
                  <a:lnTo>
                    <a:pt x="226675" y="33598"/>
                  </a:lnTo>
                  <a:lnTo>
                    <a:pt x="271005" y="25007"/>
                  </a:lnTo>
                  <a:lnTo>
                    <a:pt x="307540" y="15758"/>
                  </a:lnTo>
                  <a:lnTo>
                    <a:pt x="343530" y="11372"/>
                  </a:lnTo>
                  <a:lnTo>
                    <a:pt x="389384" y="3344"/>
                  </a:lnTo>
                  <a:lnTo>
                    <a:pt x="406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120"/>
            <p:cNvSpPr/>
            <p:nvPr>
              <p:custDataLst>
                <p:tags r:id="rId138"/>
              </p:custDataLst>
            </p:nvPr>
          </p:nvSpPr>
          <p:spPr>
            <a:xfrm>
              <a:off x="4295775" y="4968318"/>
              <a:ext cx="19044" cy="308533"/>
            </a:xfrm>
            <a:custGeom>
              <a:avLst/>
              <a:gdLst/>
              <a:ahLst/>
              <a:cxnLst/>
              <a:rect l="0" t="0" r="0" b="0"/>
              <a:pathLst>
                <a:path w="19044" h="308533">
                  <a:moveTo>
                    <a:pt x="0" y="13257"/>
                  </a:moveTo>
                  <a:lnTo>
                    <a:pt x="0" y="13257"/>
                  </a:lnTo>
                  <a:lnTo>
                    <a:pt x="5057" y="13257"/>
                  </a:lnTo>
                  <a:lnTo>
                    <a:pt x="6546" y="12199"/>
                  </a:lnTo>
                  <a:lnTo>
                    <a:pt x="7539" y="10435"/>
                  </a:lnTo>
                  <a:lnTo>
                    <a:pt x="8201" y="8201"/>
                  </a:lnTo>
                  <a:lnTo>
                    <a:pt x="14189" y="0"/>
                  </a:lnTo>
                  <a:lnTo>
                    <a:pt x="15809" y="185"/>
                  </a:lnTo>
                  <a:lnTo>
                    <a:pt x="16890" y="2425"/>
                  </a:lnTo>
                  <a:lnTo>
                    <a:pt x="18766" y="49852"/>
                  </a:lnTo>
                  <a:lnTo>
                    <a:pt x="18966" y="94069"/>
                  </a:lnTo>
                  <a:lnTo>
                    <a:pt x="19025" y="138566"/>
                  </a:lnTo>
                  <a:lnTo>
                    <a:pt x="19043" y="174917"/>
                  </a:lnTo>
                  <a:lnTo>
                    <a:pt x="17989" y="217201"/>
                  </a:lnTo>
                  <a:lnTo>
                    <a:pt x="11511" y="264307"/>
                  </a:lnTo>
                  <a:lnTo>
                    <a:pt x="7291" y="287667"/>
                  </a:lnTo>
                  <a:lnTo>
                    <a:pt x="0" y="30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839"/>
          <p:cNvGrpSpPr/>
          <p:nvPr/>
        </p:nvGrpSpPr>
        <p:grpSpPr>
          <a:xfrm>
            <a:off x="2985362" y="4927022"/>
            <a:ext cx="824639" cy="340339"/>
            <a:chOff x="2985362" y="4927022"/>
            <a:chExt cx="824639" cy="340339"/>
          </a:xfrm>
        </p:grpSpPr>
        <p:sp>
          <p:nvSpPr>
            <p:cNvPr id="378" name="SMARTInkShape-4121"/>
            <p:cNvSpPr/>
            <p:nvPr>
              <p:custDataLst>
                <p:tags r:id="rId126"/>
              </p:custDataLst>
            </p:nvPr>
          </p:nvSpPr>
          <p:spPr>
            <a:xfrm>
              <a:off x="2985362" y="4927022"/>
              <a:ext cx="376964" cy="340339"/>
            </a:xfrm>
            <a:custGeom>
              <a:avLst/>
              <a:gdLst/>
              <a:ahLst/>
              <a:cxnLst/>
              <a:rect l="0" t="0" r="0" b="0"/>
              <a:pathLst>
                <a:path w="376964" h="340339">
                  <a:moveTo>
                    <a:pt x="5488" y="321253"/>
                  </a:moveTo>
                  <a:lnTo>
                    <a:pt x="5488" y="321253"/>
                  </a:lnTo>
                  <a:lnTo>
                    <a:pt x="432" y="326309"/>
                  </a:lnTo>
                  <a:lnTo>
                    <a:pt x="0" y="327798"/>
                  </a:lnTo>
                  <a:lnTo>
                    <a:pt x="771" y="328792"/>
                  </a:lnTo>
                  <a:lnTo>
                    <a:pt x="4450" y="330954"/>
                  </a:lnTo>
                  <a:lnTo>
                    <a:pt x="12471" y="337063"/>
                  </a:lnTo>
                  <a:lnTo>
                    <a:pt x="18469" y="338862"/>
                  </a:lnTo>
                  <a:lnTo>
                    <a:pt x="37909" y="329764"/>
                  </a:lnTo>
                  <a:lnTo>
                    <a:pt x="73237" y="300541"/>
                  </a:lnTo>
                  <a:lnTo>
                    <a:pt x="93758" y="255091"/>
                  </a:lnTo>
                  <a:lnTo>
                    <a:pt x="105373" y="228978"/>
                  </a:lnTo>
                  <a:lnTo>
                    <a:pt x="114353" y="191078"/>
                  </a:lnTo>
                  <a:lnTo>
                    <a:pt x="123234" y="150156"/>
                  </a:lnTo>
                  <a:lnTo>
                    <a:pt x="127512" y="104517"/>
                  </a:lnTo>
                  <a:lnTo>
                    <a:pt x="130015" y="63442"/>
                  </a:lnTo>
                  <a:lnTo>
                    <a:pt x="137467" y="21425"/>
                  </a:lnTo>
                  <a:lnTo>
                    <a:pt x="138717" y="0"/>
                  </a:lnTo>
                  <a:lnTo>
                    <a:pt x="138827" y="42460"/>
                  </a:lnTo>
                  <a:lnTo>
                    <a:pt x="132290" y="84738"/>
                  </a:lnTo>
                  <a:lnTo>
                    <a:pt x="130195" y="127819"/>
                  </a:lnTo>
                  <a:lnTo>
                    <a:pt x="129705" y="162258"/>
                  </a:lnTo>
                  <a:lnTo>
                    <a:pt x="129487" y="195908"/>
                  </a:lnTo>
                  <a:lnTo>
                    <a:pt x="129364" y="236136"/>
                  </a:lnTo>
                  <a:lnTo>
                    <a:pt x="134380" y="278804"/>
                  </a:lnTo>
                  <a:lnTo>
                    <a:pt x="147630" y="310440"/>
                  </a:lnTo>
                  <a:lnTo>
                    <a:pt x="164961" y="334865"/>
                  </a:lnTo>
                  <a:lnTo>
                    <a:pt x="172129" y="338795"/>
                  </a:lnTo>
                  <a:lnTo>
                    <a:pt x="188559" y="340338"/>
                  </a:lnTo>
                  <a:lnTo>
                    <a:pt x="215659" y="330201"/>
                  </a:lnTo>
                  <a:lnTo>
                    <a:pt x="238740" y="308734"/>
                  </a:lnTo>
                  <a:lnTo>
                    <a:pt x="258956" y="277466"/>
                  </a:lnTo>
                  <a:lnTo>
                    <a:pt x="275088" y="240428"/>
                  </a:lnTo>
                  <a:lnTo>
                    <a:pt x="290556" y="198397"/>
                  </a:lnTo>
                  <a:lnTo>
                    <a:pt x="297739" y="169140"/>
                  </a:lnTo>
                  <a:lnTo>
                    <a:pt x="302689" y="134719"/>
                  </a:lnTo>
                  <a:lnTo>
                    <a:pt x="308787" y="90849"/>
                  </a:lnTo>
                  <a:lnTo>
                    <a:pt x="315479" y="55255"/>
                  </a:lnTo>
                  <a:lnTo>
                    <a:pt x="311181" y="30252"/>
                  </a:lnTo>
                  <a:lnTo>
                    <a:pt x="309825" y="30944"/>
                  </a:lnTo>
                  <a:lnTo>
                    <a:pt x="305496" y="37357"/>
                  </a:lnTo>
                  <a:lnTo>
                    <a:pt x="301386" y="79818"/>
                  </a:lnTo>
                  <a:lnTo>
                    <a:pt x="300948" y="112486"/>
                  </a:lnTo>
                  <a:lnTo>
                    <a:pt x="303640" y="153916"/>
                  </a:lnTo>
                  <a:lnTo>
                    <a:pt x="308318" y="191944"/>
                  </a:lnTo>
                  <a:lnTo>
                    <a:pt x="312527" y="233902"/>
                  </a:lnTo>
                  <a:lnTo>
                    <a:pt x="318374" y="275894"/>
                  </a:lnTo>
                  <a:lnTo>
                    <a:pt x="329499" y="302874"/>
                  </a:lnTo>
                  <a:lnTo>
                    <a:pt x="343168" y="315906"/>
                  </a:lnTo>
                  <a:lnTo>
                    <a:pt x="376963" y="33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122"/>
            <p:cNvSpPr/>
            <p:nvPr>
              <p:custDataLst>
                <p:tags r:id="rId127"/>
              </p:custDataLst>
            </p:nvPr>
          </p:nvSpPr>
          <p:spPr>
            <a:xfrm>
              <a:off x="3575700" y="5191125"/>
              <a:ext cx="234301" cy="30131"/>
            </a:xfrm>
            <a:custGeom>
              <a:avLst/>
              <a:gdLst/>
              <a:ahLst/>
              <a:cxnLst/>
              <a:rect l="0" t="0" r="0" b="0"/>
              <a:pathLst>
                <a:path w="234301" h="30131">
                  <a:moveTo>
                    <a:pt x="43800" y="0"/>
                  </a:moveTo>
                  <a:lnTo>
                    <a:pt x="43800" y="0"/>
                  </a:lnTo>
                  <a:lnTo>
                    <a:pt x="4781" y="29318"/>
                  </a:lnTo>
                  <a:lnTo>
                    <a:pt x="1913" y="30130"/>
                  </a:lnTo>
                  <a:lnTo>
                    <a:pt x="0" y="29611"/>
                  </a:lnTo>
                  <a:lnTo>
                    <a:pt x="40946" y="28711"/>
                  </a:lnTo>
                  <a:lnTo>
                    <a:pt x="83923" y="28602"/>
                  </a:lnTo>
                  <a:lnTo>
                    <a:pt x="126244" y="28583"/>
                  </a:lnTo>
                  <a:lnTo>
                    <a:pt x="163830" y="23521"/>
                  </a:lnTo>
                  <a:lnTo>
                    <a:pt x="203917" y="13387"/>
                  </a:lnTo>
                  <a:lnTo>
                    <a:pt x="23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123"/>
            <p:cNvSpPr/>
            <p:nvPr>
              <p:custDataLst>
                <p:tags r:id="rId128"/>
              </p:custDataLst>
            </p:nvPr>
          </p:nvSpPr>
          <p:spPr>
            <a:xfrm>
              <a:off x="3552825" y="50768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54894" y="5793"/>
                  </a:lnTo>
                  <a:lnTo>
                    <a:pt x="95169" y="1717"/>
                  </a:lnTo>
                  <a:lnTo>
                    <a:pt x="135560" y="50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840"/>
          <p:cNvGrpSpPr/>
          <p:nvPr/>
        </p:nvGrpSpPr>
        <p:grpSpPr>
          <a:xfrm>
            <a:off x="1781185" y="2839774"/>
            <a:ext cx="759241" cy="2227527"/>
            <a:chOff x="1781185" y="2839774"/>
            <a:chExt cx="759241" cy="2227527"/>
          </a:xfrm>
        </p:grpSpPr>
        <p:sp>
          <p:nvSpPr>
            <p:cNvPr id="382" name="SMARTInkShape-4124"/>
            <p:cNvSpPr/>
            <p:nvPr>
              <p:custDataLst>
                <p:tags r:id="rId124"/>
              </p:custDataLst>
            </p:nvPr>
          </p:nvSpPr>
          <p:spPr>
            <a:xfrm>
              <a:off x="2352675" y="4762500"/>
              <a:ext cx="187751" cy="304801"/>
            </a:xfrm>
            <a:custGeom>
              <a:avLst/>
              <a:gdLst/>
              <a:ahLst/>
              <a:cxnLst/>
              <a:rect l="0" t="0" r="0" b="0"/>
              <a:pathLst>
                <a:path w="187751" h="304801">
                  <a:moveTo>
                    <a:pt x="0" y="0"/>
                  </a:moveTo>
                  <a:lnTo>
                    <a:pt x="0" y="0"/>
                  </a:lnTo>
                  <a:lnTo>
                    <a:pt x="24909" y="1058"/>
                  </a:lnTo>
                  <a:lnTo>
                    <a:pt x="69110" y="10759"/>
                  </a:lnTo>
                  <a:lnTo>
                    <a:pt x="108944" y="36452"/>
                  </a:lnTo>
                  <a:lnTo>
                    <a:pt x="138054" y="65409"/>
                  </a:lnTo>
                  <a:lnTo>
                    <a:pt x="164736" y="101938"/>
                  </a:lnTo>
                  <a:lnTo>
                    <a:pt x="184313" y="147802"/>
                  </a:lnTo>
                  <a:lnTo>
                    <a:pt x="187750" y="164820"/>
                  </a:lnTo>
                  <a:lnTo>
                    <a:pt x="184628" y="191358"/>
                  </a:lnTo>
                  <a:lnTo>
                    <a:pt x="177001" y="214272"/>
                  </a:lnTo>
                  <a:lnTo>
                    <a:pt x="143920" y="254975"/>
                  </a:lnTo>
                  <a:lnTo>
                    <a:pt x="128523" y="268897"/>
                  </a:lnTo>
                  <a:lnTo>
                    <a:pt x="86967" y="292260"/>
                  </a:lnTo>
                  <a:lnTo>
                    <a:pt x="476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125"/>
            <p:cNvSpPr/>
            <p:nvPr>
              <p:custDataLst>
                <p:tags r:id="rId125"/>
              </p:custDataLst>
            </p:nvPr>
          </p:nvSpPr>
          <p:spPr>
            <a:xfrm>
              <a:off x="1781185" y="2839774"/>
              <a:ext cx="695316" cy="2110889"/>
            </a:xfrm>
            <a:custGeom>
              <a:avLst/>
              <a:gdLst/>
              <a:ahLst/>
              <a:cxnLst/>
              <a:rect l="0" t="0" r="0" b="0"/>
              <a:pathLst>
                <a:path w="695316" h="2110889">
                  <a:moveTo>
                    <a:pt x="38090" y="8201"/>
                  </a:moveTo>
                  <a:lnTo>
                    <a:pt x="38090" y="8201"/>
                  </a:lnTo>
                  <a:lnTo>
                    <a:pt x="29889" y="0"/>
                  </a:lnTo>
                  <a:lnTo>
                    <a:pt x="29448" y="617"/>
                  </a:lnTo>
                  <a:lnTo>
                    <a:pt x="28957" y="4125"/>
                  </a:lnTo>
                  <a:lnTo>
                    <a:pt x="31562" y="9211"/>
                  </a:lnTo>
                  <a:lnTo>
                    <a:pt x="33738" y="12050"/>
                  </a:lnTo>
                  <a:lnTo>
                    <a:pt x="42764" y="57000"/>
                  </a:lnTo>
                  <a:lnTo>
                    <a:pt x="46657" y="96275"/>
                  </a:lnTo>
                  <a:lnTo>
                    <a:pt x="48390" y="136720"/>
                  </a:lnTo>
                  <a:lnTo>
                    <a:pt x="55135" y="175986"/>
                  </a:lnTo>
                  <a:lnTo>
                    <a:pt x="62778" y="214430"/>
                  </a:lnTo>
                  <a:lnTo>
                    <a:pt x="65514" y="253691"/>
                  </a:lnTo>
                  <a:lnTo>
                    <a:pt x="67382" y="298368"/>
                  </a:lnTo>
                  <a:lnTo>
                    <a:pt x="73110" y="345119"/>
                  </a:lnTo>
                  <a:lnTo>
                    <a:pt x="75277" y="392485"/>
                  </a:lnTo>
                  <a:lnTo>
                    <a:pt x="75784" y="424174"/>
                  </a:lnTo>
                  <a:lnTo>
                    <a:pt x="78832" y="458720"/>
                  </a:lnTo>
                  <a:lnTo>
                    <a:pt x="82656" y="495240"/>
                  </a:lnTo>
                  <a:lnTo>
                    <a:pt x="84355" y="532638"/>
                  </a:lnTo>
                  <a:lnTo>
                    <a:pt x="85111" y="570426"/>
                  </a:lnTo>
                  <a:lnTo>
                    <a:pt x="85446" y="608387"/>
                  </a:lnTo>
                  <a:lnTo>
                    <a:pt x="85595" y="646426"/>
                  </a:lnTo>
                  <a:lnTo>
                    <a:pt x="85662" y="684498"/>
                  </a:lnTo>
                  <a:lnTo>
                    <a:pt x="84633" y="723644"/>
                  </a:lnTo>
                  <a:lnTo>
                    <a:pt x="80648" y="765737"/>
                  </a:lnTo>
                  <a:lnTo>
                    <a:pt x="78171" y="809139"/>
                  </a:lnTo>
                  <a:lnTo>
                    <a:pt x="77071" y="853123"/>
                  </a:lnTo>
                  <a:lnTo>
                    <a:pt x="76581" y="897366"/>
                  </a:lnTo>
                  <a:lnTo>
                    <a:pt x="76364" y="941724"/>
                  </a:lnTo>
                  <a:lnTo>
                    <a:pt x="76267" y="986134"/>
                  </a:lnTo>
                  <a:lnTo>
                    <a:pt x="76224" y="1030565"/>
                  </a:lnTo>
                  <a:lnTo>
                    <a:pt x="76205" y="1075008"/>
                  </a:lnTo>
                  <a:lnTo>
                    <a:pt x="76197" y="1119454"/>
                  </a:lnTo>
                  <a:lnTo>
                    <a:pt x="76193" y="1163902"/>
                  </a:lnTo>
                  <a:lnTo>
                    <a:pt x="73369" y="1208351"/>
                  </a:lnTo>
                  <a:lnTo>
                    <a:pt x="69645" y="1251743"/>
                  </a:lnTo>
                  <a:lnTo>
                    <a:pt x="67989" y="1292195"/>
                  </a:lnTo>
                  <a:lnTo>
                    <a:pt x="64431" y="1334162"/>
                  </a:lnTo>
                  <a:lnTo>
                    <a:pt x="60381" y="1376450"/>
                  </a:lnTo>
                  <a:lnTo>
                    <a:pt x="58580" y="1416412"/>
                  </a:lnTo>
                  <a:lnTo>
                    <a:pt x="57780" y="1458162"/>
                  </a:lnTo>
                  <a:lnTo>
                    <a:pt x="56366" y="1499294"/>
                  </a:lnTo>
                  <a:lnTo>
                    <a:pt x="52210" y="1535215"/>
                  </a:lnTo>
                  <a:lnTo>
                    <a:pt x="46835" y="1571640"/>
                  </a:lnTo>
                  <a:lnTo>
                    <a:pt x="41977" y="1607938"/>
                  </a:lnTo>
                  <a:lnTo>
                    <a:pt x="39817" y="1641709"/>
                  </a:lnTo>
                  <a:lnTo>
                    <a:pt x="36035" y="1674358"/>
                  </a:lnTo>
                  <a:lnTo>
                    <a:pt x="31885" y="1706507"/>
                  </a:lnTo>
                  <a:lnTo>
                    <a:pt x="28490" y="1753298"/>
                  </a:lnTo>
                  <a:lnTo>
                    <a:pt x="22311" y="1794444"/>
                  </a:lnTo>
                  <a:lnTo>
                    <a:pt x="18951" y="1833446"/>
                  </a:lnTo>
                  <a:lnTo>
                    <a:pt x="12781" y="1870755"/>
                  </a:lnTo>
                  <a:lnTo>
                    <a:pt x="10483" y="1905563"/>
                  </a:lnTo>
                  <a:lnTo>
                    <a:pt x="8743" y="1950450"/>
                  </a:lnTo>
                  <a:lnTo>
                    <a:pt x="2033" y="1992368"/>
                  </a:lnTo>
                  <a:lnTo>
                    <a:pt x="393" y="2035731"/>
                  </a:lnTo>
                  <a:lnTo>
                    <a:pt x="70" y="2079299"/>
                  </a:lnTo>
                  <a:lnTo>
                    <a:pt x="0" y="2105335"/>
                  </a:lnTo>
                  <a:lnTo>
                    <a:pt x="2114" y="2107966"/>
                  </a:lnTo>
                  <a:lnTo>
                    <a:pt x="10106" y="2110888"/>
                  </a:lnTo>
                  <a:lnTo>
                    <a:pt x="14142" y="2110609"/>
                  </a:lnTo>
                  <a:lnTo>
                    <a:pt x="51739" y="2099763"/>
                  </a:lnTo>
                  <a:lnTo>
                    <a:pt x="94228" y="2095831"/>
                  </a:lnTo>
                  <a:lnTo>
                    <a:pt x="127598" y="2092089"/>
                  </a:lnTo>
                  <a:lnTo>
                    <a:pt x="161480" y="2087957"/>
                  </a:lnTo>
                  <a:lnTo>
                    <a:pt x="204355" y="2085631"/>
                  </a:lnTo>
                  <a:lnTo>
                    <a:pt x="244928" y="2084941"/>
                  </a:lnTo>
                  <a:lnTo>
                    <a:pt x="288935" y="2084738"/>
                  </a:lnTo>
                  <a:lnTo>
                    <a:pt x="330313" y="2084677"/>
                  </a:lnTo>
                  <a:lnTo>
                    <a:pt x="374559" y="2084659"/>
                  </a:lnTo>
                  <a:lnTo>
                    <a:pt x="416009" y="2084653"/>
                  </a:lnTo>
                  <a:lnTo>
                    <a:pt x="460275" y="2084651"/>
                  </a:lnTo>
                  <a:lnTo>
                    <a:pt x="500673" y="2084651"/>
                  </a:lnTo>
                  <a:lnTo>
                    <a:pt x="541570" y="2084651"/>
                  </a:lnTo>
                  <a:lnTo>
                    <a:pt x="575126" y="2084651"/>
                  </a:lnTo>
                  <a:lnTo>
                    <a:pt x="608384" y="2084651"/>
                  </a:lnTo>
                  <a:lnTo>
                    <a:pt x="651213" y="2081829"/>
                  </a:lnTo>
                  <a:lnTo>
                    <a:pt x="695315" y="206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841"/>
          <p:cNvGrpSpPr/>
          <p:nvPr/>
        </p:nvGrpSpPr>
        <p:grpSpPr>
          <a:xfrm>
            <a:off x="8677666" y="3358783"/>
            <a:ext cx="1723058" cy="707759"/>
            <a:chOff x="8677666" y="3358783"/>
            <a:chExt cx="1723058" cy="707759"/>
          </a:xfrm>
        </p:grpSpPr>
        <p:sp>
          <p:nvSpPr>
            <p:cNvPr id="385" name="SMARTInkShape-4126"/>
            <p:cNvSpPr/>
            <p:nvPr>
              <p:custDataLst>
                <p:tags r:id="rId113"/>
              </p:custDataLst>
            </p:nvPr>
          </p:nvSpPr>
          <p:spPr>
            <a:xfrm>
              <a:off x="10191750" y="3514725"/>
              <a:ext cx="208974" cy="523876"/>
            </a:xfrm>
            <a:custGeom>
              <a:avLst/>
              <a:gdLst/>
              <a:ahLst/>
              <a:cxnLst/>
              <a:rect l="0" t="0" r="0" b="0"/>
              <a:pathLst>
                <a:path w="208974" h="523876">
                  <a:moveTo>
                    <a:pt x="171450" y="0"/>
                  </a:moveTo>
                  <a:lnTo>
                    <a:pt x="171450" y="0"/>
                  </a:lnTo>
                  <a:lnTo>
                    <a:pt x="181562" y="0"/>
                  </a:lnTo>
                  <a:lnTo>
                    <a:pt x="189350" y="2822"/>
                  </a:lnTo>
                  <a:lnTo>
                    <a:pt x="192908" y="5057"/>
                  </a:lnTo>
                  <a:lnTo>
                    <a:pt x="202974" y="28427"/>
                  </a:lnTo>
                  <a:lnTo>
                    <a:pt x="208251" y="64333"/>
                  </a:lnTo>
                  <a:lnTo>
                    <a:pt x="208973" y="97737"/>
                  </a:lnTo>
                  <a:lnTo>
                    <a:pt x="206470" y="140100"/>
                  </a:lnTo>
                  <a:lnTo>
                    <a:pt x="201830" y="182917"/>
                  </a:lnTo>
                  <a:lnTo>
                    <a:pt x="196242" y="216057"/>
                  </a:lnTo>
                  <a:lnTo>
                    <a:pt x="187143" y="258515"/>
                  </a:lnTo>
                  <a:lnTo>
                    <a:pt x="172688" y="297906"/>
                  </a:lnTo>
                  <a:lnTo>
                    <a:pt x="155002" y="336389"/>
                  </a:lnTo>
                  <a:lnTo>
                    <a:pt x="136354" y="374602"/>
                  </a:lnTo>
                  <a:lnTo>
                    <a:pt x="104545" y="417837"/>
                  </a:lnTo>
                  <a:lnTo>
                    <a:pt x="73959" y="456950"/>
                  </a:lnTo>
                  <a:lnTo>
                    <a:pt x="32602" y="495251"/>
                  </a:lnTo>
                  <a:lnTo>
                    <a:pt x="0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127"/>
            <p:cNvSpPr/>
            <p:nvPr>
              <p:custDataLst>
                <p:tags r:id="rId114"/>
              </p:custDataLst>
            </p:nvPr>
          </p:nvSpPr>
          <p:spPr>
            <a:xfrm>
              <a:off x="10182225" y="3686175"/>
              <a:ext cx="38101" cy="238126"/>
            </a:xfrm>
            <a:custGeom>
              <a:avLst/>
              <a:gdLst/>
              <a:ahLst/>
              <a:cxnLst/>
              <a:rect l="0" t="0" r="0" b="0"/>
              <a:pathLst>
                <a:path w="38101" h="238126">
                  <a:moveTo>
                    <a:pt x="38100" y="0"/>
                  </a:moveTo>
                  <a:lnTo>
                    <a:pt x="38100" y="0"/>
                  </a:lnTo>
                  <a:lnTo>
                    <a:pt x="24843" y="0"/>
                  </a:lnTo>
                  <a:lnTo>
                    <a:pt x="23971" y="2117"/>
                  </a:lnTo>
                  <a:lnTo>
                    <a:pt x="28032" y="46644"/>
                  </a:lnTo>
                  <a:lnTo>
                    <a:pt x="31289" y="85531"/>
                  </a:lnTo>
                  <a:lnTo>
                    <a:pt x="34014" y="105747"/>
                  </a:lnTo>
                  <a:lnTo>
                    <a:pt x="29598" y="141987"/>
                  </a:lnTo>
                  <a:lnTo>
                    <a:pt x="21587" y="183652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128"/>
            <p:cNvSpPr/>
            <p:nvPr>
              <p:custDataLst>
                <p:tags r:id="rId115"/>
              </p:custDataLst>
            </p:nvPr>
          </p:nvSpPr>
          <p:spPr>
            <a:xfrm>
              <a:off x="9953625" y="3746142"/>
              <a:ext cx="142876" cy="145737"/>
            </a:xfrm>
            <a:custGeom>
              <a:avLst/>
              <a:gdLst/>
              <a:ahLst/>
              <a:cxnLst/>
              <a:rect l="0" t="0" r="0" b="0"/>
              <a:pathLst>
                <a:path w="142876" h="145737">
                  <a:moveTo>
                    <a:pt x="0" y="6708"/>
                  </a:moveTo>
                  <a:lnTo>
                    <a:pt x="0" y="6708"/>
                  </a:lnTo>
                  <a:lnTo>
                    <a:pt x="5057" y="1651"/>
                  </a:lnTo>
                  <a:lnTo>
                    <a:pt x="7606" y="1220"/>
                  </a:lnTo>
                  <a:lnTo>
                    <a:pt x="10361" y="1991"/>
                  </a:lnTo>
                  <a:lnTo>
                    <a:pt x="22389" y="10833"/>
                  </a:lnTo>
                  <a:lnTo>
                    <a:pt x="36856" y="34859"/>
                  </a:lnTo>
                  <a:lnTo>
                    <a:pt x="44434" y="68788"/>
                  </a:lnTo>
                  <a:lnTo>
                    <a:pt x="40562" y="87569"/>
                  </a:lnTo>
                  <a:lnTo>
                    <a:pt x="16445" y="130106"/>
                  </a:lnTo>
                  <a:lnTo>
                    <a:pt x="3249" y="145736"/>
                  </a:lnTo>
                  <a:lnTo>
                    <a:pt x="2167" y="143843"/>
                  </a:lnTo>
                  <a:lnTo>
                    <a:pt x="964" y="133274"/>
                  </a:lnTo>
                  <a:lnTo>
                    <a:pt x="6072" y="120815"/>
                  </a:lnTo>
                  <a:lnTo>
                    <a:pt x="31492" y="77199"/>
                  </a:lnTo>
                  <a:lnTo>
                    <a:pt x="67311" y="32219"/>
                  </a:lnTo>
                  <a:lnTo>
                    <a:pt x="85914" y="11445"/>
                  </a:lnTo>
                  <a:lnTo>
                    <a:pt x="102009" y="1409"/>
                  </a:lnTo>
                  <a:lnTo>
                    <a:pt x="106106" y="0"/>
                  </a:lnTo>
                  <a:lnTo>
                    <a:pt x="108839" y="119"/>
                  </a:lnTo>
                  <a:lnTo>
                    <a:pt x="110658" y="1257"/>
                  </a:lnTo>
                  <a:lnTo>
                    <a:pt x="111872" y="3074"/>
                  </a:lnTo>
                  <a:lnTo>
                    <a:pt x="110397" y="10738"/>
                  </a:lnTo>
                  <a:lnTo>
                    <a:pt x="100829" y="43017"/>
                  </a:lnTo>
                  <a:lnTo>
                    <a:pt x="100551" y="60240"/>
                  </a:lnTo>
                  <a:lnTo>
                    <a:pt x="108997" y="93600"/>
                  </a:lnTo>
                  <a:lnTo>
                    <a:pt x="113940" y="100619"/>
                  </a:lnTo>
                  <a:lnTo>
                    <a:pt x="142875" y="13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129"/>
            <p:cNvSpPr/>
            <p:nvPr>
              <p:custDataLst>
                <p:tags r:id="rId116"/>
              </p:custDataLst>
            </p:nvPr>
          </p:nvSpPr>
          <p:spPr>
            <a:xfrm>
              <a:off x="9811586" y="3704608"/>
              <a:ext cx="63015" cy="248268"/>
            </a:xfrm>
            <a:custGeom>
              <a:avLst/>
              <a:gdLst/>
              <a:ahLst/>
              <a:cxnLst/>
              <a:rect l="0" t="0" r="0" b="0"/>
              <a:pathLst>
                <a:path w="63015" h="248268">
                  <a:moveTo>
                    <a:pt x="46789" y="57767"/>
                  </a:moveTo>
                  <a:lnTo>
                    <a:pt x="46789" y="57767"/>
                  </a:lnTo>
                  <a:lnTo>
                    <a:pt x="56901" y="47654"/>
                  </a:lnTo>
                  <a:lnTo>
                    <a:pt x="61866" y="34222"/>
                  </a:lnTo>
                  <a:lnTo>
                    <a:pt x="63014" y="18728"/>
                  </a:lnTo>
                  <a:lnTo>
                    <a:pt x="59997" y="4786"/>
                  </a:lnTo>
                  <a:lnTo>
                    <a:pt x="57712" y="1279"/>
                  </a:lnTo>
                  <a:lnTo>
                    <a:pt x="55127" y="0"/>
                  </a:lnTo>
                  <a:lnTo>
                    <a:pt x="52349" y="206"/>
                  </a:lnTo>
                  <a:lnTo>
                    <a:pt x="46438" y="8901"/>
                  </a:lnTo>
                  <a:lnTo>
                    <a:pt x="24543" y="56432"/>
                  </a:lnTo>
                  <a:lnTo>
                    <a:pt x="15033" y="96059"/>
                  </a:lnTo>
                  <a:lnTo>
                    <a:pt x="3396" y="136161"/>
                  </a:lnTo>
                  <a:lnTo>
                    <a:pt x="0" y="177008"/>
                  </a:lnTo>
                  <a:lnTo>
                    <a:pt x="2234" y="202106"/>
                  </a:lnTo>
                  <a:lnTo>
                    <a:pt x="12469" y="233974"/>
                  </a:lnTo>
                  <a:lnTo>
                    <a:pt x="27739" y="248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130"/>
            <p:cNvSpPr/>
            <p:nvPr>
              <p:custDataLst>
                <p:tags r:id="rId117"/>
              </p:custDataLst>
            </p:nvPr>
          </p:nvSpPr>
          <p:spPr>
            <a:xfrm>
              <a:off x="9601200" y="3886200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114300" y="0"/>
                  </a:moveTo>
                  <a:lnTo>
                    <a:pt x="114300" y="0"/>
                  </a:lnTo>
                  <a:lnTo>
                    <a:pt x="90450" y="1058"/>
                  </a:lnTo>
                  <a:lnTo>
                    <a:pt x="63532" y="13183"/>
                  </a:lnTo>
                  <a:lnTo>
                    <a:pt x="33011" y="35648"/>
                  </a:lnTo>
                  <a:lnTo>
                    <a:pt x="3873" y="71177"/>
                  </a:lnTo>
                  <a:lnTo>
                    <a:pt x="1148" y="8482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131"/>
            <p:cNvSpPr/>
            <p:nvPr>
              <p:custDataLst>
                <p:tags r:id="rId118"/>
              </p:custDataLst>
            </p:nvPr>
          </p:nvSpPr>
          <p:spPr>
            <a:xfrm>
              <a:off x="8829675" y="3547768"/>
              <a:ext cx="36777" cy="367008"/>
            </a:xfrm>
            <a:custGeom>
              <a:avLst/>
              <a:gdLst/>
              <a:ahLst/>
              <a:cxnLst/>
              <a:rect l="0" t="0" r="0" b="0"/>
              <a:pathLst>
                <a:path w="36777" h="367008">
                  <a:moveTo>
                    <a:pt x="28575" y="5057"/>
                  </a:moveTo>
                  <a:lnTo>
                    <a:pt x="28575" y="5057"/>
                  </a:lnTo>
                  <a:lnTo>
                    <a:pt x="28575" y="0"/>
                  </a:lnTo>
                  <a:lnTo>
                    <a:pt x="28575" y="40753"/>
                  </a:lnTo>
                  <a:lnTo>
                    <a:pt x="28575" y="81133"/>
                  </a:lnTo>
                  <a:lnTo>
                    <a:pt x="33632" y="116498"/>
                  </a:lnTo>
                  <a:lnTo>
                    <a:pt x="36776" y="162255"/>
                  </a:lnTo>
                  <a:lnTo>
                    <a:pt x="34689" y="197689"/>
                  </a:lnTo>
                  <a:lnTo>
                    <a:pt x="30388" y="244872"/>
                  </a:lnTo>
                  <a:lnTo>
                    <a:pt x="26289" y="284605"/>
                  </a:lnTo>
                  <a:lnTo>
                    <a:pt x="0" y="367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132"/>
            <p:cNvSpPr/>
            <p:nvPr>
              <p:custDataLst>
                <p:tags r:id="rId119"/>
              </p:custDataLst>
            </p:nvPr>
          </p:nvSpPr>
          <p:spPr>
            <a:xfrm>
              <a:off x="8677666" y="3514725"/>
              <a:ext cx="399660" cy="47626"/>
            </a:xfrm>
            <a:custGeom>
              <a:avLst/>
              <a:gdLst/>
              <a:ahLst/>
              <a:cxnLst/>
              <a:rect l="0" t="0" r="0" b="0"/>
              <a:pathLst>
                <a:path w="399660" h="47626">
                  <a:moveTo>
                    <a:pt x="9134" y="47625"/>
                  </a:moveTo>
                  <a:lnTo>
                    <a:pt x="9134" y="47625"/>
                  </a:lnTo>
                  <a:lnTo>
                    <a:pt x="0" y="38493"/>
                  </a:lnTo>
                  <a:lnTo>
                    <a:pt x="45380" y="33053"/>
                  </a:lnTo>
                  <a:lnTo>
                    <a:pt x="86025" y="28401"/>
                  </a:lnTo>
                  <a:lnTo>
                    <a:pt x="130900" y="18388"/>
                  </a:lnTo>
                  <a:lnTo>
                    <a:pt x="175709" y="11276"/>
                  </a:lnTo>
                  <a:lnTo>
                    <a:pt x="212771" y="10044"/>
                  </a:lnTo>
                  <a:lnTo>
                    <a:pt x="250562" y="9679"/>
                  </a:lnTo>
                  <a:lnTo>
                    <a:pt x="288574" y="9570"/>
                  </a:lnTo>
                  <a:lnTo>
                    <a:pt x="334913" y="2988"/>
                  </a:lnTo>
                  <a:lnTo>
                    <a:pt x="399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133"/>
            <p:cNvSpPr/>
            <p:nvPr>
              <p:custDataLst>
                <p:tags r:id="rId120"/>
              </p:custDataLst>
            </p:nvPr>
          </p:nvSpPr>
          <p:spPr>
            <a:xfrm>
              <a:off x="9216071" y="3506524"/>
              <a:ext cx="194630" cy="455877"/>
            </a:xfrm>
            <a:custGeom>
              <a:avLst/>
              <a:gdLst/>
              <a:ahLst/>
              <a:cxnLst/>
              <a:rect l="0" t="0" r="0" b="0"/>
              <a:pathLst>
                <a:path w="194630" h="455877">
                  <a:moveTo>
                    <a:pt x="194629" y="8201"/>
                  </a:moveTo>
                  <a:lnTo>
                    <a:pt x="194629" y="8201"/>
                  </a:lnTo>
                  <a:lnTo>
                    <a:pt x="189572" y="3144"/>
                  </a:lnTo>
                  <a:lnTo>
                    <a:pt x="181445" y="662"/>
                  </a:lnTo>
                  <a:lnTo>
                    <a:pt x="176315" y="0"/>
                  </a:lnTo>
                  <a:lnTo>
                    <a:pt x="164971" y="4909"/>
                  </a:lnTo>
                  <a:lnTo>
                    <a:pt x="121070" y="31247"/>
                  </a:lnTo>
                  <a:lnTo>
                    <a:pt x="97927" y="50778"/>
                  </a:lnTo>
                  <a:lnTo>
                    <a:pt x="64801" y="97298"/>
                  </a:lnTo>
                  <a:lnTo>
                    <a:pt x="35507" y="141995"/>
                  </a:lnTo>
                  <a:lnTo>
                    <a:pt x="18010" y="186285"/>
                  </a:lnTo>
                  <a:lnTo>
                    <a:pt x="4362" y="226705"/>
                  </a:lnTo>
                  <a:lnTo>
                    <a:pt x="0" y="246073"/>
                  </a:lnTo>
                  <a:lnTo>
                    <a:pt x="4551" y="278001"/>
                  </a:lnTo>
                  <a:lnTo>
                    <a:pt x="17777" y="323092"/>
                  </a:lnTo>
                  <a:lnTo>
                    <a:pt x="35086" y="368381"/>
                  </a:lnTo>
                  <a:lnTo>
                    <a:pt x="63630" y="407902"/>
                  </a:lnTo>
                  <a:lnTo>
                    <a:pt x="85494" y="431666"/>
                  </a:lnTo>
                  <a:lnTo>
                    <a:pt x="156529" y="45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134"/>
            <p:cNvSpPr/>
            <p:nvPr>
              <p:custDataLst>
                <p:tags r:id="rId121"/>
              </p:custDataLst>
            </p:nvPr>
          </p:nvSpPr>
          <p:spPr>
            <a:xfrm>
              <a:off x="9468361" y="3625379"/>
              <a:ext cx="188018" cy="441163"/>
            </a:xfrm>
            <a:custGeom>
              <a:avLst/>
              <a:gdLst/>
              <a:ahLst/>
              <a:cxnLst/>
              <a:rect l="0" t="0" r="0" b="0"/>
              <a:pathLst>
                <a:path w="188018" h="441163">
                  <a:moveTo>
                    <a:pt x="18539" y="127471"/>
                  </a:moveTo>
                  <a:lnTo>
                    <a:pt x="18539" y="127471"/>
                  </a:lnTo>
                  <a:lnTo>
                    <a:pt x="13482" y="132528"/>
                  </a:lnTo>
                  <a:lnTo>
                    <a:pt x="8178" y="135010"/>
                  </a:lnTo>
                  <a:lnTo>
                    <a:pt x="5282" y="135672"/>
                  </a:lnTo>
                  <a:lnTo>
                    <a:pt x="4410" y="140347"/>
                  </a:lnTo>
                  <a:lnTo>
                    <a:pt x="13255" y="184853"/>
                  </a:lnTo>
                  <a:lnTo>
                    <a:pt x="18554" y="228254"/>
                  </a:lnTo>
                  <a:lnTo>
                    <a:pt x="25872" y="267872"/>
                  </a:lnTo>
                  <a:lnTo>
                    <a:pt x="24592" y="310535"/>
                  </a:lnTo>
                  <a:lnTo>
                    <a:pt x="19734" y="357189"/>
                  </a:lnTo>
                  <a:lnTo>
                    <a:pt x="17717" y="400938"/>
                  </a:lnTo>
                  <a:lnTo>
                    <a:pt x="11005" y="429337"/>
                  </a:lnTo>
                  <a:lnTo>
                    <a:pt x="5313" y="440845"/>
                  </a:lnTo>
                  <a:lnTo>
                    <a:pt x="3371" y="441162"/>
                  </a:lnTo>
                  <a:lnTo>
                    <a:pt x="2077" y="438198"/>
                  </a:lnTo>
                  <a:lnTo>
                    <a:pt x="0" y="405573"/>
                  </a:lnTo>
                  <a:lnTo>
                    <a:pt x="6137" y="360675"/>
                  </a:lnTo>
                  <a:lnTo>
                    <a:pt x="7734" y="321429"/>
                  </a:lnTo>
                  <a:lnTo>
                    <a:pt x="8446" y="287052"/>
                  </a:lnTo>
                  <a:lnTo>
                    <a:pt x="11668" y="243899"/>
                  </a:lnTo>
                  <a:lnTo>
                    <a:pt x="19326" y="204302"/>
                  </a:lnTo>
                  <a:lnTo>
                    <a:pt x="28297" y="165758"/>
                  </a:lnTo>
                  <a:lnTo>
                    <a:pt x="37657" y="127526"/>
                  </a:lnTo>
                  <a:lnTo>
                    <a:pt x="50302" y="81739"/>
                  </a:lnTo>
                  <a:lnTo>
                    <a:pt x="70596" y="36632"/>
                  </a:lnTo>
                  <a:lnTo>
                    <a:pt x="87704" y="14360"/>
                  </a:lnTo>
                  <a:lnTo>
                    <a:pt x="96199" y="8408"/>
                  </a:lnTo>
                  <a:lnTo>
                    <a:pt x="117044" y="0"/>
                  </a:lnTo>
                  <a:lnTo>
                    <a:pt x="125484" y="157"/>
                  </a:lnTo>
                  <a:lnTo>
                    <a:pt x="150415" y="9433"/>
                  </a:lnTo>
                  <a:lnTo>
                    <a:pt x="161112" y="16096"/>
                  </a:lnTo>
                  <a:lnTo>
                    <a:pt x="169393" y="28229"/>
                  </a:lnTo>
                  <a:lnTo>
                    <a:pt x="183333" y="66946"/>
                  </a:lnTo>
                  <a:lnTo>
                    <a:pt x="188017" y="97896"/>
                  </a:lnTo>
                  <a:lnTo>
                    <a:pt x="179292" y="132231"/>
                  </a:lnTo>
                  <a:lnTo>
                    <a:pt x="157381" y="178584"/>
                  </a:lnTo>
                  <a:lnTo>
                    <a:pt x="126377" y="210271"/>
                  </a:lnTo>
                  <a:lnTo>
                    <a:pt x="102349" y="224089"/>
                  </a:lnTo>
                  <a:lnTo>
                    <a:pt x="70065" y="229829"/>
                  </a:lnTo>
                  <a:lnTo>
                    <a:pt x="48848" y="225527"/>
                  </a:lnTo>
                  <a:lnTo>
                    <a:pt x="32010" y="217618"/>
                  </a:lnTo>
                  <a:lnTo>
                    <a:pt x="9014" y="194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135"/>
            <p:cNvSpPr/>
            <p:nvPr>
              <p:custDataLst>
                <p:tags r:id="rId122"/>
              </p:custDataLst>
            </p:nvPr>
          </p:nvSpPr>
          <p:spPr>
            <a:xfrm>
              <a:off x="9592654" y="3358783"/>
              <a:ext cx="160947" cy="222618"/>
            </a:xfrm>
            <a:custGeom>
              <a:avLst/>
              <a:gdLst/>
              <a:ahLst/>
              <a:cxnLst/>
              <a:rect l="0" t="0" r="0" b="0"/>
              <a:pathLst>
                <a:path w="160947" h="222618">
                  <a:moveTo>
                    <a:pt x="37121" y="70217"/>
                  </a:moveTo>
                  <a:lnTo>
                    <a:pt x="37121" y="70217"/>
                  </a:lnTo>
                  <a:lnTo>
                    <a:pt x="45322" y="62016"/>
                  </a:lnTo>
                  <a:lnTo>
                    <a:pt x="54732" y="60809"/>
                  </a:lnTo>
                  <a:lnTo>
                    <a:pt x="50687" y="70840"/>
                  </a:lnTo>
                  <a:lnTo>
                    <a:pt x="29277" y="109653"/>
                  </a:lnTo>
                  <a:lnTo>
                    <a:pt x="15748" y="134466"/>
                  </a:lnTo>
                  <a:lnTo>
                    <a:pt x="3978" y="152401"/>
                  </a:lnTo>
                  <a:lnTo>
                    <a:pt x="1223" y="158602"/>
                  </a:lnTo>
                  <a:lnTo>
                    <a:pt x="490" y="158773"/>
                  </a:lnTo>
                  <a:lnTo>
                    <a:pt x="0" y="157830"/>
                  </a:lnTo>
                  <a:lnTo>
                    <a:pt x="12364" y="119479"/>
                  </a:lnTo>
                  <a:lnTo>
                    <a:pt x="31094" y="74578"/>
                  </a:lnTo>
                  <a:lnTo>
                    <a:pt x="49445" y="31228"/>
                  </a:lnTo>
                  <a:lnTo>
                    <a:pt x="62447" y="9050"/>
                  </a:lnTo>
                  <a:lnTo>
                    <a:pt x="68839" y="1404"/>
                  </a:lnTo>
                  <a:lnTo>
                    <a:pt x="73082" y="0"/>
                  </a:lnTo>
                  <a:lnTo>
                    <a:pt x="83443" y="1262"/>
                  </a:lnTo>
                  <a:lnTo>
                    <a:pt x="92280" y="8173"/>
                  </a:lnTo>
                  <a:lnTo>
                    <a:pt x="115371" y="42448"/>
                  </a:lnTo>
                  <a:lnTo>
                    <a:pt x="126918" y="86368"/>
                  </a:lnTo>
                  <a:lnTo>
                    <a:pt x="135812" y="127096"/>
                  </a:lnTo>
                  <a:lnTo>
                    <a:pt x="147239" y="171999"/>
                  </a:lnTo>
                  <a:lnTo>
                    <a:pt x="160946" y="22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136"/>
            <p:cNvSpPr/>
            <p:nvPr>
              <p:custDataLst>
                <p:tags r:id="rId123"/>
              </p:custDataLst>
            </p:nvPr>
          </p:nvSpPr>
          <p:spPr>
            <a:xfrm>
              <a:off x="9591675" y="386715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36856" y="27446"/>
                  </a:lnTo>
                  <a:lnTo>
                    <a:pt x="42838" y="36187"/>
                  </a:lnTo>
                  <a:lnTo>
                    <a:pt x="55658" y="61327"/>
                  </a:lnTo>
                  <a:lnTo>
                    <a:pt x="71515" y="83101"/>
                  </a:lnTo>
                  <a:lnTo>
                    <a:pt x="76235" y="91967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842"/>
          <p:cNvGrpSpPr/>
          <p:nvPr/>
        </p:nvGrpSpPr>
        <p:grpSpPr>
          <a:xfrm>
            <a:off x="8001000" y="3734193"/>
            <a:ext cx="219076" cy="157481"/>
            <a:chOff x="8001000" y="3734193"/>
            <a:chExt cx="219076" cy="157481"/>
          </a:xfrm>
        </p:grpSpPr>
        <p:sp>
          <p:nvSpPr>
            <p:cNvPr id="397" name="SMARTInkShape-4137"/>
            <p:cNvSpPr/>
            <p:nvPr>
              <p:custDataLst>
                <p:tags r:id="rId111"/>
              </p:custDataLst>
            </p:nvPr>
          </p:nvSpPr>
          <p:spPr>
            <a:xfrm>
              <a:off x="8006599" y="3838575"/>
              <a:ext cx="213477" cy="53099"/>
            </a:xfrm>
            <a:custGeom>
              <a:avLst/>
              <a:gdLst/>
              <a:ahLst/>
              <a:cxnLst/>
              <a:rect l="0" t="0" r="0" b="0"/>
              <a:pathLst>
                <a:path w="213477" h="53099">
                  <a:moveTo>
                    <a:pt x="51551" y="0"/>
                  </a:moveTo>
                  <a:lnTo>
                    <a:pt x="51551" y="0"/>
                  </a:lnTo>
                  <a:lnTo>
                    <a:pt x="30828" y="13183"/>
                  </a:lnTo>
                  <a:lnTo>
                    <a:pt x="20116" y="21734"/>
                  </a:lnTo>
                  <a:lnTo>
                    <a:pt x="8136" y="28665"/>
                  </a:lnTo>
                  <a:lnTo>
                    <a:pt x="1211" y="37787"/>
                  </a:lnTo>
                  <a:lnTo>
                    <a:pt x="0" y="41066"/>
                  </a:lnTo>
                  <a:lnTo>
                    <a:pt x="250" y="43253"/>
                  </a:lnTo>
                  <a:lnTo>
                    <a:pt x="1476" y="44710"/>
                  </a:lnTo>
                  <a:lnTo>
                    <a:pt x="42225" y="47241"/>
                  </a:lnTo>
                  <a:lnTo>
                    <a:pt x="76304" y="47511"/>
                  </a:lnTo>
                  <a:lnTo>
                    <a:pt x="117094" y="50414"/>
                  </a:lnTo>
                  <a:lnTo>
                    <a:pt x="142064" y="53098"/>
                  </a:lnTo>
                  <a:lnTo>
                    <a:pt x="213476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138"/>
            <p:cNvSpPr/>
            <p:nvPr>
              <p:custDataLst>
                <p:tags r:id="rId112"/>
              </p:custDataLst>
            </p:nvPr>
          </p:nvSpPr>
          <p:spPr>
            <a:xfrm>
              <a:off x="8001000" y="3734193"/>
              <a:ext cx="209551" cy="18658"/>
            </a:xfrm>
            <a:custGeom>
              <a:avLst/>
              <a:gdLst/>
              <a:ahLst/>
              <a:cxnLst/>
              <a:rect l="0" t="0" r="0" b="0"/>
              <a:pathLst>
                <a:path w="209551" h="1865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5170" y="0"/>
                  </a:lnTo>
                  <a:lnTo>
                    <a:pt x="55286" y="5172"/>
                  </a:lnTo>
                  <a:lnTo>
                    <a:pt x="92059" y="3842"/>
                  </a:lnTo>
                  <a:lnTo>
                    <a:pt x="124643" y="7565"/>
                  </a:lnTo>
                  <a:lnTo>
                    <a:pt x="167260" y="8823"/>
                  </a:lnTo>
                  <a:lnTo>
                    <a:pt x="20955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843"/>
          <p:cNvGrpSpPr/>
          <p:nvPr/>
        </p:nvGrpSpPr>
        <p:grpSpPr>
          <a:xfrm>
            <a:off x="6364759" y="3505985"/>
            <a:ext cx="1234689" cy="564279"/>
            <a:chOff x="6364759" y="3505985"/>
            <a:chExt cx="1234689" cy="564279"/>
          </a:xfrm>
        </p:grpSpPr>
        <p:sp>
          <p:nvSpPr>
            <p:cNvPr id="400" name="SMARTInkShape-4139"/>
            <p:cNvSpPr/>
            <p:nvPr>
              <p:custDataLst>
                <p:tags r:id="rId103"/>
              </p:custDataLst>
            </p:nvPr>
          </p:nvSpPr>
          <p:spPr>
            <a:xfrm>
              <a:off x="6364759" y="3505985"/>
              <a:ext cx="140817" cy="475466"/>
            </a:xfrm>
            <a:custGeom>
              <a:avLst/>
              <a:gdLst/>
              <a:ahLst/>
              <a:cxnLst/>
              <a:rect l="0" t="0" r="0" b="0"/>
              <a:pathLst>
                <a:path w="140817" h="475466">
                  <a:moveTo>
                    <a:pt x="121766" y="18265"/>
                  </a:moveTo>
                  <a:lnTo>
                    <a:pt x="121766" y="18265"/>
                  </a:lnTo>
                  <a:lnTo>
                    <a:pt x="121766" y="0"/>
                  </a:lnTo>
                  <a:lnTo>
                    <a:pt x="111653" y="4504"/>
                  </a:lnTo>
                  <a:lnTo>
                    <a:pt x="95251" y="22654"/>
                  </a:lnTo>
                  <a:lnTo>
                    <a:pt x="72009" y="63646"/>
                  </a:lnTo>
                  <a:lnTo>
                    <a:pt x="57281" y="87098"/>
                  </a:lnTo>
                  <a:lnTo>
                    <a:pt x="37768" y="128523"/>
                  </a:lnTo>
                  <a:lnTo>
                    <a:pt x="21135" y="170925"/>
                  </a:lnTo>
                  <a:lnTo>
                    <a:pt x="11985" y="206608"/>
                  </a:lnTo>
                  <a:lnTo>
                    <a:pt x="5537" y="253769"/>
                  </a:lnTo>
                  <a:lnTo>
                    <a:pt x="192" y="295477"/>
                  </a:lnTo>
                  <a:lnTo>
                    <a:pt x="0" y="329853"/>
                  </a:lnTo>
                  <a:lnTo>
                    <a:pt x="6900" y="368115"/>
                  </a:lnTo>
                  <a:lnTo>
                    <a:pt x="21879" y="403676"/>
                  </a:lnTo>
                  <a:lnTo>
                    <a:pt x="52142" y="442624"/>
                  </a:lnTo>
                  <a:lnTo>
                    <a:pt x="71033" y="457385"/>
                  </a:lnTo>
                  <a:lnTo>
                    <a:pt x="140816" y="47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140"/>
            <p:cNvSpPr/>
            <p:nvPr>
              <p:custDataLst>
                <p:tags r:id="rId104"/>
              </p:custDataLst>
            </p:nvPr>
          </p:nvSpPr>
          <p:spPr>
            <a:xfrm>
              <a:off x="6619875" y="3559951"/>
              <a:ext cx="178571" cy="510313"/>
            </a:xfrm>
            <a:custGeom>
              <a:avLst/>
              <a:gdLst/>
              <a:ahLst/>
              <a:cxnLst/>
              <a:rect l="0" t="0" r="0" b="0"/>
              <a:pathLst>
                <a:path w="178571" h="510313">
                  <a:moveTo>
                    <a:pt x="47625" y="202424"/>
                  </a:moveTo>
                  <a:lnTo>
                    <a:pt x="47625" y="202424"/>
                  </a:lnTo>
                  <a:lnTo>
                    <a:pt x="47625" y="197367"/>
                  </a:lnTo>
                  <a:lnTo>
                    <a:pt x="46567" y="195878"/>
                  </a:lnTo>
                  <a:lnTo>
                    <a:pt x="44803" y="194885"/>
                  </a:lnTo>
                  <a:lnTo>
                    <a:pt x="42569" y="194223"/>
                  </a:lnTo>
                  <a:lnTo>
                    <a:pt x="41080" y="196957"/>
                  </a:lnTo>
                  <a:lnTo>
                    <a:pt x="31816" y="242775"/>
                  </a:lnTo>
                  <a:lnTo>
                    <a:pt x="29215" y="286398"/>
                  </a:lnTo>
                  <a:lnTo>
                    <a:pt x="28765" y="321850"/>
                  </a:lnTo>
                  <a:lnTo>
                    <a:pt x="25809" y="368690"/>
                  </a:lnTo>
                  <a:lnTo>
                    <a:pt x="21053" y="411497"/>
                  </a:lnTo>
                  <a:lnTo>
                    <a:pt x="16821" y="446052"/>
                  </a:lnTo>
                  <a:lnTo>
                    <a:pt x="11687" y="484160"/>
                  </a:lnTo>
                  <a:lnTo>
                    <a:pt x="9952" y="510312"/>
                  </a:lnTo>
                  <a:lnTo>
                    <a:pt x="12403" y="468812"/>
                  </a:lnTo>
                  <a:lnTo>
                    <a:pt x="16096" y="435119"/>
                  </a:lnTo>
                  <a:lnTo>
                    <a:pt x="17737" y="395449"/>
                  </a:lnTo>
                  <a:lnTo>
                    <a:pt x="21289" y="361591"/>
                  </a:lnTo>
                  <a:lnTo>
                    <a:pt x="26416" y="315907"/>
                  </a:lnTo>
                  <a:lnTo>
                    <a:pt x="30758" y="268857"/>
                  </a:lnTo>
                  <a:lnTo>
                    <a:pt x="38747" y="224225"/>
                  </a:lnTo>
                  <a:lnTo>
                    <a:pt x="44995" y="184189"/>
                  </a:lnTo>
                  <a:lnTo>
                    <a:pt x="48573" y="158336"/>
                  </a:lnTo>
                  <a:lnTo>
                    <a:pt x="61430" y="119981"/>
                  </a:lnTo>
                  <a:lnTo>
                    <a:pt x="71353" y="82864"/>
                  </a:lnTo>
                  <a:lnTo>
                    <a:pt x="76881" y="51287"/>
                  </a:lnTo>
                  <a:lnTo>
                    <a:pt x="93817" y="17818"/>
                  </a:lnTo>
                  <a:lnTo>
                    <a:pt x="97470" y="12679"/>
                  </a:lnTo>
                  <a:lnTo>
                    <a:pt x="109995" y="4145"/>
                  </a:lnTo>
                  <a:lnTo>
                    <a:pt x="117780" y="388"/>
                  </a:lnTo>
                  <a:lnTo>
                    <a:pt x="124028" y="0"/>
                  </a:lnTo>
                  <a:lnTo>
                    <a:pt x="129252" y="1858"/>
                  </a:lnTo>
                  <a:lnTo>
                    <a:pt x="138936" y="10626"/>
                  </a:lnTo>
                  <a:lnTo>
                    <a:pt x="163536" y="46051"/>
                  </a:lnTo>
                  <a:lnTo>
                    <a:pt x="176433" y="88358"/>
                  </a:lnTo>
                  <a:lnTo>
                    <a:pt x="178570" y="131350"/>
                  </a:lnTo>
                  <a:lnTo>
                    <a:pt x="172972" y="175485"/>
                  </a:lnTo>
                  <a:lnTo>
                    <a:pt x="162493" y="210670"/>
                  </a:lnTo>
                  <a:lnTo>
                    <a:pt x="131581" y="257126"/>
                  </a:lnTo>
                  <a:lnTo>
                    <a:pt x="99957" y="287077"/>
                  </a:lnTo>
                  <a:lnTo>
                    <a:pt x="60236" y="302127"/>
                  </a:lnTo>
                  <a:lnTo>
                    <a:pt x="44057" y="304944"/>
                  </a:lnTo>
                  <a:lnTo>
                    <a:pt x="0" y="28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141"/>
            <p:cNvSpPr/>
            <p:nvPr>
              <p:custDataLst>
                <p:tags r:id="rId105"/>
              </p:custDataLst>
            </p:nvPr>
          </p:nvSpPr>
          <p:spPr>
            <a:xfrm>
              <a:off x="6810375" y="3819525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7"/>
                  </a:lnTo>
                  <a:lnTo>
                    <a:pt x="49133" y="30591"/>
                  </a:lnTo>
                  <a:lnTo>
                    <a:pt x="82961" y="72157"/>
                  </a:lnTo>
                  <a:lnTo>
                    <a:pt x="89788" y="85339"/>
                  </a:lnTo>
                  <a:lnTo>
                    <a:pt x="114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142"/>
            <p:cNvSpPr/>
            <p:nvPr>
              <p:custDataLst>
                <p:tags r:id="rId106"/>
              </p:custDataLst>
            </p:nvPr>
          </p:nvSpPr>
          <p:spPr>
            <a:xfrm>
              <a:off x="6819900" y="3825318"/>
              <a:ext cx="123826" cy="137083"/>
            </a:xfrm>
            <a:custGeom>
              <a:avLst/>
              <a:gdLst/>
              <a:ahLst/>
              <a:cxnLst/>
              <a:rect l="0" t="0" r="0" b="0"/>
              <a:pathLst>
                <a:path w="123826" h="137083">
                  <a:moveTo>
                    <a:pt x="123825" y="13257"/>
                  </a:moveTo>
                  <a:lnTo>
                    <a:pt x="123825" y="13257"/>
                  </a:lnTo>
                  <a:lnTo>
                    <a:pt x="123825" y="8200"/>
                  </a:lnTo>
                  <a:lnTo>
                    <a:pt x="121003" y="2896"/>
                  </a:lnTo>
                  <a:lnTo>
                    <a:pt x="118769" y="0"/>
                  </a:lnTo>
                  <a:lnTo>
                    <a:pt x="115163" y="185"/>
                  </a:lnTo>
                  <a:lnTo>
                    <a:pt x="105511" y="6036"/>
                  </a:lnTo>
                  <a:lnTo>
                    <a:pt x="69637" y="52395"/>
                  </a:lnTo>
                  <a:lnTo>
                    <a:pt x="26446" y="98692"/>
                  </a:lnTo>
                  <a:lnTo>
                    <a:pt x="0" y="137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143"/>
            <p:cNvSpPr/>
            <p:nvPr>
              <p:custDataLst>
                <p:tags r:id="rId107"/>
              </p:custDataLst>
            </p:nvPr>
          </p:nvSpPr>
          <p:spPr>
            <a:xfrm>
              <a:off x="7068159" y="3620824"/>
              <a:ext cx="113692" cy="284427"/>
            </a:xfrm>
            <a:custGeom>
              <a:avLst/>
              <a:gdLst/>
              <a:ahLst/>
              <a:cxnLst/>
              <a:rect l="0" t="0" r="0" b="0"/>
              <a:pathLst>
                <a:path w="113692" h="284427">
                  <a:moveTo>
                    <a:pt x="113691" y="8201"/>
                  </a:moveTo>
                  <a:lnTo>
                    <a:pt x="113691" y="8201"/>
                  </a:lnTo>
                  <a:lnTo>
                    <a:pt x="108635" y="3144"/>
                  </a:lnTo>
                  <a:lnTo>
                    <a:pt x="100508" y="662"/>
                  </a:lnTo>
                  <a:lnTo>
                    <a:pt x="95377" y="0"/>
                  </a:lnTo>
                  <a:lnTo>
                    <a:pt x="81210" y="4909"/>
                  </a:lnTo>
                  <a:lnTo>
                    <a:pt x="65388" y="15205"/>
                  </a:lnTo>
                  <a:lnTo>
                    <a:pt x="44580" y="39910"/>
                  </a:lnTo>
                  <a:lnTo>
                    <a:pt x="21409" y="80002"/>
                  </a:lnTo>
                  <a:lnTo>
                    <a:pt x="9796" y="110615"/>
                  </a:lnTo>
                  <a:lnTo>
                    <a:pt x="2474" y="153199"/>
                  </a:lnTo>
                  <a:lnTo>
                    <a:pt x="0" y="199826"/>
                  </a:lnTo>
                  <a:lnTo>
                    <a:pt x="9832" y="246474"/>
                  </a:lnTo>
                  <a:lnTo>
                    <a:pt x="27966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144"/>
            <p:cNvSpPr/>
            <p:nvPr>
              <p:custDataLst>
                <p:tags r:id="rId108"/>
              </p:custDataLst>
            </p:nvPr>
          </p:nvSpPr>
          <p:spPr>
            <a:xfrm>
              <a:off x="7439025" y="3611299"/>
              <a:ext cx="27454" cy="227277"/>
            </a:xfrm>
            <a:custGeom>
              <a:avLst/>
              <a:gdLst/>
              <a:ahLst/>
              <a:cxnLst/>
              <a:rect l="0" t="0" r="0" b="0"/>
              <a:pathLst>
                <a:path w="27454" h="227277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4"/>
                  </a:lnTo>
                  <a:lnTo>
                    <a:pt x="17992" y="1655"/>
                  </a:lnTo>
                  <a:lnTo>
                    <a:pt x="16228" y="662"/>
                  </a:lnTo>
                  <a:lnTo>
                    <a:pt x="13994" y="0"/>
                  </a:lnTo>
                  <a:lnTo>
                    <a:pt x="12505" y="1675"/>
                  </a:lnTo>
                  <a:lnTo>
                    <a:pt x="10850" y="9182"/>
                  </a:lnTo>
                  <a:lnTo>
                    <a:pt x="20061" y="50507"/>
                  </a:lnTo>
                  <a:lnTo>
                    <a:pt x="27453" y="97263"/>
                  </a:lnTo>
                  <a:lnTo>
                    <a:pt x="27184" y="132897"/>
                  </a:lnTo>
                  <a:lnTo>
                    <a:pt x="20872" y="178498"/>
                  </a:lnTo>
                  <a:lnTo>
                    <a:pt x="12299" y="206238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145"/>
            <p:cNvSpPr/>
            <p:nvPr>
              <p:custDataLst>
                <p:tags r:id="rId109"/>
              </p:custDataLst>
            </p:nvPr>
          </p:nvSpPr>
          <p:spPr>
            <a:xfrm>
              <a:off x="7191375" y="3687075"/>
              <a:ext cx="133351" cy="148712"/>
            </a:xfrm>
            <a:custGeom>
              <a:avLst/>
              <a:gdLst/>
              <a:ahLst/>
              <a:cxnLst/>
              <a:rect l="0" t="0" r="0" b="0"/>
              <a:pathLst>
                <a:path w="133351" h="148712">
                  <a:moveTo>
                    <a:pt x="0" y="27675"/>
                  </a:moveTo>
                  <a:lnTo>
                    <a:pt x="0" y="27675"/>
                  </a:lnTo>
                  <a:lnTo>
                    <a:pt x="0" y="2140"/>
                  </a:lnTo>
                  <a:lnTo>
                    <a:pt x="1058" y="1127"/>
                  </a:lnTo>
                  <a:lnTo>
                    <a:pt x="5056" y="0"/>
                  </a:lnTo>
                  <a:lnTo>
                    <a:pt x="18314" y="4423"/>
                  </a:lnTo>
                  <a:lnTo>
                    <a:pt x="26836" y="18047"/>
                  </a:lnTo>
                  <a:lnTo>
                    <a:pt x="43163" y="60274"/>
                  </a:lnTo>
                  <a:lnTo>
                    <a:pt x="45245" y="90133"/>
                  </a:lnTo>
                  <a:lnTo>
                    <a:pt x="34193" y="125297"/>
                  </a:lnTo>
                  <a:lnTo>
                    <a:pt x="25427" y="137385"/>
                  </a:lnTo>
                  <a:lnTo>
                    <a:pt x="15534" y="145226"/>
                  </a:lnTo>
                  <a:lnTo>
                    <a:pt x="7610" y="148711"/>
                  </a:lnTo>
                  <a:lnTo>
                    <a:pt x="5073" y="146466"/>
                  </a:lnTo>
                  <a:lnTo>
                    <a:pt x="2255" y="135504"/>
                  </a:lnTo>
                  <a:lnTo>
                    <a:pt x="5724" y="111483"/>
                  </a:lnTo>
                  <a:lnTo>
                    <a:pt x="23983" y="75980"/>
                  </a:lnTo>
                  <a:lnTo>
                    <a:pt x="54207" y="35826"/>
                  </a:lnTo>
                  <a:lnTo>
                    <a:pt x="84908" y="8550"/>
                  </a:lnTo>
                  <a:lnTo>
                    <a:pt x="95240" y="3300"/>
                  </a:lnTo>
                  <a:lnTo>
                    <a:pt x="98418" y="2958"/>
                  </a:lnTo>
                  <a:lnTo>
                    <a:pt x="100537" y="3789"/>
                  </a:lnTo>
                  <a:lnTo>
                    <a:pt x="101950" y="5401"/>
                  </a:lnTo>
                  <a:lnTo>
                    <a:pt x="98882" y="22840"/>
                  </a:lnTo>
                  <a:lnTo>
                    <a:pt x="87368" y="67511"/>
                  </a:lnTo>
                  <a:lnTo>
                    <a:pt x="91268" y="89808"/>
                  </a:lnTo>
                  <a:lnTo>
                    <a:pt x="99127" y="104764"/>
                  </a:lnTo>
                  <a:lnTo>
                    <a:pt x="104184" y="107643"/>
                  </a:lnTo>
                  <a:lnTo>
                    <a:pt x="133350" y="11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146"/>
            <p:cNvSpPr/>
            <p:nvPr>
              <p:custDataLst>
                <p:tags r:id="rId110"/>
              </p:custDataLst>
            </p:nvPr>
          </p:nvSpPr>
          <p:spPr>
            <a:xfrm>
              <a:off x="7505700" y="3533775"/>
              <a:ext cx="93748" cy="409576"/>
            </a:xfrm>
            <a:custGeom>
              <a:avLst/>
              <a:gdLst/>
              <a:ahLst/>
              <a:cxnLst/>
              <a:rect l="0" t="0" r="0" b="0"/>
              <a:pathLst>
                <a:path w="93748" h="4095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7"/>
                  </a:lnTo>
                  <a:lnTo>
                    <a:pt x="35648" y="28427"/>
                  </a:lnTo>
                  <a:lnTo>
                    <a:pt x="54188" y="67220"/>
                  </a:lnTo>
                  <a:lnTo>
                    <a:pt x="63947" y="99725"/>
                  </a:lnTo>
                  <a:lnTo>
                    <a:pt x="75392" y="145259"/>
                  </a:lnTo>
                  <a:lnTo>
                    <a:pt x="82663" y="181682"/>
                  </a:lnTo>
                  <a:lnTo>
                    <a:pt x="90177" y="226858"/>
                  </a:lnTo>
                  <a:lnTo>
                    <a:pt x="93747" y="271828"/>
                  </a:lnTo>
                  <a:lnTo>
                    <a:pt x="89748" y="310200"/>
                  </a:lnTo>
                  <a:lnTo>
                    <a:pt x="71311" y="357098"/>
                  </a:lnTo>
                  <a:lnTo>
                    <a:pt x="53467" y="380738"/>
                  </a:lnTo>
                  <a:lnTo>
                    <a:pt x="1905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844"/>
          <p:cNvGrpSpPr/>
          <p:nvPr/>
        </p:nvGrpSpPr>
        <p:grpSpPr>
          <a:xfrm>
            <a:off x="5769485" y="3240892"/>
            <a:ext cx="336041" cy="702459"/>
            <a:chOff x="5769485" y="3240892"/>
            <a:chExt cx="336041" cy="702459"/>
          </a:xfrm>
        </p:grpSpPr>
        <p:sp>
          <p:nvSpPr>
            <p:cNvPr id="409" name="SMARTInkShape-4147"/>
            <p:cNvSpPr/>
            <p:nvPr>
              <p:custDataLst>
                <p:tags r:id="rId100"/>
              </p:custDataLst>
            </p:nvPr>
          </p:nvSpPr>
          <p:spPr>
            <a:xfrm>
              <a:off x="5889098" y="3620824"/>
              <a:ext cx="35086" cy="322527"/>
            </a:xfrm>
            <a:custGeom>
              <a:avLst/>
              <a:gdLst/>
              <a:ahLst/>
              <a:cxnLst/>
              <a:rect l="0" t="0" r="0" b="0"/>
              <a:pathLst>
                <a:path w="35086" h="322527">
                  <a:moveTo>
                    <a:pt x="16402" y="8201"/>
                  </a:moveTo>
                  <a:lnTo>
                    <a:pt x="16402" y="8201"/>
                  </a:lnTo>
                  <a:lnTo>
                    <a:pt x="0" y="0"/>
                  </a:lnTo>
                  <a:lnTo>
                    <a:pt x="175" y="617"/>
                  </a:lnTo>
                  <a:lnTo>
                    <a:pt x="3194" y="4125"/>
                  </a:lnTo>
                  <a:lnTo>
                    <a:pt x="16754" y="49109"/>
                  </a:lnTo>
                  <a:lnTo>
                    <a:pt x="29171" y="92599"/>
                  </a:lnTo>
                  <a:lnTo>
                    <a:pt x="34211" y="133880"/>
                  </a:lnTo>
                  <a:lnTo>
                    <a:pt x="35085" y="173615"/>
                  </a:lnTo>
                  <a:lnTo>
                    <a:pt x="34285" y="208554"/>
                  </a:lnTo>
                  <a:lnTo>
                    <a:pt x="27816" y="250421"/>
                  </a:lnTo>
                  <a:lnTo>
                    <a:pt x="18114" y="295653"/>
                  </a:lnTo>
                  <a:lnTo>
                    <a:pt x="15682" y="315023"/>
                  </a:lnTo>
                  <a:lnTo>
                    <a:pt x="6877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148"/>
            <p:cNvSpPr/>
            <p:nvPr>
              <p:custDataLst>
                <p:tags r:id="rId101"/>
              </p:custDataLst>
            </p:nvPr>
          </p:nvSpPr>
          <p:spPr>
            <a:xfrm>
              <a:off x="5810838" y="3240892"/>
              <a:ext cx="218488" cy="232316"/>
            </a:xfrm>
            <a:custGeom>
              <a:avLst/>
              <a:gdLst/>
              <a:ahLst/>
              <a:cxnLst/>
              <a:rect l="0" t="0" r="0" b="0"/>
              <a:pathLst>
                <a:path w="218488" h="232316">
                  <a:moveTo>
                    <a:pt x="56562" y="111908"/>
                  </a:moveTo>
                  <a:lnTo>
                    <a:pt x="56562" y="111908"/>
                  </a:lnTo>
                  <a:lnTo>
                    <a:pt x="56562" y="98651"/>
                  </a:lnTo>
                  <a:lnTo>
                    <a:pt x="55504" y="96720"/>
                  </a:lnTo>
                  <a:lnTo>
                    <a:pt x="53740" y="95433"/>
                  </a:lnTo>
                  <a:lnTo>
                    <a:pt x="51506" y="94575"/>
                  </a:lnTo>
                  <a:lnTo>
                    <a:pt x="50017" y="96119"/>
                  </a:lnTo>
                  <a:lnTo>
                    <a:pt x="48361" y="103479"/>
                  </a:lnTo>
                  <a:lnTo>
                    <a:pt x="44389" y="149421"/>
                  </a:lnTo>
                  <a:lnTo>
                    <a:pt x="33905" y="178409"/>
                  </a:lnTo>
                  <a:lnTo>
                    <a:pt x="6108" y="223790"/>
                  </a:lnTo>
                  <a:lnTo>
                    <a:pt x="1395" y="232194"/>
                  </a:lnTo>
                  <a:lnTo>
                    <a:pt x="735" y="232315"/>
                  </a:lnTo>
                  <a:lnTo>
                    <a:pt x="294" y="231338"/>
                  </a:lnTo>
                  <a:lnTo>
                    <a:pt x="0" y="229628"/>
                  </a:lnTo>
                  <a:lnTo>
                    <a:pt x="12721" y="183592"/>
                  </a:lnTo>
                  <a:lnTo>
                    <a:pt x="31477" y="137082"/>
                  </a:lnTo>
                  <a:lnTo>
                    <a:pt x="49295" y="95753"/>
                  </a:lnTo>
                  <a:lnTo>
                    <a:pt x="66756" y="55616"/>
                  </a:lnTo>
                  <a:lnTo>
                    <a:pt x="86562" y="19297"/>
                  </a:lnTo>
                  <a:lnTo>
                    <a:pt x="102375" y="5680"/>
                  </a:lnTo>
                  <a:lnTo>
                    <a:pt x="114318" y="1196"/>
                  </a:lnTo>
                  <a:lnTo>
                    <a:pt x="120465" y="0"/>
                  </a:lnTo>
                  <a:lnTo>
                    <a:pt x="126681" y="1319"/>
                  </a:lnTo>
                  <a:lnTo>
                    <a:pt x="139232" y="8430"/>
                  </a:lnTo>
                  <a:lnTo>
                    <a:pt x="146220" y="15823"/>
                  </a:lnTo>
                  <a:lnTo>
                    <a:pt x="172043" y="56357"/>
                  </a:lnTo>
                  <a:lnTo>
                    <a:pt x="181970" y="73460"/>
                  </a:lnTo>
                  <a:lnTo>
                    <a:pt x="193923" y="118382"/>
                  </a:lnTo>
                  <a:lnTo>
                    <a:pt x="201533" y="161117"/>
                  </a:lnTo>
                  <a:lnTo>
                    <a:pt x="218487" y="20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149"/>
            <p:cNvSpPr/>
            <p:nvPr>
              <p:custDataLst>
                <p:tags r:id="rId102"/>
              </p:custDataLst>
            </p:nvPr>
          </p:nvSpPr>
          <p:spPr>
            <a:xfrm>
              <a:off x="5769485" y="3562350"/>
              <a:ext cx="336041" cy="76201"/>
            </a:xfrm>
            <a:custGeom>
              <a:avLst/>
              <a:gdLst/>
              <a:ahLst/>
              <a:cxnLst/>
              <a:rect l="0" t="0" r="0" b="0"/>
              <a:pathLst>
                <a:path w="336041" h="76201">
                  <a:moveTo>
                    <a:pt x="21715" y="76200"/>
                  </a:moveTo>
                  <a:lnTo>
                    <a:pt x="21715" y="76200"/>
                  </a:lnTo>
                  <a:lnTo>
                    <a:pt x="3815" y="68661"/>
                  </a:lnTo>
                  <a:lnTo>
                    <a:pt x="256" y="67999"/>
                  </a:lnTo>
                  <a:lnTo>
                    <a:pt x="0" y="66499"/>
                  </a:lnTo>
                  <a:lnTo>
                    <a:pt x="5361" y="62011"/>
                  </a:lnTo>
                  <a:lnTo>
                    <a:pt x="25335" y="53534"/>
                  </a:lnTo>
                  <a:lnTo>
                    <a:pt x="69816" y="45581"/>
                  </a:lnTo>
                  <a:lnTo>
                    <a:pt x="112591" y="39577"/>
                  </a:lnTo>
                  <a:lnTo>
                    <a:pt x="149301" y="33481"/>
                  </a:lnTo>
                  <a:lnTo>
                    <a:pt x="186989" y="24972"/>
                  </a:lnTo>
                  <a:lnTo>
                    <a:pt x="224966" y="20805"/>
                  </a:lnTo>
                  <a:lnTo>
                    <a:pt x="263030" y="14513"/>
                  </a:lnTo>
                  <a:lnTo>
                    <a:pt x="336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845"/>
          <p:cNvGrpSpPr/>
          <p:nvPr/>
        </p:nvGrpSpPr>
        <p:grpSpPr>
          <a:xfrm>
            <a:off x="4776062" y="3600450"/>
            <a:ext cx="535493" cy="247651"/>
            <a:chOff x="4776062" y="3600450"/>
            <a:chExt cx="535493" cy="247651"/>
          </a:xfrm>
        </p:grpSpPr>
        <p:sp>
          <p:nvSpPr>
            <p:cNvPr id="413" name="SMARTInkShape-4150"/>
            <p:cNvSpPr/>
            <p:nvPr>
              <p:custDataLst>
                <p:tags r:id="rId97"/>
              </p:custDataLst>
            </p:nvPr>
          </p:nvSpPr>
          <p:spPr>
            <a:xfrm>
              <a:off x="4776062" y="3733800"/>
              <a:ext cx="453164" cy="36777"/>
            </a:xfrm>
            <a:custGeom>
              <a:avLst/>
              <a:gdLst/>
              <a:ahLst/>
              <a:cxnLst/>
              <a:rect l="0" t="0" r="0" b="0"/>
              <a:pathLst>
                <a:path w="453164" h="36777">
                  <a:moveTo>
                    <a:pt x="5488" y="28575"/>
                  </a:moveTo>
                  <a:lnTo>
                    <a:pt x="5488" y="28575"/>
                  </a:lnTo>
                  <a:lnTo>
                    <a:pt x="431" y="33632"/>
                  </a:lnTo>
                  <a:lnTo>
                    <a:pt x="0" y="35121"/>
                  </a:lnTo>
                  <a:lnTo>
                    <a:pt x="772" y="36114"/>
                  </a:lnTo>
                  <a:lnTo>
                    <a:pt x="2344" y="36776"/>
                  </a:lnTo>
                  <a:lnTo>
                    <a:pt x="4450" y="36159"/>
                  </a:lnTo>
                  <a:lnTo>
                    <a:pt x="13529" y="31293"/>
                  </a:lnTo>
                  <a:lnTo>
                    <a:pt x="60283" y="27756"/>
                  </a:lnTo>
                  <a:lnTo>
                    <a:pt x="101409" y="18261"/>
                  </a:lnTo>
                  <a:lnTo>
                    <a:pt x="145740" y="12114"/>
                  </a:lnTo>
                  <a:lnTo>
                    <a:pt x="185686" y="10292"/>
                  </a:lnTo>
                  <a:lnTo>
                    <a:pt x="224332" y="6930"/>
                  </a:lnTo>
                  <a:lnTo>
                    <a:pt x="262596" y="2053"/>
                  </a:lnTo>
                  <a:lnTo>
                    <a:pt x="300743" y="608"/>
                  </a:lnTo>
                  <a:lnTo>
                    <a:pt x="346503" y="121"/>
                  </a:lnTo>
                  <a:lnTo>
                    <a:pt x="391574" y="35"/>
                  </a:lnTo>
                  <a:lnTo>
                    <a:pt x="453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151"/>
            <p:cNvSpPr/>
            <p:nvPr>
              <p:custDataLst>
                <p:tags r:id="rId98"/>
              </p:custDataLst>
            </p:nvPr>
          </p:nvSpPr>
          <p:spPr>
            <a:xfrm>
              <a:off x="4906651" y="3762375"/>
              <a:ext cx="341625" cy="66314"/>
            </a:xfrm>
            <a:custGeom>
              <a:avLst/>
              <a:gdLst/>
              <a:ahLst/>
              <a:cxnLst/>
              <a:rect l="0" t="0" r="0" b="0"/>
              <a:pathLst>
                <a:path w="341625" h="66314">
                  <a:moveTo>
                    <a:pt x="46349" y="38100"/>
                  </a:moveTo>
                  <a:lnTo>
                    <a:pt x="46349" y="38100"/>
                  </a:lnTo>
                  <a:lnTo>
                    <a:pt x="20910" y="48461"/>
                  </a:lnTo>
                  <a:lnTo>
                    <a:pt x="637" y="60490"/>
                  </a:lnTo>
                  <a:lnTo>
                    <a:pt x="0" y="62552"/>
                  </a:lnTo>
                  <a:lnTo>
                    <a:pt x="2750" y="63926"/>
                  </a:lnTo>
                  <a:lnTo>
                    <a:pt x="45154" y="66313"/>
                  </a:lnTo>
                  <a:lnTo>
                    <a:pt x="84213" y="63781"/>
                  </a:lnTo>
                  <a:lnTo>
                    <a:pt x="122502" y="58460"/>
                  </a:lnTo>
                  <a:lnTo>
                    <a:pt x="168244" y="49804"/>
                  </a:lnTo>
                  <a:lnTo>
                    <a:pt x="205468" y="42039"/>
                  </a:lnTo>
                  <a:lnTo>
                    <a:pt x="242250" y="37150"/>
                  </a:lnTo>
                  <a:lnTo>
                    <a:pt x="283660" y="20430"/>
                  </a:lnTo>
                  <a:lnTo>
                    <a:pt x="341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152"/>
            <p:cNvSpPr/>
            <p:nvPr>
              <p:custDataLst>
                <p:tags r:id="rId99"/>
              </p:custDataLst>
            </p:nvPr>
          </p:nvSpPr>
          <p:spPr>
            <a:xfrm>
              <a:off x="5198507" y="3600450"/>
              <a:ext cx="113048" cy="247651"/>
            </a:xfrm>
            <a:custGeom>
              <a:avLst/>
              <a:gdLst/>
              <a:ahLst/>
              <a:cxnLst/>
              <a:rect l="0" t="0" r="0" b="0"/>
              <a:pathLst>
                <a:path w="113048" h="247651">
                  <a:moveTo>
                    <a:pt x="21193" y="0"/>
                  </a:moveTo>
                  <a:lnTo>
                    <a:pt x="21193" y="0"/>
                  </a:lnTo>
                  <a:lnTo>
                    <a:pt x="16137" y="0"/>
                  </a:lnTo>
                  <a:lnTo>
                    <a:pt x="2879" y="5057"/>
                  </a:lnTo>
                  <a:lnTo>
                    <a:pt x="517" y="7605"/>
                  </a:lnTo>
                  <a:lnTo>
                    <a:pt x="0" y="10361"/>
                  </a:lnTo>
                  <a:lnTo>
                    <a:pt x="715" y="13257"/>
                  </a:lnTo>
                  <a:lnTo>
                    <a:pt x="9975" y="19298"/>
                  </a:lnTo>
                  <a:lnTo>
                    <a:pt x="31677" y="31799"/>
                  </a:lnTo>
                  <a:lnTo>
                    <a:pt x="74207" y="72263"/>
                  </a:lnTo>
                  <a:lnTo>
                    <a:pt x="104983" y="116114"/>
                  </a:lnTo>
                  <a:lnTo>
                    <a:pt x="113047" y="138356"/>
                  </a:lnTo>
                  <a:lnTo>
                    <a:pt x="110380" y="168465"/>
                  </a:lnTo>
                  <a:lnTo>
                    <a:pt x="97831" y="199141"/>
                  </a:lnTo>
                  <a:lnTo>
                    <a:pt x="5929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846"/>
          <p:cNvGrpSpPr/>
          <p:nvPr/>
        </p:nvGrpSpPr>
        <p:grpSpPr>
          <a:xfrm>
            <a:off x="7156169" y="1955273"/>
            <a:ext cx="2224045" cy="632255"/>
            <a:chOff x="7156169" y="1955273"/>
            <a:chExt cx="2224045" cy="632255"/>
          </a:xfrm>
        </p:grpSpPr>
        <p:sp>
          <p:nvSpPr>
            <p:cNvPr id="417" name="SMARTInkShape-4153"/>
            <p:cNvSpPr/>
            <p:nvPr>
              <p:custDataLst>
                <p:tags r:id="rId87"/>
              </p:custDataLst>
            </p:nvPr>
          </p:nvSpPr>
          <p:spPr>
            <a:xfrm>
              <a:off x="7372350" y="2076842"/>
              <a:ext cx="38101" cy="344832"/>
            </a:xfrm>
            <a:custGeom>
              <a:avLst/>
              <a:gdLst/>
              <a:ahLst/>
              <a:cxnLst/>
              <a:rect l="0" t="0" r="0" b="0"/>
              <a:pathLst>
                <a:path w="38101" h="344832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0" y="0"/>
                  </a:lnTo>
                  <a:lnTo>
                    <a:pt x="14189" y="9837"/>
                  </a:lnTo>
                  <a:lnTo>
                    <a:pt x="24636" y="38671"/>
                  </a:lnTo>
                  <a:lnTo>
                    <a:pt x="33113" y="82455"/>
                  </a:lnTo>
                  <a:lnTo>
                    <a:pt x="37115" y="126039"/>
                  </a:lnTo>
                  <a:lnTo>
                    <a:pt x="37808" y="172536"/>
                  </a:lnTo>
                  <a:lnTo>
                    <a:pt x="38013" y="215123"/>
                  </a:lnTo>
                  <a:lnTo>
                    <a:pt x="38074" y="259726"/>
                  </a:lnTo>
                  <a:lnTo>
                    <a:pt x="37034" y="299166"/>
                  </a:lnTo>
                  <a:lnTo>
                    <a:pt x="29457" y="344831"/>
                  </a:lnTo>
                  <a:lnTo>
                    <a:pt x="38100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154"/>
            <p:cNvSpPr/>
            <p:nvPr>
              <p:custDataLst>
                <p:tags r:id="rId88"/>
              </p:custDataLst>
            </p:nvPr>
          </p:nvSpPr>
          <p:spPr>
            <a:xfrm>
              <a:off x="7156169" y="2000250"/>
              <a:ext cx="492407" cy="104776"/>
            </a:xfrm>
            <a:custGeom>
              <a:avLst/>
              <a:gdLst/>
              <a:ahLst/>
              <a:cxnLst/>
              <a:rect l="0" t="0" r="0" b="0"/>
              <a:pathLst>
                <a:path w="492407" h="104776">
                  <a:moveTo>
                    <a:pt x="44731" y="104775"/>
                  </a:moveTo>
                  <a:lnTo>
                    <a:pt x="44731" y="104775"/>
                  </a:lnTo>
                  <a:lnTo>
                    <a:pt x="0" y="104775"/>
                  </a:lnTo>
                  <a:lnTo>
                    <a:pt x="45333" y="91517"/>
                  </a:lnTo>
                  <a:lnTo>
                    <a:pt x="85067" y="80323"/>
                  </a:lnTo>
                  <a:lnTo>
                    <a:pt x="125592" y="76363"/>
                  </a:lnTo>
                  <a:lnTo>
                    <a:pt x="165938" y="68957"/>
                  </a:lnTo>
                  <a:lnTo>
                    <a:pt x="211995" y="60060"/>
                  </a:lnTo>
                  <a:lnTo>
                    <a:pt x="247129" y="53857"/>
                  </a:lnTo>
                  <a:lnTo>
                    <a:pt x="292496" y="44415"/>
                  </a:lnTo>
                  <a:lnTo>
                    <a:pt x="337806" y="34915"/>
                  </a:lnTo>
                  <a:lnTo>
                    <a:pt x="384745" y="25397"/>
                  </a:lnTo>
                  <a:lnTo>
                    <a:pt x="422054" y="15874"/>
                  </a:lnTo>
                  <a:lnTo>
                    <a:pt x="463329" y="6350"/>
                  </a:lnTo>
                  <a:lnTo>
                    <a:pt x="492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155"/>
            <p:cNvSpPr/>
            <p:nvPr>
              <p:custDataLst>
                <p:tags r:id="rId89"/>
              </p:custDataLst>
            </p:nvPr>
          </p:nvSpPr>
          <p:spPr>
            <a:xfrm>
              <a:off x="7858582" y="1955273"/>
              <a:ext cx="256719" cy="469157"/>
            </a:xfrm>
            <a:custGeom>
              <a:avLst/>
              <a:gdLst/>
              <a:ahLst/>
              <a:cxnLst/>
              <a:rect l="0" t="0" r="0" b="0"/>
              <a:pathLst>
                <a:path w="256719" h="469157">
                  <a:moveTo>
                    <a:pt x="142418" y="16402"/>
                  </a:moveTo>
                  <a:lnTo>
                    <a:pt x="142418" y="16402"/>
                  </a:lnTo>
                  <a:lnTo>
                    <a:pt x="142418" y="6289"/>
                  </a:lnTo>
                  <a:lnTo>
                    <a:pt x="141360" y="3310"/>
                  </a:lnTo>
                  <a:lnTo>
                    <a:pt x="139596" y="1324"/>
                  </a:lnTo>
                  <a:lnTo>
                    <a:pt x="137362" y="0"/>
                  </a:lnTo>
                  <a:lnTo>
                    <a:pt x="134814" y="176"/>
                  </a:lnTo>
                  <a:lnTo>
                    <a:pt x="129161" y="3193"/>
                  </a:lnTo>
                  <a:lnTo>
                    <a:pt x="103409" y="29937"/>
                  </a:lnTo>
                  <a:lnTo>
                    <a:pt x="73507" y="74080"/>
                  </a:lnTo>
                  <a:lnTo>
                    <a:pt x="54683" y="114579"/>
                  </a:lnTo>
                  <a:lnTo>
                    <a:pt x="35952" y="157974"/>
                  </a:lnTo>
                  <a:lnTo>
                    <a:pt x="15515" y="204724"/>
                  </a:lnTo>
                  <a:lnTo>
                    <a:pt x="4747" y="242122"/>
                  </a:lnTo>
                  <a:lnTo>
                    <a:pt x="1085" y="280014"/>
                  </a:lnTo>
                  <a:lnTo>
                    <a:pt x="0" y="319111"/>
                  </a:lnTo>
                  <a:lnTo>
                    <a:pt x="1795" y="361622"/>
                  </a:lnTo>
                  <a:lnTo>
                    <a:pt x="14792" y="394209"/>
                  </a:lnTo>
                  <a:lnTo>
                    <a:pt x="44329" y="431488"/>
                  </a:lnTo>
                  <a:lnTo>
                    <a:pt x="68200" y="446072"/>
                  </a:lnTo>
                  <a:lnTo>
                    <a:pt x="105768" y="459423"/>
                  </a:lnTo>
                  <a:lnTo>
                    <a:pt x="150035" y="465980"/>
                  </a:lnTo>
                  <a:lnTo>
                    <a:pt x="170145" y="469156"/>
                  </a:lnTo>
                  <a:lnTo>
                    <a:pt x="208925" y="465394"/>
                  </a:lnTo>
                  <a:lnTo>
                    <a:pt x="256718" y="464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156"/>
            <p:cNvSpPr/>
            <p:nvPr>
              <p:custDataLst>
                <p:tags r:id="rId90"/>
              </p:custDataLst>
            </p:nvPr>
          </p:nvSpPr>
          <p:spPr>
            <a:xfrm>
              <a:off x="8210550" y="2094940"/>
              <a:ext cx="159887" cy="492588"/>
            </a:xfrm>
            <a:custGeom>
              <a:avLst/>
              <a:gdLst/>
              <a:ahLst/>
              <a:cxnLst/>
              <a:rect l="0" t="0" r="0" b="0"/>
              <a:pathLst>
                <a:path w="159887" h="492588">
                  <a:moveTo>
                    <a:pt x="0" y="133910"/>
                  </a:moveTo>
                  <a:lnTo>
                    <a:pt x="0" y="133910"/>
                  </a:lnTo>
                  <a:lnTo>
                    <a:pt x="9132" y="124777"/>
                  </a:lnTo>
                  <a:lnTo>
                    <a:pt x="19521" y="134614"/>
                  </a:lnTo>
                  <a:lnTo>
                    <a:pt x="24551" y="147981"/>
                  </a:lnTo>
                  <a:lnTo>
                    <a:pt x="32836" y="192546"/>
                  </a:lnTo>
                  <a:lnTo>
                    <a:pt x="37060" y="233726"/>
                  </a:lnTo>
                  <a:lnTo>
                    <a:pt x="37791" y="277785"/>
                  </a:lnTo>
                  <a:lnTo>
                    <a:pt x="39067" y="313417"/>
                  </a:lnTo>
                  <a:lnTo>
                    <a:pt x="45621" y="360025"/>
                  </a:lnTo>
                  <a:lnTo>
                    <a:pt x="47030" y="395993"/>
                  </a:lnTo>
                  <a:lnTo>
                    <a:pt x="47508" y="440385"/>
                  </a:lnTo>
                  <a:lnTo>
                    <a:pt x="40071" y="483733"/>
                  </a:lnTo>
                  <a:lnTo>
                    <a:pt x="38977" y="492587"/>
                  </a:lnTo>
                  <a:lnTo>
                    <a:pt x="33078" y="446040"/>
                  </a:lnTo>
                  <a:lnTo>
                    <a:pt x="29909" y="398784"/>
                  </a:lnTo>
                  <a:lnTo>
                    <a:pt x="28970" y="353032"/>
                  </a:lnTo>
                  <a:lnTo>
                    <a:pt x="23637" y="307608"/>
                  </a:lnTo>
                  <a:lnTo>
                    <a:pt x="20409" y="265692"/>
                  </a:lnTo>
                  <a:lnTo>
                    <a:pt x="19452" y="221405"/>
                  </a:lnTo>
                  <a:lnTo>
                    <a:pt x="24226" y="179825"/>
                  </a:lnTo>
                  <a:lnTo>
                    <a:pt x="27287" y="140694"/>
                  </a:lnTo>
                  <a:lnTo>
                    <a:pt x="28193" y="102289"/>
                  </a:lnTo>
                  <a:lnTo>
                    <a:pt x="31347" y="56577"/>
                  </a:lnTo>
                  <a:lnTo>
                    <a:pt x="41821" y="24443"/>
                  </a:lnTo>
                  <a:lnTo>
                    <a:pt x="56019" y="4226"/>
                  </a:lnTo>
                  <a:lnTo>
                    <a:pt x="62746" y="888"/>
                  </a:lnTo>
                  <a:lnTo>
                    <a:pt x="78687" y="0"/>
                  </a:lnTo>
                  <a:lnTo>
                    <a:pt x="90712" y="3133"/>
                  </a:lnTo>
                  <a:lnTo>
                    <a:pt x="95399" y="5450"/>
                  </a:lnTo>
                  <a:lnTo>
                    <a:pt x="130467" y="44394"/>
                  </a:lnTo>
                  <a:lnTo>
                    <a:pt x="144256" y="79047"/>
                  </a:lnTo>
                  <a:lnTo>
                    <a:pt x="155042" y="122829"/>
                  </a:lnTo>
                  <a:lnTo>
                    <a:pt x="159886" y="164258"/>
                  </a:lnTo>
                  <a:lnTo>
                    <a:pt x="151209" y="203345"/>
                  </a:lnTo>
                  <a:lnTo>
                    <a:pt x="140287" y="226567"/>
                  </a:lnTo>
                  <a:lnTo>
                    <a:pt x="120235" y="245208"/>
                  </a:lnTo>
                  <a:lnTo>
                    <a:pt x="94186" y="259080"/>
                  </a:lnTo>
                  <a:lnTo>
                    <a:pt x="75727" y="260802"/>
                  </a:lnTo>
                  <a:lnTo>
                    <a:pt x="56940" y="256982"/>
                  </a:lnTo>
                  <a:lnTo>
                    <a:pt x="38006" y="248228"/>
                  </a:lnTo>
                  <a:lnTo>
                    <a:pt x="9525" y="219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157"/>
            <p:cNvSpPr/>
            <p:nvPr>
              <p:custDataLst>
                <p:tags r:id="rId91"/>
              </p:custDataLst>
            </p:nvPr>
          </p:nvSpPr>
          <p:spPr>
            <a:xfrm>
              <a:off x="8448675" y="2286000"/>
              <a:ext cx="142876" cy="152401"/>
            </a:xfrm>
            <a:custGeom>
              <a:avLst/>
              <a:gdLst/>
              <a:ahLst/>
              <a:cxnLst/>
              <a:rect l="0" t="0" r="0" b="0"/>
              <a:pathLst>
                <a:path w="142876" h="1524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8200" y="13258"/>
                  </a:lnTo>
                  <a:lnTo>
                    <a:pt x="14581" y="19297"/>
                  </a:lnTo>
                  <a:lnTo>
                    <a:pt x="19246" y="22390"/>
                  </a:lnTo>
                  <a:lnTo>
                    <a:pt x="27251" y="34293"/>
                  </a:lnTo>
                  <a:lnTo>
                    <a:pt x="35396" y="48050"/>
                  </a:lnTo>
                  <a:lnTo>
                    <a:pt x="82692" y="92401"/>
                  </a:lnTo>
                  <a:lnTo>
                    <a:pt x="122995" y="135349"/>
                  </a:lnTo>
                  <a:lnTo>
                    <a:pt x="129805" y="144822"/>
                  </a:lnTo>
                  <a:lnTo>
                    <a:pt x="1428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158"/>
            <p:cNvSpPr/>
            <p:nvPr>
              <p:custDataLst>
                <p:tags r:id="rId92"/>
              </p:custDataLst>
            </p:nvPr>
          </p:nvSpPr>
          <p:spPr>
            <a:xfrm>
              <a:off x="8467725" y="2287324"/>
              <a:ext cx="104776" cy="170127"/>
            </a:xfrm>
            <a:custGeom>
              <a:avLst/>
              <a:gdLst/>
              <a:ahLst/>
              <a:cxnLst/>
              <a:rect l="0" t="0" r="0" b="0"/>
              <a:pathLst>
                <a:path w="104776" h="170127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3145"/>
                  </a:lnTo>
                  <a:lnTo>
                    <a:pt x="103717" y="1655"/>
                  </a:lnTo>
                  <a:lnTo>
                    <a:pt x="101953" y="662"/>
                  </a:lnTo>
                  <a:lnTo>
                    <a:pt x="99719" y="0"/>
                  </a:lnTo>
                  <a:lnTo>
                    <a:pt x="97171" y="617"/>
                  </a:lnTo>
                  <a:lnTo>
                    <a:pt x="91518" y="4125"/>
                  </a:lnTo>
                  <a:lnTo>
                    <a:pt x="55284" y="47819"/>
                  </a:lnTo>
                  <a:lnTo>
                    <a:pt x="29983" y="94896"/>
                  </a:lnTo>
                  <a:lnTo>
                    <a:pt x="14664" y="124613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159"/>
            <p:cNvSpPr/>
            <p:nvPr>
              <p:custDataLst>
                <p:tags r:id="rId93"/>
              </p:custDataLst>
            </p:nvPr>
          </p:nvSpPr>
          <p:spPr>
            <a:xfrm>
              <a:off x="8715590" y="2105025"/>
              <a:ext cx="56936" cy="285751"/>
            </a:xfrm>
            <a:custGeom>
              <a:avLst/>
              <a:gdLst/>
              <a:ahLst/>
              <a:cxnLst/>
              <a:rect l="0" t="0" r="0" b="0"/>
              <a:pathLst>
                <a:path w="56936" h="285751">
                  <a:moveTo>
                    <a:pt x="56935" y="0"/>
                  </a:moveTo>
                  <a:lnTo>
                    <a:pt x="56935" y="0"/>
                  </a:lnTo>
                  <a:lnTo>
                    <a:pt x="46822" y="0"/>
                  </a:lnTo>
                  <a:lnTo>
                    <a:pt x="36213" y="5644"/>
                  </a:lnTo>
                  <a:lnTo>
                    <a:pt x="18340" y="23544"/>
                  </a:lnTo>
                  <a:lnTo>
                    <a:pt x="12156" y="31571"/>
                  </a:lnTo>
                  <a:lnTo>
                    <a:pt x="5282" y="51779"/>
                  </a:lnTo>
                  <a:lnTo>
                    <a:pt x="871" y="89133"/>
                  </a:lnTo>
                  <a:lnTo>
                    <a:pt x="0" y="136532"/>
                  </a:lnTo>
                  <a:lnTo>
                    <a:pt x="2650" y="175214"/>
                  </a:lnTo>
                  <a:lnTo>
                    <a:pt x="10159" y="210665"/>
                  </a:lnTo>
                  <a:lnTo>
                    <a:pt x="21908" y="245158"/>
                  </a:lnTo>
                  <a:lnTo>
                    <a:pt x="31843" y="262417"/>
                  </a:lnTo>
                  <a:lnTo>
                    <a:pt x="5693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160"/>
            <p:cNvSpPr/>
            <p:nvPr>
              <p:custDataLst>
                <p:tags r:id="rId94"/>
              </p:custDataLst>
            </p:nvPr>
          </p:nvSpPr>
          <p:spPr>
            <a:xfrm>
              <a:off x="8877300" y="2162567"/>
              <a:ext cx="152401" cy="173139"/>
            </a:xfrm>
            <a:custGeom>
              <a:avLst/>
              <a:gdLst/>
              <a:ahLst/>
              <a:cxnLst/>
              <a:rect l="0" t="0" r="0" b="0"/>
              <a:pathLst>
                <a:path w="152401" h="173139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9246" y="4781"/>
                  </a:lnTo>
                  <a:lnTo>
                    <a:pt x="27251" y="15665"/>
                  </a:lnTo>
                  <a:lnTo>
                    <a:pt x="43217" y="56560"/>
                  </a:lnTo>
                  <a:lnTo>
                    <a:pt x="47044" y="96295"/>
                  </a:lnTo>
                  <a:lnTo>
                    <a:pt x="42397" y="123859"/>
                  </a:lnTo>
                  <a:lnTo>
                    <a:pt x="25218" y="159162"/>
                  </a:lnTo>
                  <a:lnTo>
                    <a:pt x="15822" y="172590"/>
                  </a:lnTo>
                  <a:lnTo>
                    <a:pt x="12665" y="173138"/>
                  </a:lnTo>
                  <a:lnTo>
                    <a:pt x="9501" y="171386"/>
                  </a:lnTo>
                  <a:lnTo>
                    <a:pt x="6334" y="168102"/>
                  </a:lnTo>
                  <a:lnTo>
                    <a:pt x="2815" y="158808"/>
                  </a:lnTo>
                  <a:lnTo>
                    <a:pt x="1877" y="153366"/>
                  </a:lnTo>
                  <a:lnTo>
                    <a:pt x="10668" y="125482"/>
                  </a:lnTo>
                  <a:lnTo>
                    <a:pt x="31572" y="82865"/>
                  </a:lnTo>
                  <a:lnTo>
                    <a:pt x="43666" y="68008"/>
                  </a:lnTo>
                  <a:lnTo>
                    <a:pt x="89598" y="24271"/>
                  </a:lnTo>
                  <a:lnTo>
                    <a:pt x="93575" y="20321"/>
                  </a:lnTo>
                  <a:lnTo>
                    <a:pt x="85451" y="60949"/>
                  </a:lnTo>
                  <a:lnTo>
                    <a:pt x="77152" y="106672"/>
                  </a:lnTo>
                  <a:lnTo>
                    <a:pt x="76624" y="119864"/>
                  </a:lnTo>
                  <a:lnTo>
                    <a:pt x="82032" y="132783"/>
                  </a:lnTo>
                  <a:lnTo>
                    <a:pt x="90434" y="143464"/>
                  </a:lnTo>
                  <a:lnTo>
                    <a:pt x="112790" y="155939"/>
                  </a:lnTo>
                  <a:lnTo>
                    <a:pt x="15240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161"/>
            <p:cNvSpPr/>
            <p:nvPr>
              <p:custDataLst>
                <p:tags r:id="rId95"/>
              </p:custDataLst>
            </p:nvPr>
          </p:nvSpPr>
          <p:spPr>
            <a:xfrm>
              <a:off x="9124950" y="2087299"/>
              <a:ext cx="65824" cy="318365"/>
            </a:xfrm>
            <a:custGeom>
              <a:avLst/>
              <a:gdLst/>
              <a:ahLst/>
              <a:cxnLst/>
              <a:rect l="0" t="0" r="0" b="0"/>
              <a:pathLst>
                <a:path w="65824" h="31836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22120" y="41570"/>
                  </a:lnTo>
                  <a:lnTo>
                    <a:pt x="36187" y="79119"/>
                  </a:lnTo>
                  <a:lnTo>
                    <a:pt x="47058" y="118114"/>
                  </a:lnTo>
                  <a:lnTo>
                    <a:pt x="60213" y="159734"/>
                  </a:lnTo>
                  <a:lnTo>
                    <a:pt x="65823" y="206217"/>
                  </a:lnTo>
                  <a:lnTo>
                    <a:pt x="63600" y="240086"/>
                  </a:lnTo>
                  <a:lnTo>
                    <a:pt x="53367" y="280607"/>
                  </a:lnTo>
                  <a:lnTo>
                    <a:pt x="44270" y="306813"/>
                  </a:lnTo>
                  <a:lnTo>
                    <a:pt x="40097" y="312050"/>
                  </a:lnTo>
                  <a:lnTo>
                    <a:pt x="29815" y="317870"/>
                  </a:lnTo>
                  <a:lnTo>
                    <a:pt x="25168" y="318364"/>
                  </a:lnTo>
                  <a:lnTo>
                    <a:pt x="9525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162"/>
            <p:cNvSpPr/>
            <p:nvPr>
              <p:custDataLst>
                <p:tags r:id="rId96"/>
              </p:custDataLst>
            </p:nvPr>
          </p:nvSpPr>
          <p:spPr>
            <a:xfrm>
              <a:off x="9172575" y="1990725"/>
              <a:ext cx="207639" cy="514351"/>
            </a:xfrm>
            <a:custGeom>
              <a:avLst/>
              <a:gdLst/>
              <a:ahLst/>
              <a:cxnLst/>
              <a:rect l="0" t="0" r="0" b="0"/>
              <a:pathLst>
                <a:path w="207639" h="514351">
                  <a:moveTo>
                    <a:pt x="152400" y="0"/>
                  </a:moveTo>
                  <a:lnTo>
                    <a:pt x="152400" y="0"/>
                  </a:lnTo>
                  <a:lnTo>
                    <a:pt x="182991" y="30591"/>
                  </a:lnTo>
                  <a:lnTo>
                    <a:pt x="196621" y="76755"/>
                  </a:lnTo>
                  <a:lnTo>
                    <a:pt x="203098" y="113841"/>
                  </a:lnTo>
                  <a:lnTo>
                    <a:pt x="207638" y="161201"/>
                  </a:lnTo>
                  <a:lnTo>
                    <a:pt x="203928" y="202044"/>
                  </a:lnTo>
                  <a:lnTo>
                    <a:pt x="201182" y="240958"/>
                  </a:lnTo>
                  <a:lnTo>
                    <a:pt x="190255" y="279299"/>
                  </a:lnTo>
                  <a:lnTo>
                    <a:pt x="178668" y="317470"/>
                  </a:lnTo>
                  <a:lnTo>
                    <a:pt x="163476" y="350534"/>
                  </a:lnTo>
                  <a:lnTo>
                    <a:pt x="126287" y="396697"/>
                  </a:lnTo>
                  <a:lnTo>
                    <a:pt x="93542" y="437488"/>
                  </a:lnTo>
                  <a:lnTo>
                    <a:pt x="46342" y="484629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847"/>
          <p:cNvGrpSpPr/>
          <p:nvPr/>
        </p:nvGrpSpPr>
        <p:grpSpPr>
          <a:xfrm>
            <a:off x="6468799" y="2276475"/>
            <a:ext cx="208227" cy="111261"/>
            <a:chOff x="6468799" y="2276475"/>
            <a:chExt cx="208227" cy="111261"/>
          </a:xfrm>
        </p:grpSpPr>
        <p:sp>
          <p:nvSpPr>
            <p:cNvPr id="428" name="SMARTInkShape-4163"/>
            <p:cNvSpPr/>
            <p:nvPr>
              <p:custDataLst>
                <p:tags r:id="rId85"/>
              </p:custDataLst>
            </p:nvPr>
          </p:nvSpPr>
          <p:spPr>
            <a:xfrm>
              <a:off x="6468799" y="2276475"/>
              <a:ext cx="208227" cy="19036"/>
            </a:xfrm>
            <a:custGeom>
              <a:avLst/>
              <a:gdLst/>
              <a:ahLst/>
              <a:cxnLst/>
              <a:rect l="0" t="0" r="0" b="0"/>
              <a:pathLst>
                <a:path w="208227" h="19036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6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617" y="16071"/>
                  </a:lnTo>
                  <a:lnTo>
                    <a:pt x="2088" y="17064"/>
                  </a:lnTo>
                  <a:lnTo>
                    <a:pt x="9213" y="18461"/>
                  </a:lnTo>
                  <a:lnTo>
                    <a:pt x="46168" y="18998"/>
                  </a:lnTo>
                  <a:lnTo>
                    <a:pt x="84361" y="19035"/>
                  </a:lnTo>
                  <a:lnTo>
                    <a:pt x="116845" y="16223"/>
                  </a:lnTo>
                  <a:lnTo>
                    <a:pt x="162169" y="3861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164"/>
            <p:cNvSpPr/>
            <p:nvPr>
              <p:custDataLst>
                <p:tags r:id="rId86"/>
              </p:custDataLst>
            </p:nvPr>
          </p:nvSpPr>
          <p:spPr>
            <a:xfrm>
              <a:off x="6520020" y="2362200"/>
              <a:ext cx="147481" cy="25536"/>
            </a:xfrm>
            <a:custGeom>
              <a:avLst/>
              <a:gdLst/>
              <a:ahLst/>
              <a:cxnLst/>
              <a:rect l="0" t="0" r="0" b="0"/>
              <a:pathLst>
                <a:path w="147481" h="25536">
                  <a:moveTo>
                    <a:pt x="14130" y="0"/>
                  </a:moveTo>
                  <a:lnTo>
                    <a:pt x="14130" y="0"/>
                  </a:lnTo>
                  <a:lnTo>
                    <a:pt x="6526" y="8663"/>
                  </a:lnTo>
                  <a:lnTo>
                    <a:pt x="873" y="18314"/>
                  </a:lnTo>
                  <a:lnTo>
                    <a:pt x="0" y="21734"/>
                  </a:lnTo>
                  <a:lnTo>
                    <a:pt x="477" y="24015"/>
                  </a:lnTo>
                  <a:lnTo>
                    <a:pt x="1852" y="25535"/>
                  </a:lnTo>
                  <a:lnTo>
                    <a:pt x="42083" y="20370"/>
                  </a:lnTo>
                  <a:lnTo>
                    <a:pt x="84619" y="12150"/>
                  </a:lnTo>
                  <a:lnTo>
                    <a:pt x="147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848"/>
          <p:cNvGrpSpPr/>
          <p:nvPr/>
        </p:nvGrpSpPr>
        <p:grpSpPr>
          <a:xfrm>
            <a:off x="2857500" y="2574723"/>
            <a:ext cx="857251" cy="296768"/>
            <a:chOff x="2857500" y="2574723"/>
            <a:chExt cx="857251" cy="296768"/>
          </a:xfrm>
        </p:grpSpPr>
        <p:sp>
          <p:nvSpPr>
            <p:cNvPr id="431" name="SMARTInkShape-4165"/>
            <p:cNvSpPr/>
            <p:nvPr>
              <p:custDataLst>
                <p:tags r:id="rId81"/>
              </p:custDataLst>
            </p:nvPr>
          </p:nvSpPr>
          <p:spPr>
            <a:xfrm>
              <a:off x="3134688" y="2676560"/>
              <a:ext cx="94288" cy="193878"/>
            </a:xfrm>
            <a:custGeom>
              <a:avLst/>
              <a:gdLst/>
              <a:ahLst/>
              <a:cxnLst/>
              <a:rect l="0" t="0" r="0" b="0"/>
              <a:pathLst>
                <a:path w="94288" h="193878">
                  <a:moveTo>
                    <a:pt x="84762" y="9490"/>
                  </a:moveTo>
                  <a:lnTo>
                    <a:pt x="84762" y="9490"/>
                  </a:lnTo>
                  <a:lnTo>
                    <a:pt x="84762" y="81"/>
                  </a:lnTo>
                  <a:lnTo>
                    <a:pt x="79706" y="0"/>
                  </a:lnTo>
                  <a:lnTo>
                    <a:pt x="60911" y="15180"/>
                  </a:lnTo>
                  <a:lnTo>
                    <a:pt x="35630" y="39690"/>
                  </a:lnTo>
                  <a:lnTo>
                    <a:pt x="15484" y="80456"/>
                  </a:lnTo>
                  <a:lnTo>
                    <a:pt x="2286" y="112643"/>
                  </a:lnTo>
                  <a:lnTo>
                    <a:pt x="0" y="135657"/>
                  </a:lnTo>
                  <a:lnTo>
                    <a:pt x="4379" y="162584"/>
                  </a:lnTo>
                  <a:lnTo>
                    <a:pt x="12379" y="180558"/>
                  </a:lnTo>
                  <a:lnTo>
                    <a:pt x="24017" y="188884"/>
                  </a:lnTo>
                  <a:lnTo>
                    <a:pt x="31565" y="192586"/>
                  </a:lnTo>
                  <a:lnTo>
                    <a:pt x="48419" y="193877"/>
                  </a:lnTo>
                  <a:lnTo>
                    <a:pt x="94287" y="18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166"/>
            <p:cNvSpPr/>
            <p:nvPr>
              <p:custDataLst>
                <p:tags r:id="rId82"/>
              </p:custDataLst>
            </p:nvPr>
          </p:nvSpPr>
          <p:spPr>
            <a:xfrm>
              <a:off x="3124592" y="2771775"/>
              <a:ext cx="94859" cy="19051"/>
            </a:xfrm>
            <a:custGeom>
              <a:avLst/>
              <a:gdLst/>
              <a:ahLst/>
              <a:cxnLst/>
              <a:rect l="0" t="0" r="0" b="0"/>
              <a:pathLst>
                <a:path w="94859" h="19051">
                  <a:moveTo>
                    <a:pt x="9133" y="19050"/>
                  </a:moveTo>
                  <a:lnTo>
                    <a:pt x="9133" y="19050"/>
                  </a:lnTo>
                  <a:lnTo>
                    <a:pt x="932" y="19050"/>
                  </a:lnTo>
                  <a:lnTo>
                    <a:pt x="491" y="17992"/>
                  </a:lnTo>
                  <a:lnTo>
                    <a:pt x="0" y="13994"/>
                  </a:lnTo>
                  <a:lnTo>
                    <a:pt x="1986" y="12504"/>
                  </a:lnTo>
                  <a:lnTo>
                    <a:pt x="40787" y="3241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167"/>
            <p:cNvSpPr/>
            <p:nvPr>
              <p:custDataLst>
                <p:tags r:id="rId83"/>
              </p:custDataLst>
            </p:nvPr>
          </p:nvSpPr>
          <p:spPr>
            <a:xfrm>
              <a:off x="3295650" y="2574723"/>
              <a:ext cx="419101" cy="282778"/>
            </a:xfrm>
            <a:custGeom>
              <a:avLst/>
              <a:gdLst/>
              <a:ahLst/>
              <a:cxnLst/>
              <a:rect l="0" t="0" r="0" b="0"/>
              <a:pathLst>
                <a:path w="419101" h="282778">
                  <a:moveTo>
                    <a:pt x="0" y="282777"/>
                  </a:moveTo>
                  <a:lnTo>
                    <a:pt x="0" y="282777"/>
                  </a:lnTo>
                  <a:lnTo>
                    <a:pt x="5057" y="282777"/>
                  </a:lnTo>
                  <a:lnTo>
                    <a:pt x="42815" y="274135"/>
                  </a:lnTo>
                  <a:lnTo>
                    <a:pt x="86346" y="268312"/>
                  </a:lnTo>
                  <a:lnTo>
                    <a:pt x="132583" y="254353"/>
                  </a:lnTo>
                  <a:lnTo>
                    <a:pt x="125594" y="240082"/>
                  </a:lnTo>
                  <a:lnTo>
                    <a:pt x="120025" y="232757"/>
                  </a:lnTo>
                  <a:lnTo>
                    <a:pt x="114372" y="196618"/>
                  </a:lnTo>
                  <a:lnTo>
                    <a:pt x="106985" y="151536"/>
                  </a:lnTo>
                  <a:lnTo>
                    <a:pt x="100155" y="106687"/>
                  </a:lnTo>
                  <a:lnTo>
                    <a:pt x="100252" y="87745"/>
                  </a:lnTo>
                  <a:lnTo>
                    <a:pt x="112842" y="44055"/>
                  </a:lnTo>
                  <a:lnTo>
                    <a:pt x="122824" y="25337"/>
                  </a:lnTo>
                  <a:lnTo>
                    <a:pt x="137139" y="12078"/>
                  </a:lnTo>
                  <a:lnTo>
                    <a:pt x="153026" y="3717"/>
                  </a:lnTo>
                  <a:lnTo>
                    <a:pt x="167142" y="0"/>
                  </a:lnTo>
                  <a:lnTo>
                    <a:pt x="192046" y="2964"/>
                  </a:lnTo>
                  <a:lnTo>
                    <a:pt x="214476" y="10546"/>
                  </a:lnTo>
                  <a:lnTo>
                    <a:pt x="220243" y="16623"/>
                  </a:lnTo>
                  <a:lnTo>
                    <a:pt x="237101" y="56793"/>
                  </a:lnTo>
                  <a:lnTo>
                    <a:pt x="245566" y="100437"/>
                  </a:lnTo>
                  <a:lnTo>
                    <a:pt x="241079" y="120246"/>
                  </a:lnTo>
                  <a:lnTo>
                    <a:pt x="223698" y="166280"/>
                  </a:lnTo>
                  <a:lnTo>
                    <a:pt x="218328" y="182878"/>
                  </a:lnTo>
                  <a:lnTo>
                    <a:pt x="205330" y="198614"/>
                  </a:lnTo>
                  <a:lnTo>
                    <a:pt x="195364" y="205276"/>
                  </a:lnTo>
                  <a:lnTo>
                    <a:pt x="192662" y="210585"/>
                  </a:lnTo>
                  <a:lnTo>
                    <a:pt x="194058" y="212424"/>
                  </a:lnTo>
                  <a:lnTo>
                    <a:pt x="201253" y="214467"/>
                  </a:lnTo>
                  <a:lnTo>
                    <a:pt x="242363" y="215887"/>
                  </a:lnTo>
                  <a:lnTo>
                    <a:pt x="289762" y="216059"/>
                  </a:lnTo>
                  <a:lnTo>
                    <a:pt x="306231" y="213261"/>
                  </a:lnTo>
                  <a:lnTo>
                    <a:pt x="320253" y="209547"/>
                  </a:lnTo>
                  <a:lnTo>
                    <a:pt x="365736" y="206968"/>
                  </a:lnTo>
                  <a:lnTo>
                    <a:pt x="419100" y="206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168"/>
            <p:cNvSpPr/>
            <p:nvPr>
              <p:custDataLst>
                <p:tags r:id="rId84"/>
              </p:custDataLst>
            </p:nvPr>
          </p:nvSpPr>
          <p:spPr>
            <a:xfrm>
              <a:off x="2857500" y="2707904"/>
              <a:ext cx="159398" cy="163587"/>
            </a:xfrm>
            <a:custGeom>
              <a:avLst/>
              <a:gdLst/>
              <a:ahLst/>
              <a:cxnLst/>
              <a:rect l="0" t="0" r="0" b="0"/>
              <a:pathLst>
                <a:path w="159398" h="163587">
                  <a:moveTo>
                    <a:pt x="0" y="16246"/>
                  </a:moveTo>
                  <a:lnTo>
                    <a:pt x="0" y="16246"/>
                  </a:lnTo>
                  <a:lnTo>
                    <a:pt x="0" y="11190"/>
                  </a:lnTo>
                  <a:lnTo>
                    <a:pt x="3175" y="9700"/>
                  </a:lnTo>
                  <a:lnTo>
                    <a:pt x="34716" y="7113"/>
                  </a:lnTo>
                  <a:lnTo>
                    <a:pt x="58969" y="16950"/>
                  </a:lnTo>
                  <a:lnTo>
                    <a:pt x="71364" y="27496"/>
                  </a:lnTo>
                  <a:lnTo>
                    <a:pt x="80401" y="40296"/>
                  </a:lnTo>
                  <a:lnTo>
                    <a:pt x="92003" y="68740"/>
                  </a:lnTo>
                  <a:lnTo>
                    <a:pt x="94608" y="95289"/>
                  </a:lnTo>
                  <a:lnTo>
                    <a:pt x="90004" y="116807"/>
                  </a:lnTo>
                  <a:lnTo>
                    <a:pt x="76880" y="141645"/>
                  </a:lnTo>
                  <a:lnTo>
                    <a:pt x="68388" y="151354"/>
                  </a:lnTo>
                  <a:lnTo>
                    <a:pt x="49257" y="162643"/>
                  </a:lnTo>
                  <a:lnTo>
                    <a:pt x="44479" y="163586"/>
                  </a:lnTo>
                  <a:lnTo>
                    <a:pt x="40236" y="163156"/>
                  </a:lnTo>
                  <a:lnTo>
                    <a:pt x="36349" y="161811"/>
                  </a:lnTo>
                  <a:lnTo>
                    <a:pt x="33758" y="158798"/>
                  </a:lnTo>
                  <a:lnTo>
                    <a:pt x="30878" y="149805"/>
                  </a:lnTo>
                  <a:lnTo>
                    <a:pt x="32421" y="138753"/>
                  </a:lnTo>
                  <a:lnTo>
                    <a:pt x="37692" y="126786"/>
                  </a:lnTo>
                  <a:lnTo>
                    <a:pt x="79638" y="79693"/>
                  </a:lnTo>
                  <a:lnTo>
                    <a:pt x="124733" y="39887"/>
                  </a:lnTo>
                  <a:lnTo>
                    <a:pt x="159397" y="0"/>
                  </a:lnTo>
                  <a:lnTo>
                    <a:pt x="147276" y="12958"/>
                  </a:lnTo>
                  <a:lnTo>
                    <a:pt x="130336" y="47106"/>
                  </a:lnTo>
                  <a:lnTo>
                    <a:pt x="116195" y="92059"/>
                  </a:lnTo>
                  <a:lnTo>
                    <a:pt x="117965" y="103210"/>
                  </a:lnTo>
                  <a:lnTo>
                    <a:pt x="123337" y="115222"/>
                  </a:lnTo>
                  <a:lnTo>
                    <a:pt x="137203" y="131767"/>
                  </a:lnTo>
                  <a:lnTo>
                    <a:pt x="152400" y="14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849"/>
          <p:cNvGrpSpPr/>
          <p:nvPr/>
        </p:nvGrpSpPr>
        <p:grpSpPr>
          <a:xfrm>
            <a:off x="4743450" y="2057890"/>
            <a:ext cx="932919" cy="526531"/>
            <a:chOff x="4743450" y="2057890"/>
            <a:chExt cx="932919" cy="526531"/>
          </a:xfrm>
        </p:grpSpPr>
        <p:sp>
          <p:nvSpPr>
            <p:cNvPr id="436" name="SMARTInkShape-4169"/>
            <p:cNvSpPr/>
            <p:nvPr>
              <p:custDataLst>
                <p:tags r:id="rId75"/>
              </p:custDataLst>
            </p:nvPr>
          </p:nvSpPr>
          <p:spPr>
            <a:xfrm>
              <a:off x="4986713" y="2324100"/>
              <a:ext cx="90113" cy="152401"/>
            </a:xfrm>
            <a:custGeom>
              <a:avLst/>
              <a:gdLst/>
              <a:ahLst/>
              <a:cxnLst/>
              <a:rect l="0" t="0" r="0" b="0"/>
              <a:pathLst>
                <a:path w="90113" h="152401">
                  <a:moveTo>
                    <a:pt x="90112" y="0"/>
                  </a:moveTo>
                  <a:lnTo>
                    <a:pt x="90112" y="0"/>
                  </a:lnTo>
                  <a:lnTo>
                    <a:pt x="85056" y="0"/>
                  </a:lnTo>
                  <a:lnTo>
                    <a:pt x="79751" y="5644"/>
                  </a:lnTo>
                  <a:lnTo>
                    <a:pt x="45055" y="52981"/>
                  </a:lnTo>
                  <a:lnTo>
                    <a:pt x="19476" y="90311"/>
                  </a:lnTo>
                  <a:lnTo>
                    <a:pt x="981" y="135500"/>
                  </a:lnTo>
                  <a:lnTo>
                    <a:pt x="0" y="141133"/>
                  </a:lnTo>
                  <a:lnTo>
                    <a:pt x="438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170"/>
            <p:cNvSpPr/>
            <p:nvPr>
              <p:custDataLst>
                <p:tags r:id="rId76"/>
              </p:custDataLst>
            </p:nvPr>
          </p:nvSpPr>
          <p:spPr>
            <a:xfrm>
              <a:off x="4743450" y="2057890"/>
              <a:ext cx="204104" cy="526531"/>
            </a:xfrm>
            <a:custGeom>
              <a:avLst/>
              <a:gdLst/>
              <a:ahLst/>
              <a:cxnLst/>
              <a:rect l="0" t="0" r="0" b="0"/>
              <a:pathLst>
                <a:path w="204104" h="526531">
                  <a:moveTo>
                    <a:pt x="0" y="94760"/>
                  </a:moveTo>
                  <a:lnTo>
                    <a:pt x="0" y="94760"/>
                  </a:lnTo>
                  <a:lnTo>
                    <a:pt x="0" y="99817"/>
                  </a:lnTo>
                  <a:lnTo>
                    <a:pt x="8201" y="140521"/>
                  </a:lnTo>
                  <a:lnTo>
                    <a:pt x="14189" y="180520"/>
                  </a:lnTo>
                  <a:lnTo>
                    <a:pt x="17610" y="215774"/>
                  </a:lnTo>
                  <a:lnTo>
                    <a:pt x="18623" y="261496"/>
                  </a:lnTo>
                  <a:lnTo>
                    <a:pt x="18860" y="296923"/>
                  </a:lnTo>
                  <a:lnTo>
                    <a:pt x="18994" y="344102"/>
                  </a:lnTo>
                  <a:lnTo>
                    <a:pt x="19033" y="381011"/>
                  </a:lnTo>
                  <a:lnTo>
                    <a:pt x="16223" y="413114"/>
                  </a:lnTo>
                  <a:lnTo>
                    <a:pt x="10848" y="458094"/>
                  </a:lnTo>
                  <a:lnTo>
                    <a:pt x="9699" y="500532"/>
                  </a:lnTo>
                  <a:lnTo>
                    <a:pt x="9559" y="526514"/>
                  </a:lnTo>
                  <a:lnTo>
                    <a:pt x="10606" y="526530"/>
                  </a:lnTo>
                  <a:lnTo>
                    <a:pt x="14593" y="520902"/>
                  </a:lnTo>
                  <a:lnTo>
                    <a:pt x="18169" y="483776"/>
                  </a:lnTo>
                  <a:lnTo>
                    <a:pt x="19847" y="443798"/>
                  </a:lnTo>
                  <a:lnTo>
                    <a:pt x="25518" y="407729"/>
                  </a:lnTo>
                  <a:lnTo>
                    <a:pt x="27668" y="360353"/>
                  </a:lnTo>
                  <a:lnTo>
                    <a:pt x="29364" y="319622"/>
                  </a:lnTo>
                  <a:lnTo>
                    <a:pt x="36061" y="276878"/>
                  </a:lnTo>
                  <a:lnTo>
                    <a:pt x="37697" y="232804"/>
                  </a:lnTo>
                  <a:lnTo>
                    <a:pt x="39079" y="190938"/>
                  </a:lnTo>
                  <a:lnTo>
                    <a:pt x="48445" y="143627"/>
                  </a:lnTo>
                  <a:lnTo>
                    <a:pt x="57393" y="100772"/>
                  </a:lnTo>
                  <a:lnTo>
                    <a:pt x="73057" y="54473"/>
                  </a:lnTo>
                  <a:lnTo>
                    <a:pt x="83618" y="29554"/>
                  </a:lnTo>
                  <a:lnTo>
                    <a:pt x="111683" y="1833"/>
                  </a:lnTo>
                  <a:lnTo>
                    <a:pt x="119964" y="0"/>
                  </a:lnTo>
                  <a:lnTo>
                    <a:pt x="140453" y="3609"/>
                  </a:lnTo>
                  <a:lnTo>
                    <a:pt x="165676" y="17540"/>
                  </a:lnTo>
                  <a:lnTo>
                    <a:pt x="181498" y="35074"/>
                  </a:lnTo>
                  <a:lnTo>
                    <a:pt x="196326" y="75170"/>
                  </a:lnTo>
                  <a:lnTo>
                    <a:pt x="204103" y="111416"/>
                  </a:lnTo>
                  <a:lnTo>
                    <a:pt x="200645" y="146850"/>
                  </a:lnTo>
                  <a:lnTo>
                    <a:pt x="191860" y="172753"/>
                  </a:lnTo>
                  <a:lnTo>
                    <a:pt x="164444" y="218821"/>
                  </a:lnTo>
                  <a:lnTo>
                    <a:pt x="145856" y="237117"/>
                  </a:lnTo>
                  <a:lnTo>
                    <a:pt x="121886" y="254297"/>
                  </a:lnTo>
                  <a:lnTo>
                    <a:pt x="101091" y="260915"/>
                  </a:lnTo>
                  <a:lnTo>
                    <a:pt x="68416" y="265164"/>
                  </a:lnTo>
                  <a:lnTo>
                    <a:pt x="45319" y="260843"/>
                  </a:lnTo>
                  <a:lnTo>
                    <a:pt x="19050" y="24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171"/>
            <p:cNvSpPr/>
            <p:nvPr>
              <p:custDataLst>
                <p:tags r:id="rId77"/>
              </p:custDataLst>
            </p:nvPr>
          </p:nvSpPr>
          <p:spPr>
            <a:xfrm>
              <a:off x="4962525" y="2324216"/>
              <a:ext cx="142876" cy="152285"/>
            </a:xfrm>
            <a:custGeom>
              <a:avLst/>
              <a:gdLst/>
              <a:ahLst/>
              <a:cxnLst/>
              <a:rect l="0" t="0" r="0" b="0"/>
              <a:pathLst>
                <a:path w="142876" h="152285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10361" y="2758"/>
                  </a:lnTo>
                  <a:lnTo>
                    <a:pt x="16247" y="8570"/>
                  </a:lnTo>
                  <a:lnTo>
                    <a:pt x="54161" y="54864"/>
                  </a:lnTo>
                  <a:lnTo>
                    <a:pt x="92625" y="101431"/>
                  </a:lnTo>
                  <a:lnTo>
                    <a:pt x="106819" y="113228"/>
                  </a:lnTo>
                  <a:lnTo>
                    <a:pt x="130578" y="131751"/>
                  </a:lnTo>
                  <a:lnTo>
                    <a:pt x="142875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172"/>
            <p:cNvSpPr/>
            <p:nvPr>
              <p:custDataLst>
                <p:tags r:id="rId78"/>
              </p:custDataLst>
            </p:nvPr>
          </p:nvSpPr>
          <p:spPr>
            <a:xfrm>
              <a:off x="5610225" y="2105025"/>
              <a:ext cx="66144" cy="276226"/>
            </a:xfrm>
            <a:custGeom>
              <a:avLst/>
              <a:gdLst/>
              <a:ahLst/>
              <a:cxnLst/>
              <a:rect l="0" t="0" r="0" b="0"/>
              <a:pathLst>
                <a:path w="66144" h="27622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37364" y="10113"/>
                  </a:lnTo>
                  <a:lnTo>
                    <a:pt x="43065" y="17900"/>
                  </a:lnTo>
                  <a:lnTo>
                    <a:pt x="57586" y="61544"/>
                  </a:lnTo>
                  <a:lnTo>
                    <a:pt x="64880" y="98705"/>
                  </a:lnTo>
                  <a:lnTo>
                    <a:pt x="66143" y="134962"/>
                  </a:lnTo>
                  <a:lnTo>
                    <a:pt x="61461" y="174162"/>
                  </a:lnTo>
                  <a:lnTo>
                    <a:pt x="55885" y="211183"/>
                  </a:lnTo>
                  <a:lnTo>
                    <a:pt x="39419" y="242328"/>
                  </a:lnTo>
                  <a:lnTo>
                    <a:pt x="30220" y="25269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173"/>
            <p:cNvSpPr/>
            <p:nvPr>
              <p:custDataLst>
                <p:tags r:id="rId79"/>
              </p:custDataLst>
            </p:nvPr>
          </p:nvSpPr>
          <p:spPr>
            <a:xfrm>
              <a:off x="5431239" y="2171816"/>
              <a:ext cx="121837" cy="141596"/>
            </a:xfrm>
            <a:custGeom>
              <a:avLst/>
              <a:gdLst/>
              <a:ahLst/>
              <a:cxnLst/>
              <a:rect l="0" t="0" r="0" b="0"/>
              <a:pathLst>
                <a:path w="121837" h="141596">
                  <a:moveTo>
                    <a:pt x="26586" y="9409"/>
                  </a:moveTo>
                  <a:lnTo>
                    <a:pt x="26586" y="9409"/>
                  </a:lnTo>
                  <a:lnTo>
                    <a:pt x="26586" y="4353"/>
                  </a:lnTo>
                  <a:lnTo>
                    <a:pt x="25528" y="2863"/>
                  </a:lnTo>
                  <a:lnTo>
                    <a:pt x="23764" y="1870"/>
                  </a:lnTo>
                  <a:lnTo>
                    <a:pt x="12455" y="145"/>
                  </a:lnTo>
                  <a:lnTo>
                    <a:pt x="14309" y="0"/>
                  </a:lnTo>
                  <a:lnTo>
                    <a:pt x="21301" y="4975"/>
                  </a:lnTo>
                  <a:lnTo>
                    <a:pt x="43791" y="47448"/>
                  </a:lnTo>
                  <a:lnTo>
                    <a:pt x="47580" y="56993"/>
                  </a:lnTo>
                  <a:lnTo>
                    <a:pt x="48970" y="76066"/>
                  </a:lnTo>
                  <a:lnTo>
                    <a:pt x="41238" y="109124"/>
                  </a:lnTo>
                  <a:lnTo>
                    <a:pt x="27517" y="129500"/>
                  </a:lnTo>
                  <a:lnTo>
                    <a:pt x="18886" y="136866"/>
                  </a:lnTo>
                  <a:lnTo>
                    <a:pt x="11522" y="140140"/>
                  </a:lnTo>
                  <a:lnTo>
                    <a:pt x="4722" y="141595"/>
                  </a:lnTo>
                  <a:lnTo>
                    <a:pt x="2485" y="139866"/>
                  </a:lnTo>
                  <a:lnTo>
                    <a:pt x="0" y="132301"/>
                  </a:lnTo>
                  <a:lnTo>
                    <a:pt x="3657" y="111086"/>
                  </a:lnTo>
                  <a:lnTo>
                    <a:pt x="20208" y="81229"/>
                  </a:lnTo>
                  <a:lnTo>
                    <a:pt x="50283" y="38465"/>
                  </a:lnTo>
                  <a:lnTo>
                    <a:pt x="73472" y="18959"/>
                  </a:lnTo>
                  <a:lnTo>
                    <a:pt x="90446" y="10667"/>
                  </a:lnTo>
                  <a:lnTo>
                    <a:pt x="90326" y="12364"/>
                  </a:lnTo>
                  <a:lnTo>
                    <a:pt x="75854" y="54222"/>
                  </a:lnTo>
                  <a:lnTo>
                    <a:pt x="69048" y="84818"/>
                  </a:lnTo>
                  <a:lnTo>
                    <a:pt x="71211" y="95136"/>
                  </a:lnTo>
                  <a:lnTo>
                    <a:pt x="78522" y="103249"/>
                  </a:lnTo>
                  <a:lnTo>
                    <a:pt x="88828" y="109324"/>
                  </a:lnTo>
                  <a:lnTo>
                    <a:pt x="121836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174"/>
            <p:cNvSpPr/>
            <p:nvPr>
              <p:custDataLst>
                <p:tags r:id="rId80"/>
              </p:custDataLst>
            </p:nvPr>
          </p:nvSpPr>
          <p:spPr>
            <a:xfrm>
              <a:off x="5258700" y="2106857"/>
              <a:ext cx="84826" cy="274394"/>
            </a:xfrm>
            <a:custGeom>
              <a:avLst/>
              <a:gdLst/>
              <a:ahLst/>
              <a:cxnLst/>
              <a:rect l="0" t="0" r="0" b="0"/>
              <a:pathLst>
                <a:path w="84826" h="274394">
                  <a:moveTo>
                    <a:pt x="84825" y="26743"/>
                  </a:moveTo>
                  <a:lnTo>
                    <a:pt x="84825" y="26743"/>
                  </a:lnTo>
                  <a:lnTo>
                    <a:pt x="84825" y="4353"/>
                  </a:lnTo>
                  <a:lnTo>
                    <a:pt x="83767" y="2291"/>
                  </a:lnTo>
                  <a:lnTo>
                    <a:pt x="82003" y="917"/>
                  </a:lnTo>
                  <a:lnTo>
                    <a:pt x="79769" y="0"/>
                  </a:lnTo>
                  <a:lnTo>
                    <a:pt x="71642" y="4627"/>
                  </a:lnTo>
                  <a:lnTo>
                    <a:pt x="63091" y="12680"/>
                  </a:lnTo>
                  <a:lnTo>
                    <a:pt x="41642" y="50299"/>
                  </a:lnTo>
                  <a:lnTo>
                    <a:pt x="24993" y="88168"/>
                  </a:lnTo>
                  <a:lnTo>
                    <a:pt x="12887" y="122554"/>
                  </a:lnTo>
                  <a:lnTo>
                    <a:pt x="3656" y="164258"/>
                  </a:lnTo>
                  <a:lnTo>
                    <a:pt x="0" y="211167"/>
                  </a:lnTo>
                  <a:lnTo>
                    <a:pt x="2189" y="237315"/>
                  </a:lnTo>
                  <a:lnTo>
                    <a:pt x="4335" y="246499"/>
                  </a:lnTo>
                  <a:lnTo>
                    <a:pt x="12362" y="259526"/>
                  </a:lnTo>
                  <a:lnTo>
                    <a:pt x="17466" y="264482"/>
                  </a:lnTo>
                  <a:lnTo>
                    <a:pt x="46725" y="27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850"/>
          <p:cNvGrpSpPr/>
          <p:nvPr/>
        </p:nvGrpSpPr>
        <p:grpSpPr>
          <a:xfrm>
            <a:off x="4019667" y="2134934"/>
            <a:ext cx="408135" cy="234687"/>
            <a:chOff x="4019667" y="2134934"/>
            <a:chExt cx="408135" cy="234687"/>
          </a:xfrm>
        </p:grpSpPr>
        <p:sp>
          <p:nvSpPr>
            <p:cNvPr id="443" name="SMARTInkShape-4175"/>
            <p:cNvSpPr/>
            <p:nvPr>
              <p:custDataLst>
                <p:tags r:id="rId73"/>
              </p:custDataLst>
            </p:nvPr>
          </p:nvSpPr>
          <p:spPr>
            <a:xfrm>
              <a:off x="4019667" y="2134934"/>
              <a:ext cx="257059" cy="234687"/>
            </a:xfrm>
            <a:custGeom>
              <a:avLst/>
              <a:gdLst/>
              <a:ahLst/>
              <a:cxnLst/>
              <a:rect l="0" t="0" r="0" b="0"/>
              <a:pathLst>
                <a:path w="257059" h="234687">
                  <a:moveTo>
                    <a:pt x="9408" y="17716"/>
                  </a:moveTo>
                  <a:lnTo>
                    <a:pt x="9408" y="17716"/>
                  </a:lnTo>
                  <a:lnTo>
                    <a:pt x="0" y="8307"/>
                  </a:lnTo>
                  <a:lnTo>
                    <a:pt x="14057" y="1668"/>
                  </a:lnTo>
                  <a:lnTo>
                    <a:pt x="21352" y="0"/>
                  </a:lnTo>
                  <a:lnTo>
                    <a:pt x="55355" y="6534"/>
                  </a:lnTo>
                  <a:lnTo>
                    <a:pt x="96375" y="26147"/>
                  </a:lnTo>
                  <a:lnTo>
                    <a:pt x="113963" y="43733"/>
                  </a:lnTo>
                  <a:lnTo>
                    <a:pt x="125877" y="67405"/>
                  </a:lnTo>
                  <a:lnTo>
                    <a:pt x="131780" y="97303"/>
                  </a:lnTo>
                  <a:lnTo>
                    <a:pt x="130124" y="135507"/>
                  </a:lnTo>
                  <a:lnTo>
                    <a:pt x="119964" y="168328"/>
                  </a:lnTo>
                  <a:lnTo>
                    <a:pt x="98012" y="208843"/>
                  </a:lnTo>
                  <a:lnTo>
                    <a:pt x="75397" y="226135"/>
                  </a:lnTo>
                  <a:lnTo>
                    <a:pt x="60660" y="234686"/>
                  </a:lnTo>
                  <a:lnTo>
                    <a:pt x="59451" y="233271"/>
                  </a:lnTo>
                  <a:lnTo>
                    <a:pt x="58108" y="226054"/>
                  </a:lnTo>
                  <a:lnTo>
                    <a:pt x="78586" y="178698"/>
                  </a:lnTo>
                  <a:lnTo>
                    <a:pt x="110122" y="134714"/>
                  </a:lnTo>
                  <a:lnTo>
                    <a:pt x="138186" y="94075"/>
                  </a:lnTo>
                  <a:lnTo>
                    <a:pt x="171397" y="59430"/>
                  </a:lnTo>
                  <a:lnTo>
                    <a:pt x="196964" y="18569"/>
                  </a:lnTo>
                  <a:lnTo>
                    <a:pt x="197946" y="15110"/>
                  </a:lnTo>
                  <a:lnTo>
                    <a:pt x="197541" y="13862"/>
                  </a:lnTo>
                  <a:lnTo>
                    <a:pt x="196214" y="14088"/>
                  </a:lnTo>
                  <a:lnTo>
                    <a:pt x="194270" y="15298"/>
                  </a:lnTo>
                  <a:lnTo>
                    <a:pt x="186478" y="27112"/>
                  </a:lnTo>
                  <a:lnTo>
                    <a:pt x="175422" y="56614"/>
                  </a:lnTo>
                  <a:lnTo>
                    <a:pt x="166815" y="100541"/>
                  </a:lnTo>
                  <a:lnTo>
                    <a:pt x="163291" y="141270"/>
                  </a:lnTo>
                  <a:lnTo>
                    <a:pt x="168112" y="165762"/>
                  </a:lnTo>
                  <a:lnTo>
                    <a:pt x="172360" y="176738"/>
                  </a:lnTo>
                  <a:lnTo>
                    <a:pt x="178368" y="184056"/>
                  </a:lnTo>
                  <a:lnTo>
                    <a:pt x="193510" y="192187"/>
                  </a:lnTo>
                  <a:lnTo>
                    <a:pt x="214828" y="196764"/>
                  </a:lnTo>
                  <a:lnTo>
                    <a:pt x="257058" y="18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176"/>
            <p:cNvSpPr/>
            <p:nvPr>
              <p:custDataLst>
                <p:tags r:id="rId74"/>
              </p:custDataLst>
            </p:nvPr>
          </p:nvSpPr>
          <p:spPr>
            <a:xfrm>
              <a:off x="4410075" y="2276475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7064" y="10361"/>
                  </a:lnTo>
                  <a:lnTo>
                    <a:pt x="17726" y="13258"/>
                  </a:lnTo>
                  <a:lnTo>
                    <a:pt x="13601" y="27447"/>
                  </a:lnTo>
                  <a:lnTo>
                    <a:pt x="11184" y="309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6" name="SMARTInkShape-4177"/>
          <p:cNvSpPr/>
          <p:nvPr>
            <p:custDataLst>
              <p:tags r:id="rId4"/>
            </p:custDataLst>
          </p:nvPr>
        </p:nvSpPr>
        <p:spPr>
          <a:xfrm>
            <a:off x="3188000" y="1895475"/>
            <a:ext cx="555326" cy="552451"/>
          </a:xfrm>
          <a:custGeom>
            <a:avLst/>
            <a:gdLst/>
            <a:ahLst/>
            <a:cxnLst/>
            <a:rect l="0" t="0" r="0" b="0"/>
            <a:pathLst>
              <a:path w="555326" h="552451">
                <a:moveTo>
                  <a:pt x="355300" y="0"/>
                </a:moveTo>
                <a:lnTo>
                  <a:pt x="355300" y="0"/>
                </a:lnTo>
                <a:lnTo>
                  <a:pt x="364822" y="0"/>
                </a:lnTo>
                <a:lnTo>
                  <a:pt x="322447" y="26569"/>
                </a:lnTo>
                <a:lnTo>
                  <a:pt x="275851" y="64994"/>
                </a:lnTo>
                <a:lnTo>
                  <a:pt x="229866" y="98587"/>
                </a:lnTo>
                <a:lnTo>
                  <a:pt x="186511" y="126405"/>
                </a:lnTo>
                <a:lnTo>
                  <a:pt x="140631" y="152282"/>
                </a:lnTo>
                <a:lnTo>
                  <a:pt x="99430" y="171415"/>
                </a:lnTo>
                <a:lnTo>
                  <a:pt x="55493" y="196649"/>
                </a:lnTo>
                <a:lnTo>
                  <a:pt x="11140" y="230978"/>
                </a:lnTo>
                <a:lnTo>
                  <a:pt x="1962" y="239534"/>
                </a:lnTo>
                <a:lnTo>
                  <a:pt x="150" y="243298"/>
                </a:lnTo>
                <a:lnTo>
                  <a:pt x="0" y="246865"/>
                </a:lnTo>
                <a:lnTo>
                  <a:pt x="958" y="250302"/>
                </a:lnTo>
                <a:lnTo>
                  <a:pt x="7668" y="256942"/>
                </a:lnTo>
                <a:lnTo>
                  <a:pt x="26167" y="266631"/>
                </a:lnTo>
                <a:lnTo>
                  <a:pt x="48934" y="273382"/>
                </a:lnTo>
                <a:lnTo>
                  <a:pt x="90760" y="275663"/>
                </a:lnTo>
                <a:lnTo>
                  <a:pt x="122368" y="275975"/>
                </a:lnTo>
                <a:lnTo>
                  <a:pt x="164575" y="276151"/>
                </a:lnTo>
                <a:lnTo>
                  <a:pt x="207912" y="281267"/>
                </a:lnTo>
                <a:lnTo>
                  <a:pt x="249776" y="284422"/>
                </a:lnTo>
                <a:lnTo>
                  <a:pt x="295694" y="285356"/>
                </a:lnTo>
                <a:lnTo>
                  <a:pt x="342813" y="285634"/>
                </a:lnTo>
                <a:lnTo>
                  <a:pt x="370062" y="290772"/>
                </a:lnTo>
                <a:lnTo>
                  <a:pt x="374667" y="293331"/>
                </a:lnTo>
                <a:lnTo>
                  <a:pt x="379782" y="298997"/>
                </a:lnTo>
                <a:lnTo>
                  <a:pt x="380088" y="301990"/>
                </a:lnTo>
                <a:lnTo>
                  <a:pt x="377606" y="308137"/>
                </a:lnTo>
                <a:lnTo>
                  <a:pt x="359785" y="327253"/>
                </a:lnTo>
                <a:lnTo>
                  <a:pt x="316840" y="356596"/>
                </a:lnTo>
                <a:lnTo>
                  <a:pt x="286359" y="378374"/>
                </a:lnTo>
                <a:lnTo>
                  <a:pt x="238815" y="402642"/>
                </a:lnTo>
                <a:lnTo>
                  <a:pt x="193087" y="425595"/>
                </a:lnTo>
                <a:lnTo>
                  <a:pt x="149573" y="448331"/>
                </a:lnTo>
                <a:lnTo>
                  <a:pt x="111605" y="466920"/>
                </a:lnTo>
                <a:lnTo>
                  <a:pt x="66034" y="491954"/>
                </a:lnTo>
                <a:lnTo>
                  <a:pt x="23513" y="510983"/>
                </a:lnTo>
                <a:lnTo>
                  <a:pt x="5580" y="518409"/>
                </a:lnTo>
                <a:lnTo>
                  <a:pt x="2562" y="522348"/>
                </a:lnTo>
                <a:lnTo>
                  <a:pt x="1608" y="527090"/>
                </a:lnTo>
                <a:lnTo>
                  <a:pt x="2030" y="532368"/>
                </a:lnTo>
                <a:lnTo>
                  <a:pt x="6545" y="536946"/>
                </a:lnTo>
                <a:lnTo>
                  <a:pt x="31009" y="547386"/>
                </a:lnTo>
                <a:lnTo>
                  <a:pt x="70956" y="551783"/>
                </a:lnTo>
                <a:lnTo>
                  <a:pt x="113711" y="547196"/>
                </a:lnTo>
                <a:lnTo>
                  <a:pt x="156483" y="544190"/>
                </a:lnTo>
                <a:lnTo>
                  <a:pt x="201024" y="543300"/>
                </a:lnTo>
                <a:lnTo>
                  <a:pt x="242679" y="543036"/>
                </a:lnTo>
                <a:lnTo>
                  <a:pt x="281832" y="542958"/>
                </a:lnTo>
                <a:lnTo>
                  <a:pt x="320244" y="547991"/>
                </a:lnTo>
                <a:lnTo>
                  <a:pt x="358436" y="551129"/>
                </a:lnTo>
                <a:lnTo>
                  <a:pt x="396564" y="552059"/>
                </a:lnTo>
                <a:lnTo>
                  <a:pt x="434672" y="552334"/>
                </a:lnTo>
                <a:lnTo>
                  <a:pt x="477830" y="552416"/>
                </a:lnTo>
                <a:lnTo>
                  <a:pt x="523554" y="552443"/>
                </a:lnTo>
                <a:lnTo>
                  <a:pt x="555325" y="552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9" name="SMARTInkShape-Group852"/>
          <p:cNvGrpSpPr/>
          <p:nvPr/>
        </p:nvGrpSpPr>
        <p:grpSpPr>
          <a:xfrm>
            <a:off x="2470015" y="2209800"/>
            <a:ext cx="196986" cy="132362"/>
            <a:chOff x="2470015" y="2209800"/>
            <a:chExt cx="196986" cy="132362"/>
          </a:xfrm>
        </p:grpSpPr>
        <p:sp>
          <p:nvSpPr>
            <p:cNvPr id="447" name="SMARTInkShape-4178"/>
            <p:cNvSpPr/>
            <p:nvPr>
              <p:custDataLst>
                <p:tags r:id="rId71"/>
              </p:custDataLst>
            </p:nvPr>
          </p:nvSpPr>
          <p:spPr>
            <a:xfrm>
              <a:off x="2476500" y="2209800"/>
              <a:ext cx="142876" cy="8202"/>
            </a:xfrm>
            <a:custGeom>
              <a:avLst/>
              <a:gdLst/>
              <a:ahLst/>
              <a:cxnLst/>
              <a:rect l="0" t="0" r="0" b="0"/>
              <a:pathLst>
                <a:path w="142876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10113" y="8201"/>
                  </a:lnTo>
                  <a:lnTo>
                    <a:pt x="47062" y="1812"/>
                  </a:lnTo>
                  <a:lnTo>
                    <a:pt x="93257" y="35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179"/>
            <p:cNvSpPr/>
            <p:nvPr>
              <p:custDataLst>
                <p:tags r:id="rId72"/>
              </p:custDataLst>
            </p:nvPr>
          </p:nvSpPr>
          <p:spPr>
            <a:xfrm>
              <a:off x="2470015" y="2305050"/>
              <a:ext cx="196986" cy="37112"/>
            </a:xfrm>
            <a:custGeom>
              <a:avLst/>
              <a:gdLst/>
              <a:ahLst/>
              <a:cxnLst/>
              <a:rect l="0" t="0" r="0" b="0"/>
              <a:pathLst>
                <a:path w="196986" h="37112">
                  <a:moveTo>
                    <a:pt x="25535" y="0"/>
                  </a:moveTo>
                  <a:lnTo>
                    <a:pt x="25535" y="0"/>
                  </a:lnTo>
                  <a:lnTo>
                    <a:pt x="3801" y="22793"/>
                  </a:lnTo>
                  <a:lnTo>
                    <a:pt x="0" y="30591"/>
                  </a:lnTo>
                  <a:lnTo>
                    <a:pt x="1104" y="33094"/>
                  </a:lnTo>
                  <a:lnTo>
                    <a:pt x="3956" y="34763"/>
                  </a:lnTo>
                  <a:lnTo>
                    <a:pt x="23727" y="37111"/>
                  </a:lnTo>
                  <a:lnTo>
                    <a:pt x="53574" y="34985"/>
                  </a:lnTo>
                  <a:lnTo>
                    <a:pt x="90993" y="27652"/>
                  </a:lnTo>
                  <a:lnTo>
                    <a:pt x="133830" y="18777"/>
                  </a:lnTo>
                  <a:lnTo>
                    <a:pt x="19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853"/>
          <p:cNvGrpSpPr/>
          <p:nvPr/>
        </p:nvGrpSpPr>
        <p:grpSpPr>
          <a:xfrm>
            <a:off x="419100" y="2154231"/>
            <a:ext cx="639626" cy="478210"/>
            <a:chOff x="419100" y="2154231"/>
            <a:chExt cx="639626" cy="478210"/>
          </a:xfrm>
        </p:grpSpPr>
        <p:sp>
          <p:nvSpPr>
            <p:cNvPr id="450" name="SMARTInkShape-4180"/>
            <p:cNvSpPr/>
            <p:nvPr>
              <p:custDataLst>
                <p:tags r:id="rId65"/>
              </p:custDataLst>
            </p:nvPr>
          </p:nvSpPr>
          <p:spPr>
            <a:xfrm>
              <a:off x="419100" y="2154231"/>
              <a:ext cx="263265" cy="410829"/>
            </a:xfrm>
            <a:custGeom>
              <a:avLst/>
              <a:gdLst/>
              <a:ahLst/>
              <a:cxnLst/>
              <a:rect l="0" t="0" r="0" b="0"/>
              <a:pathLst>
                <a:path w="263265" h="410829">
                  <a:moveTo>
                    <a:pt x="0" y="46044"/>
                  </a:moveTo>
                  <a:lnTo>
                    <a:pt x="0" y="46044"/>
                  </a:lnTo>
                  <a:lnTo>
                    <a:pt x="5056" y="46044"/>
                  </a:lnTo>
                  <a:lnTo>
                    <a:pt x="10361" y="48866"/>
                  </a:lnTo>
                  <a:lnTo>
                    <a:pt x="27447" y="59302"/>
                  </a:lnTo>
                  <a:lnTo>
                    <a:pt x="55169" y="68434"/>
                  </a:lnTo>
                  <a:lnTo>
                    <a:pt x="75320" y="69048"/>
                  </a:lnTo>
                  <a:lnTo>
                    <a:pt x="110159" y="66266"/>
                  </a:lnTo>
                  <a:lnTo>
                    <a:pt x="145529" y="62619"/>
                  </a:lnTo>
                  <a:lnTo>
                    <a:pt x="186556" y="51905"/>
                  </a:lnTo>
                  <a:lnTo>
                    <a:pt x="231961" y="31738"/>
                  </a:lnTo>
                  <a:lnTo>
                    <a:pt x="242794" y="26986"/>
                  </a:lnTo>
                  <a:lnTo>
                    <a:pt x="263134" y="10870"/>
                  </a:lnTo>
                  <a:lnTo>
                    <a:pt x="263264" y="8836"/>
                  </a:lnTo>
                  <a:lnTo>
                    <a:pt x="260587" y="3755"/>
                  </a:lnTo>
                  <a:lnTo>
                    <a:pt x="258391" y="1976"/>
                  </a:lnTo>
                  <a:lnTo>
                    <a:pt x="253129" y="0"/>
                  </a:lnTo>
                  <a:lnTo>
                    <a:pt x="213415" y="6759"/>
                  </a:lnTo>
                  <a:lnTo>
                    <a:pt x="183766" y="17706"/>
                  </a:lnTo>
                  <a:lnTo>
                    <a:pt x="136540" y="54032"/>
                  </a:lnTo>
                  <a:lnTo>
                    <a:pt x="104137" y="86058"/>
                  </a:lnTo>
                  <a:lnTo>
                    <a:pt x="99200" y="94873"/>
                  </a:lnTo>
                  <a:lnTo>
                    <a:pt x="96420" y="110842"/>
                  </a:lnTo>
                  <a:lnTo>
                    <a:pt x="100653" y="128978"/>
                  </a:lnTo>
                  <a:lnTo>
                    <a:pt x="108588" y="138643"/>
                  </a:lnTo>
                  <a:lnTo>
                    <a:pt x="140388" y="162934"/>
                  </a:lnTo>
                  <a:lnTo>
                    <a:pt x="144392" y="168420"/>
                  </a:lnTo>
                  <a:lnTo>
                    <a:pt x="146003" y="173136"/>
                  </a:lnTo>
                  <a:lnTo>
                    <a:pt x="146019" y="177339"/>
                  </a:lnTo>
                  <a:lnTo>
                    <a:pt x="144971" y="181199"/>
                  </a:lnTo>
                  <a:lnTo>
                    <a:pt x="114890" y="226525"/>
                  </a:lnTo>
                  <a:lnTo>
                    <a:pt x="82628" y="268033"/>
                  </a:lnTo>
                  <a:lnTo>
                    <a:pt x="57165" y="306617"/>
                  </a:lnTo>
                  <a:lnTo>
                    <a:pt x="34065" y="353016"/>
                  </a:lnTo>
                  <a:lnTo>
                    <a:pt x="31015" y="370859"/>
                  </a:lnTo>
                  <a:lnTo>
                    <a:pt x="33377" y="379004"/>
                  </a:lnTo>
                  <a:lnTo>
                    <a:pt x="44467" y="393699"/>
                  </a:lnTo>
                  <a:lnTo>
                    <a:pt x="63505" y="408815"/>
                  </a:lnTo>
                  <a:lnTo>
                    <a:pt x="79024" y="410828"/>
                  </a:lnTo>
                  <a:lnTo>
                    <a:pt x="119768" y="407309"/>
                  </a:lnTo>
                  <a:lnTo>
                    <a:pt x="162495" y="397706"/>
                  </a:lnTo>
                  <a:lnTo>
                    <a:pt x="207900" y="373831"/>
                  </a:lnTo>
                  <a:lnTo>
                    <a:pt x="247650" y="341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181"/>
            <p:cNvSpPr/>
            <p:nvPr>
              <p:custDataLst>
                <p:tags r:id="rId66"/>
              </p:custDataLst>
            </p:nvPr>
          </p:nvSpPr>
          <p:spPr>
            <a:xfrm>
              <a:off x="657617" y="2321072"/>
              <a:ext cx="247259" cy="166255"/>
            </a:xfrm>
            <a:custGeom>
              <a:avLst/>
              <a:gdLst/>
              <a:ahLst/>
              <a:cxnLst/>
              <a:rect l="0" t="0" r="0" b="0"/>
              <a:pathLst>
                <a:path w="247259" h="166255">
                  <a:moveTo>
                    <a:pt x="9133" y="31603"/>
                  </a:moveTo>
                  <a:lnTo>
                    <a:pt x="9133" y="31603"/>
                  </a:lnTo>
                  <a:lnTo>
                    <a:pt x="4076" y="31603"/>
                  </a:lnTo>
                  <a:lnTo>
                    <a:pt x="2587" y="30545"/>
                  </a:lnTo>
                  <a:lnTo>
                    <a:pt x="1594" y="28781"/>
                  </a:lnTo>
                  <a:lnTo>
                    <a:pt x="0" y="23402"/>
                  </a:lnTo>
                  <a:lnTo>
                    <a:pt x="928" y="22961"/>
                  </a:lnTo>
                  <a:lnTo>
                    <a:pt x="4781" y="22470"/>
                  </a:lnTo>
                  <a:lnTo>
                    <a:pt x="17956" y="27251"/>
                  </a:lnTo>
                  <a:lnTo>
                    <a:pt x="35266" y="40426"/>
                  </a:lnTo>
                  <a:lnTo>
                    <a:pt x="53800" y="62792"/>
                  </a:lnTo>
                  <a:lnTo>
                    <a:pt x="60735" y="80390"/>
                  </a:lnTo>
                  <a:lnTo>
                    <a:pt x="62759" y="99853"/>
                  </a:lnTo>
                  <a:lnTo>
                    <a:pt x="55435" y="141197"/>
                  </a:lnTo>
                  <a:lnTo>
                    <a:pt x="46841" y="160736"/>
                  </a:lnTo>
                  <a:lnTo>
                    <a:pt x="43797" y="165317"/>
                  </a:lnTo>
                  <a:lnTo>
                    <a:pt x="40709" y="166254"/>
                  </a:lnTo>
                  <a:lnTo>
                    <a:pt x="37592" y="164762"/>
                  </a:lnTo>
                  <a:lnTo>
                    <a:pt x="34455" y="161651"/>
                  </a:lnTo>
                  <a:lnTo>
                    <a:pt x="33423" y="157460"/>
                  </a:lnTo>
                  <a:lnTo>
                    <a:pt x="39370" y="132703"/>
                  </a:lnTo>
                  <a:lnTo>
                    <a:pt x="56904" y="86444"/>
                  </a:lnTo>
                  <a:lnTo>
                    <a:pt x="64231" y="69735"/>
                  </a:lnTo>
                  <a:lnTo>
                    <a:pt x="101812" y="22266"/>
                  </a:lnTo>
                  <a:lnTo>
                    <a:pt x="117803" y="74"/>
                  </a:lnTo>
                  <a:lnTo>
                    <a:pt x="117563" y="0"/>
                  </a:lnTo>
                  <a:lnTo>
                    <a:pt x="116345" y="1009"/>
                  </a:lnTo>
                  <a:lnTo>
                    <a:pt x="98862" y="45104"/>
                  </a:lnTo>
                  <a:lnTo>
                    <a:pt x="96638" y="61945"/>
                  </a:lnTo>
                  <a:lnTo>
                    <a:pt x="99219" y="69823"/>
                  </a:lnTo>
                  <a:lnTo>
                    <a:pt x="110555" y="84220"/>
                  </a:lnTo>
                  <a:lnTo>
                    <a:pt x="126176" y="92030"/>
                  </a:lnTo>
                  <a:lnTo>
                    <a:pt x="172188" y="97044"/>
                  </a:lnTo>
                  <a:lnTo>
                    <a:pt x="215966" y="96976"/>
                  </a:lnTo>
                  <a:lnTo>
                    <a:pt x="247258" y="8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182"/>
            <p:cNvSpPr/>
            <p:nvPr>
              <p:custDataLst>
                <p:tags r:id="rId67"/>
              </p:custDataLst>
            </p:nvPr>
          </p:nvSpPr>
          <p:spPr>
            <a:xfrm>
              <a:off x="429305" y="2524125"/>
              <a:ext cx="380321" cy="107440"/>
            </a:xfrm>
            <a:custGeom>
              <a:avLst/>
              <a:gdLst/>
              <a:ahLst/>
              <a:cxnLst/>
              <a:rect l="0" t="0" r="0" b="0"/>
              <a:pathLst>
                <a:path w="380321" h="107440">
                  <a:moveTo>
                    <a:pt x="46945" y="85725"/>
                  </a:moveTo>
                  <a:lnTo>
                    <a:pt x="46945" y="85725"/>
                  </a:lnTo>
                  <a:lnTo>
                    <a:pt x="7173" y="107184"/>
                  </a:lnTo>
                  <a:lnTo>
                    <a:pt x="2438" y="107439"/>
                  </a:lnTo>
                  <a:lnTo>
                    <a:pt x="341" y="105493"/>
                  </a:lnTo>
                  <a:lnTo>
                    <a:pt x="0" y="102078"/>
                  </a:lnTo>
                  <a:lnTo>
                    <a:pt x="2949" y="99802"/>
                  </a:lnTo>
                  <a:lnTo>
                    <a:pt x="49265" y="85736"/>
                  </a:lnTo>
                  <a:lnTo>
                    <a:pt x="87967" y="73969"/>
                  </a:lnTo>
                  <a:lnTo>
                    <a:pt x="126245" y="63780"/>
                  </a:lnTo>
                  <a:lnTo>
                    <a:pt x="164398" y="54058"/>
                  </a:lnTo>
                  <a:lnTo>
                    <a:pt x="202513" y="44474"/>
                  </a:lnTo>
                  <a:lnTo>
                    <a:pt x="240618" y="34933"/>
                  </a:lnTo>
                  <a:lnTo>
                    <a:pt x="278719" y="25402"/>
                  </a:lnTo>
                  <a:lnTo>
                    <a:pt x="321916" y="12701"/>
                  </a:lnTo>
                  <a:lnTo>
                    <a:pt x="380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183"/>
            <p:cNvSpPr/>
            <p:nvPr>
              <p:custDataLst>
                <p:tags r:id="rId68"/>
              </p:custDataLst>
            </p:nvPr>
          </p:nvSpPr>
          <p:spPr>
            <a:xfrm>
              <a:off x="608603" y="2476500"/>
              <a:ext cx="305798" cy="155941"/>
            </a:xfrm>
            <a:custGeom>
              <a:avLst/>
              <a:gdLst/>
              <a:ahLst/>
              <a:cxnLst/>
              <a:rect l="0" t="0" r="0" b="0"/>
              <a:pathLst>
                <a:path w="305798" h="155941">
                  <a:moveTo>
                    <a:pt x="58147" y="133350"/>
                  </a:moveTo>
                  <a:lnTo>
                    <a:pt x="58147" y="133350"/>
                  </a:lnTo>
                  <a:lnTo>
                    <a:pt x="18375" y="154809"/>
                  </a:lnTo>
                  <a:lnTo>
                    <a:pt x="5898" y="155940"/>
                  </a:lnTo>
                  <a:lnTo>
                    <a:pt x="1089" y="154760"/>
                  </a:lnTo>
                  <a:lnTo>
                    <a:pt x="0" y="153973"/>
                  </a:lnTo>
                  <a:lnTo>
                    <a:pt x="1391" y="153449"/>
                  </a:lnTo>
                  <a:lnTo>
                    <a:pt x="4435" y="153099"/>
                  </a:lnTo>
                  <a:lnTo>
                    <a:pt x="40795" y="137329"/>
                  </a:lnTo>
                  <a:lnTo>
                    <a:pt x="81698" y="119948"/>
                  </a:lnTo>
                  <a:lnTo>
                    <a:pt x="120041" y="102450"/>
                  </a:lnTo>
                  <a:lnTo>
                    <a:pt x="161978" y="83698"/>
                  </a:lnTo>
                  <a:lnTo>
                    <a:pt x="205892" y="64981"/>
                  </a:lnTo>
                  <a:lnTo>
                    <a:pt x="247727" y="43488"/>
                  </a:lnTo>
                  <a:lnTo>
                    <a:pt x="305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184"/>
            <p:cNvSpPr/>
            <p:nvPr>
              <p:custDataLst>
                <p:tags r:id="rId69"/>
              </p:custDataLst>
            </p:nvPr>
          </p:nvSpPr>
          <p:spPr>
            <a:xfrm>
              <a:off x="977343" y="2247900"/>
              <a:ext cx="13258" cy="66676"/>
            </a:xfrm>
            <a:custGeom>
              <a:avLst/>
              <a:gdLst/>
              <a:ahLst/>
              <a:cxnLst/>
              <a:rect l="0" t="0" r="0" b="0"/>
              <a:pathLst>
                <a:path w="13258" h="66676">
                  <a:moveTo>
                    <a:pt x="13257" y="0"/>
                  </a:moveTo>
                  <a:lnTo>
                    <a:pt x="13257" y="0"/>
                  </a:lnTo>
                  <a:lnTo>
                    <a:pt x="0" y="26515"/>
                  </a:lnTo>
                  <a:lnTo>
                    <a:pt x="3732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185"/>
            <p:cNvSpPr/>
            <p:nvPr>
              <p:custDataLst>
                <p:tags r:id="rId70"/>
              </p:custDataLst>
            </p:nvPr>
          </p:nvSpPr>
          <p:spPr>
            <a:xfrm>
              <a:off x="1047750" y="2419350"/>
              <a:ext cx="10976" cy="28576"/>
            </a:xfrm>
            <a:custGeom>
              <a:avLst/>
              <a:gdLst/>
              <a:ahLst/>
              <a:cxnLst/>
              <a:rect l="0" t="0" r="0" b="0"/>
              <a:pathLst>
                <a:path w="10976" h="28576">
                  <a:moveTo>
                    <a:pt x="0" y="0"/>
                  </a:moveTo>
                  <a:lnTo>
                    <a:pt x="0" y="0"/>
                  </a:lnTo>
                  <a:lnTo>
                    <a:pt x="0" y="21459"/>
                  </a:lnTo>
                  <a:lnTo>
                    <a:pt x="2117" y="23831"/>
                  </a:lnTo>
                  <a:lnTo>
                    <a:pt x="10113" y="26466"/>
                  </a:lnTo>
                  <a:lnTo>
                    <a:pt x="10975" y="2716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7" name="SMARTInkShape-4186"/>
          <p:cNvSpPr/>
          <p:nvPr>
            <p:custDataLst>
              <p:tags r:id="rId5"/>
            </p:custDataLst>
          </p:nvPr>
        </p:nvSpPr>
        <p:spPr>
          <a:xfrm>
            <a:off x="1685925" y="2074120"/>
            <a:ext cx="381001" cy="392856"/>
          </a:xfrm>
          <a:custGeom>
            <a:avLst/>
            <a:gdLst/>
            <a:ahLst/>
            <a:cxnLst/>
            <a:rect l="0" t="0" r="0" b="0"/>
            <a:pathLst>
              <a:path w="381001" h="392856">
                <a:moveTo>
                  <a:pt x="0" y="392855"/>
                </a:moveTo>
                <a:lnTo>
                  <a:pt x="0" y="392855"/>
                </a:lnTo>
                <a:lnTo>
                  <a:pt x="10113" y="382742"/>
                </a:lnTo>
                <a:lnTo>
                  <a:pt x="15078" y="372133"/>
                </a:lnTo>
                <a:lnTo>
                  <a:pt x="26131" y="326626"/>
                </a:lnTo>
                <a:lnTo>
                  <a:pt x="38245" y="283661"/>
                </a:lnTo>
                <a:lnTo>
                  <a:pt x="50828" y="244050"/>
                </a:lnTo>
                <a:lnTo>
                  <a:pt x="63506" y="200948"/>
                </a:lnTo>
                <a:lnTo>
                  <a:pt x="73027" y="159840"/>
                </a:lnTo>
                <a:lnTo>
                  <a:pt x="81492" y="120378"/>
                </a:lnTo>
                <a:lnTo>
                  <a:pt x="87711" y="74763"/>
                </a:lnTo>
                <a:lnTo>
                  <a:pt x="93761" y="39686"/>
                </a:lnTo>
                <a:lnTo>
                  <a:pt x="95119" y="9730"/>
                </a:lnTo>
                <a:lnTo>
                  <a:pt x="94105" y="9380"/>
                </a:lnTo>
                <a:lnTo>
                  <a:pt x="90155" y="14635"/>
                </a:lnTo>
                <a:lnTo>
                  <a:pt x="83486" y="57220"/>
                </a:lnTo>
                <a:lnTo>
                  <a:pt x="77639" y="104777"/>
                </a:lnTo>
                <a:lnTo>
                  <a:pt x="76627" y="145103"/>
                </a:lnTo>
                <a:lnTo>
                  <a:pt x="76390" y="177968"/>
                </a:lnTo>
                <a:lnTo>
                  <a:pt x="76256" y="223704"/>
                </a:lnTo>
                <a:lnTo>
                  <a:pt x="79039" y="263008"/>
                </a:lnTo>
                <a:lnTo>
                  <a:pt x="84404" y="308528"/>
                </a:lnTo>
                <a:lnTo>
                  <a:pt x="95447" y="336119"/>
                </a:lnTo>
                <a:lnTo>
                  <a:pt x="125415" y="382779"/>
                </a:lnTo>
                <a:lnTo>
                  <a:pt x="131235" y="385079"/>
                </a:lnTo>
                <a:lnTo>
                  <a:pt x="146168" y="384813"/>
                </a:lnTo>
                <a:lnTo>
                  <a:pt x="160566" y="378344"/>
                </a:lnTo>
                <a:lnTo>
                  <a:pt x="198095" y="346789"/>
                </a:lnTo>
                <a:lnTo>
                  <a:pt x="211212" y="328877"/>
                </a:lnTo>
                <a:lnTo>
                  <a:pt x="231223" y="281536"/>
                </a:lnTo>
                <a:lnTo>
                  <a:pt x="245605" y="244161"/>
                </a:lnTo>
                <a:lnTo>
                  <a:pt x="259946" y="198030"/>
                </a:lnTo>
                <a:lnTo>
                  <a:pt x="266424" y="155757"/>
                </a:lnTo>
                <a:lnTo>
                  <a:pt x="273975" y="116833"/>
                </a:lnTo>
                <a:lnTo>
                  <a:pt x="275781" y="73514"/>
                </a:lnTo>
                <a:lnTo>
                  <a:pt x="276166" y="29513"/>
                </a:lnTo>
                <a:lnTo>
                  <a:pt x="276220" y="0"/>
                </a:lnTo>
                <a:lnTo>
                  <a:pt x="276222" y="776"/>
                </a:lnTo>
                <a:lnTo>
                  <a:pt x="268024" y="47023"/>
                </a:lnTo>
                <a:lnTo>
                  <a:pt x="266961" y="89592"/>
                </a:lnTo>
                <a:lnTo>
                  <a:pt x="266778" y="129550"/>
                </a:lnTo>
                <a:lnTo>
                  <a:pt x="267781" y="164555"/>
                </a:lnTo>
                <a:lnTo>
                  <a:pt x="274311" y="205384"/>
                </a:lnTo>
                <a:lnTo>
                  <a:pt x="285999" y="245874"/>
                </a:lnTo>
                <a:lnTo>
                  <a:pt x="293269" y="260855"/>
                </a:lnTo>
                <a:lnTo>
                  <a:pt x="321247" y="294190"/>
                </a:lnTo>
                <a:lnTo>
                  <a:pt x="333629" y="301379"/>
                </a:lnTo>
                <a:lnTo>
                  <a:pt x="381000" y="3071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2" name="SMARTInkShape-Group855"/>
          <p:cNvGrpSpPr/>
          <p:nvPr/>
        </p:nvGrpSpPr>
        <p:grpSpPr>
          <a:xfrm>
            <a:off x="10917979" y="507473"/>
            <a:ext cx="607272" cy="368828"/>
            <a:chOff x="10917979" y="507473"/>
            <a:chExt cx="607272" cy="368828"/>
          </a:xfrm>
        </p:grpSpPr>
        <p:sp>
          <p:nvSpPr>
            <p:cNvPr id="458" name="SMARTInkShape-4187"/>
            <p:cNvSpPr/>
            <p:nvPr>
              <p:custDataLst>
                <p:tags r:id="rId61"/>
              </p:custDataLst>
            </p:nvPr>
          </p:nvSpPr>
          <p:spPr>
            <a:xfrm>
              <a:off x="10917979" y="514742"/>
              <a:ext cx="121497" cy="294884"/>
            </a:xfrm>
            <a:custGeom>
              <a:avLst/>
              <a:gdLst/>
              <a:ahLst/>
              <a:cxnLst/>
              <a:rect l="0" t="0" r="0" b="0"/>
              <a:pathLst>
                <a:path w="121497" h="294884">
                  <a:moveTo>
                    <a:pt x="111971" y="9133"/>
                  </a:moveTo>
                  <a:lnTo>
                    <a:pt x="111971" y="9133"/>
                  </a:lnTo>
                  <a:lnTo>
                    <a:pt x="121105" y="0"/>
                  </a:lnTo>
                  <a:lnTo>
                    <a:pt x="106210" y="8348"/>
                  </a:lnTo>
                  <a:lnTo>
                    <a:pt x="61372" y="50381"/>
                  </a:lnTo>
                  <a:lnTo>
                    <a:pt x="46090" y="67682"/>
                  </a:lnTo>
                  <a:lnTo>
                    <a:pt x="24011" y="109036"/>
                  </a:lnTo>
                  <a:lnTo>
                    <a:pt x="10556" y="145519"/>
                  </a:lnTo>
                  <a:lnTo>
                    <a:pt x="1959" y="185481"/>
                  </a:lnTo>
                  <a:lnTo>
                    <a:pt x="0" y="224603"/>
                  </a:lnTo>
                  <a:lnTo>
                    <a:pt x="3292" y="250242"/>
                  </a:lnTo>
                  <a:lnTo>
                    <a:pt x="11106" y="267281"/>
                  </a:lnTo>
                  <a:lnTo>
                    <a:pt x="16153" y="273307"/>
                  </a:lnTo>
                  <a:lnTo>
                    <a:pt x="43482" y="286844"/>
                  </a:lnTo>
                  <a:lnTo>
                    <a:pt x="88527" y="293295"/>
                  </a:lnTo>
                  <a:lnTo>
                    <a:pt x="121496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188"/>
            <p:cNvSpPr/>
            <p:nvPr>
              <p:custDataLst>
                <p:tags r:id="rId62"/>
              </p:custDataLst>
            </p:nvPr>
          </p:nvSpPr>
          <p:spPr>
            <a:xfrm>
              <a:off x="11041602" y="610924"/>
              <a:ext cx="202956" cy="148825"/>
            </a:xfrm>
            <a:custGeom>
              <a:avLst/>
              <a:gdLst/>
              <a:ahLst/>
              <a:cxnLst/>
              <a:rect l="0" t="0" r="0" b="0"/>
              <a:pathLst>
                <a:path w="202956" h="148825">
                  <a:moveTo>
                    <a:pt x="197898" y="8201"/>
                  </a:moveTo>
                  <a:lnTo>
                    <a:pt x="197898" y="8201"/>
                  </a:lnTo>
                  <a:lnTo>
                    <a:pt x="197898" y="3144"/>
                  </a:lnTo>
                  <a:lnTo>
                    <a:pt x="198956" y="1655"/>
                  </a:lnTo>
                  <a:lnTo>
                    <a:pt x="200722" y="662"/>
                  </a:lnTo>
                  <a:lnTo>
                    <a:pt x="202955" y="0"/>
                  </a:lnTo>
                  <a:lnTo>
                    <a:pt x="202328" y="2734"/>
                  </a:lnTo>
                  <a:lnTo>
                    <a:pt x="180515" y="43621"/>
                  </a:lnTo>
                  <a:lnTo>
                    <a:pt x="155267" y="90418"/>
                  </a:lnTo>
                  <a:lnTo>
                    <a:pt x="123624" y="125689"/>
                  </a:lnTo>
                  <a:lnTo>
                    <a:pt x="100397" y="139673"/>
                  </a:lnTo>
                  <a:lnTo>
                    <a:pt x="81539" y="146008"/>
                  </a:lnTo>
                  <a:lnTo>
                    <a:pt x="59048" y="148824"/>
                  </a:lnTo>
                  <a:lnTo>
                    <a:pt x="40584" y="144431"/>
                  </a:lnTo>
                  <a:lnTo>
                    <a:pt x="32696" y="140296"/>
                  </a:lnTo>
                  <a:lnTo>
                    <a:pt x="21111" y="127235"/>
                  </a:lnTo>
                  <a:lnTo>
                    <a:pt x="2657" y="97920"/>
                  </a:lnTo>
                  <a:lnTo>
                    <a:pt x="0" y="86529"/>
                  </a:lnTo>
                  <a:lnTo>
                    <a:pt x="1408" y="80528"/>
                  </a:lnTo>
                  <a:lnTo>
                    <a:pt x="8617" y="68216"/>
                  </a:lnTo>
                  <a:lnTo>
                    <a:pt x="16053" y="61333"/>
                  </a:lnTo>
                  <a:lnTo>
                    <a:pt x="19518" y="59497"/>
                  </a:lnTo>
                  <a:lnTo>
                    <a:pt x="31834" y="60280"/>
                  </a:lnTo>
                  <a:lnTo>
                    <a:pt x="45776" y="64155"/>
                  </a:lnTo>
                  <a:lnTo>
                    <a:pt x="92119" y="95550"/>
                  </a:lnTo>
                  <a:lnTo>
                    <a:pt x="135558" y="123590"/>
                  </a:lnTo>
                  <a:lnTo>
                    <a:pt x="188373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189"/>
            <p:cNvSpPr/>
            <p:nvPr>
              <p:custDataLst>
                <p:tags r:id="rId63"/>
              </p:custDataLst>
            </p:nvPr>
          </p:nvSpPr>
          <p:spPr>
            <a:xfrm>
              <a:off x="11315700" y="507473"/>
              <a:ext cx="71166" cy="368828"/>
            </a:xfrm>
            <a:custGeom>
              <a:avLst/>
              <a:gdLst/>
              <a:ahLst/>
              <a:cxnLst/>
              <a:rect l="0" t="0" r="0" b="0"/>
              <a:pathLst>
                <a:path w="71166" h="368828">
                  <a:moveTo>
                    <a:pt x="0" y="16402"/>
                  </a:moveTo>
                  <a:lnTo>
                    <a:pt x="0" y="16402"/>
                  </a:lnTo>
                  <a:lnTo>
                    <a:pt x="5057" y="6289"/>
                  </a:lnTo>
                  <a:lnTo>
                    <a:pt x="7606" y="3310"/>
                  </a:lnTo>
                  <a:lnTo>
                    <a:pt x="13257" y="0"/>
                  </a:lnTo>
                  <a:lnTo>
                    <a:pt x="17304" y="3351"/>
                  </a:lnTo>
                  <a:lnTo>
                    <a:pt x="32056" y="28292"/>
                  </a:lnTo>
                  <a:lnTo>
                    <a:pt x="47058" y="69002"/>
                  </a:lnTo>
                  <a:lnTo>
                    <a:pt x="62368" y="112307"/>
                  </a:lnTo>
                  <a:lnTo>
                    <a:pt x="71165" y="159363"/>
                  </a:lnTo>
                  <a:lnTo>
                    <a:pt x="68659" y="203940"/>
                  </a:lnTo>
                  <a:lnTo>
                    <a:pt x="64245" y="247239"/>
                  </a:lnTo>
                  <a:lnTo>
                    <a:pt x="55968" y="294646"/>
                  </a:lnTo>
                  <a:lnTo>
                    <a:pt x="19050" y="36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190"/>
            <p:cNvSpPr/>
            <p:nvPr>
              <p:custDataLst>
                <p:tags r:id="rId64"/>
              </p:custDataLst>
            </p:nvPr>
          </p:nvSpPr>
          <p:spPr>
            <a:xfrm>
              <a:off x="11487150" y="8667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0"/>
                  </a:moveTo>
                  <a:lnTo>
                    <a:pt x="38100" y="0"/>
                  </a:lnTo>
                  <a:lnTo>
                    <a:pt x="22892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856"/>
          <p:cNvGrpSpPr/>
          <p:nvPr/>
        </p:nvGrpSpPr>
        <p:grpSpPr>
          <a:xfrm>
            <a:off x="10383573" y="466725"/>
            <a:ext cx="274903" cy="533401"/>
            <a:chOff x="10383573" y="466725"/>
            <a:chExt cx="274903" cy="533401"/>
          </a:xfrm>
        </p:grpSpPr>
        <p:sp>
          <p:nvSpPr>
            <p:cNvPr id="463" name="SMARTInkShape-4191"/>
            <p:cNvSpPr/>
            <p:nvPr>
              <p:custDataLst>
                <p:tags r:id="rId56"/>
              </p:custDataLst>
            </p:nvPr>
          </p:nvSpPr>
          <p:spPr>
            <a:xfrm>
              <a:off x="10383573" y="666750"/>
              <a:ext cx="236803" cy="36924"/>
            </a:xfrm>
            <a:custGeom>
              <a:avLst/>
              <a:gdLst/>
              <a:ahLst/>
              <a:cxnLst/>
              <a:rect l="0" t="0" r="0" b="0"/>
              <a:pathLst>
                <a:path w="236803" h="36924">
                  <a:moveTo>
                    <a:pt x="8202" y="19050"/>
                  </a:moveTo>
                  <a:lnTo>
                    <a:pt x="8202" y="19050"/>
                  </a:lnTo>
                  <a:lnTo>
                    <a:pt x="0" y="35452"/>
                  </a:lnTo>
                  <a:lnTo>
                    <a:pt x="7733" y="36923"/>
                  </a:lnTo>
                  <a:lnTo>
                    <a:pt x="53735" y="32811"/>
                  </a:lnTo>
                  <a:lnTo>
                    <a:pt x="100597" y="24774"/>
                  </a:lnTo>
                  <a:lnTo>
                    <a:pt x="137884" y="15689"/>
                  </a:lnTo>
                  <a:lnTo>
                    <a:pt x="179153" y="6295"/>
                  </a:lnTo>
                  <a:lnTo>
                    <a:pt x="236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192"/>
            <p:cNvSpPr/>
            <p:nvPr>
              <p:custDataLst>
                <p:tags r:id="rId57"/>
              </p:custDataLst>
            </p:nvPr>
          </p:nvSpPr>
          <p:spPr>
            <a:xfrm>
              <a:off x="10544175" y="857250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0" y="0"/>
                  </a:moveTo>
                  <a:lnTo>
                    <a:pt x="0" y="0"/>
                  </a:lnTo>
                  <a:lnTo>
                    <a:pt x="18362" y="33552"/>
                  </a:lnTo>
                  <a:lnTo>
                    <a:pt x="43727" y="67658"/>
                  </a:lnTo>
                  <a:lnTo>
                    <a:pt x="53300" y="84045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193"/>
            <p:cNvSpPr/>
            <p:nvPr>
              <p:custDataLst>
                <p:tags r:id="rId58"/>
              </p:custDataLst>
            </p:nvPr>
          </p:nvSpPr>
          <p:spPr>
            <a:xfrm>
              <a:off x="10544175" y="877085"/>
              <a:ext cx="114301" cy="123041"/>
            </a:xfrm>
            <a:custGeom>
              <a:avLst/>
              <a:gdLst/>
              <a:ahLst/>
              <a:cxnLst/>
              <a:rect l="0" t="0" r="0" b="0"/>
              <a:pathLst>
                <a:path w="114301" h="123041">
                  <a:moveTo>
                    <a:pt x="114300" y="18265"/>
                  </a:moveTo>
                  <a:lnTo>
                    <a:pt x="114300" y="18265"/>
                  </a:lnTo>
                  <a:lnTo>
                    <a:pt x="114300" y="0"/>
                  </a:lnTo>
                  <a:lnTo>
                    <a:pt x="91488" y="16695"/>
                  </a:lnTo>
                  <a:lnTo>
                    <a:pt x="56407" y="55741"/>
                  </a:lnTo>
                  <a:lnTo>
                    <a:pt x="18091" y="101791"/>
                  </a:lnTo>
                  <a:lnTo>
                    <a:pt x="0" y="12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194"/>
            <p:cNvSpPr/>
            <p:nvPr>
              <p:custDataLst>
                <p:tags r:id="rId59"/>
              </p:custDataLst>
            </p:nvPr>
          </p:nvSpPr>
          <p:spPr>
            <a:xfrm>
              <a:off x="10393535" y="533400"/>
              <a:ext cx="44543" cy="352426"/>
            </a:xfrm>
            <a:custGeom>
              <a:avLst/>
              <a:gdLst/>
              <a:ahLst/>
              <a:cxnLst/>
              <a:rect l="0" t="0" r="0" b="0"/>
              <a:pathLst>
                <a:path w="44543" h="352426">
                  <a:moveTo>
                    <a:pt x="36340" y="0"/>
                  </a:moveTo>
                  <a:lnTo>
                    <a:pt x="36340" y="0"/>
                  </a:lnTo>
                  <a:lnTo>
                    <a:pt x="44542" y="0"/>
                  </a:lnTo>
                  <a:lnTo>
                    <a:pt x="37547" y="31571"/>
                  </a:lnTo>
                  <a:lnTo>
                    <a:pt x="36579" y="73813"/>
                  </a:lnTo>
                  <a:lnTo>
                    <a:pt x="35353" y="107243"/>
                  </a:lnTo>
                  <a:lnTo>
                    <a:pt x="31315" y="138680"/>
                  </a:lnTo>
                  <a:lnTo>
                    <a:pt x="25993" y="173819"/>
                  </a:lnTo>
                  <a:lnTo>
                    <a:pt x="19869" y="220835"/>
                  </a:lnTo>
                  <a:lnTo>
                    <a:pt x="15232" y="260519"/>
                  </a:lnTo>
                  <a:lnTo>
                    <a:pt x="7155" y="302968"/>
                  </a:lnTo>
                  <a:lnTo>
                    <a:pt x="0" y="340069"/>
                  </a:lnTo>
                  <a:lnTo>
                    <a:pt x="472" y="344188"/>
                  </a:lnTo>
                  <a:lnTo>
                    <a:pt x="776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195"/>
            <p:cNvSpPr/>
            <p:nvPr>
              <p:custDataLst>
                <p:tags r:id="rId60"/>
              </p:custDataLst>
            </p:nvPr>
          </p:nvSpPr>
          <p:spPr>
            <a:xfrm>
              <a:off x="10410825" y="466725"/>
              <a:ext cx="219076" cy="76201"/>
            </a:xfrm>
            <a:custGeom>
              <a:avLst/>
              <a:gdLst/>
              <a:ahLst/>
              <a:cxnLst/>
              <a:rect l="0" t="0" r="0" b="0"/>
              <a:pathLst>
                <a:path w="219076" h="76201">
                  <a:moveTo>
                    <a:pt x="0" y="76200"/>
                  </a:moveTo>
                  <a:lnTo>
                    <a:pt x="0" y="76200"/>
                  </a:lnTo>
                  <a:lnTo>
                    <a:pt x="0" y="53810"/>
                  </a:lnTo>
                  <a:lnTo>
                    <a:pt x="8467" y="44729"/>
                  </a:lnTo>
                  <a:lnTo>
                    <a:pt x="31083" y="30539"/>
                  </a:lnTo>
                  <a:lnTo>
                    <a:pt x="72227" y="16263"/>
                  </a:lnTo>
                  <a:lnTo>
                    <a:pt x="113711" y="6465"/>
                  </a:lnTo>
                  <a:lnTo>
                    <a:pt x="154438" y="1277"/>
                  </a:lnTo>
                  <a:lnTo>
                    <a:pt x="198242" y="16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857"/>
          <p:cNvGrpSpPr/>
          <p:nvPr/>
        </p:nvGrpSpPr>
        <p:grpSpPr>
          <a:xfrm>
            <a:off x="9517598" y="609600"/>
            <a:ext cx="245528" cy="190858"/>
            <a:chOff x="9517598" y="609600"/>
            <a:chExt cx="245528" cy="190858"/>
          </a:xfrm>
        </p:grpSpPr>
        <p:sp>
          <p:nvSpPr>
            <p:cNvPr id="469" name="SMARTInkShape-4196"/>
            <p:cNvSpPr/>
            <p:nvPr>
              <p:custDataLst>
                <p:tags r:id="rId54"/>
              </p:custDataLst>
            </p:nvPr>
          </p:nvSpPr>
          <p:spPr>
            <a:xfrm>
              <a:off x="9517598" y="642551"/>
              <a:ext cx="93947" cy="148204"/>
            </a:xfrm>
            <a:custGeom>
              <a:avLst/>
              <a:gdLst/>
              <a:ahLst/>
              <a:cxnLst/>
              <a:rect l="0" t="0" r="0" b="0"/>
              <a:pathLst>
                <a:path w="93947" h="148204">
                  <a:moveTo>
                    <a:pt x="83602" y="24199"/>
                  </a:moveTo>
                  <a:lnTo>
                    <a:pt x="83602" y="24199"/>
                  </a:lnTo>
                  <a:lnTo>
                    <a:pt x="83602" y="10942"/>
                  </a:lnTo>
                  <a:lnTo>
                    <a:pt x="82544" y="9011"/>
                  </a:lnTo>
                  <a:lnTo>
                    <a:pt x="80780" y="7723"/>
                  </a:lnTo>
                  <a:lnTo>
                    <a:pt x="65288" y="601"/>
                  </a:lnTo>
                  <a:lnTo>
                    <a:pt x="60810" y="0"/>
                  </a:lnTo>
                  <a:lnTo>
                    <a:pt x="53011" y="2155"/>
                  </a:lnTo>
                  <a:lnTo>
                    <a:pt x="32557" y="14375"/>
                  </a:lnTo>
                  <a:lnTo>
                    <a:pt x="21053" y="31122"/>
                  </a:lnTo>
                  <a:lnTo>
                    <a:pt x="2654" y="74460"/>
                  </a:lnTo>
                  <a:lnTo>
                    <a:pt x="0" y="92046"/>
                  </a:lnTo>
                  <a:lnTo>
                    <a:pt x="4465" y="110445"/>
                  </a:lnTo>
                  <a:lnTo>
                    <a:pt x="14564" y="128147"/>
                  </a:lnTo>
                  <a:lnTo>
                    <a:pt x="29634" y="143070"/>
                  </a:lnTo>
                  <a:lnTo>
                    <a:pt x="38100" y="146838"/>
                  </a:lnTo>
                  <a:lnTo>
                    <a:pt x="55970" y="148203"/>
                  </a:lnTo>
                  <a:lnTo>
                    <a:pt x="64122" y="144968"/>
                  </a:lnTo>
                  <a:lnTo>
                    <a:pt x="78825" y="132907"/>
                  </a:lnTo>
                  <a:lnTo>
                    <a:pt x="93946" y="108267"/>
                  </a:lnTo>
                  <a:lnTo>
                    <a:pt x="93139" y="87315"/>
                  </a:lnTo>
                  <a:lnTo>
                    <a:pt x="77254" y="43172"/>
                  </a:lnTo>
                  <a:lnTo>
                    <a:pt x="66434" y="26907"/>
                  </a:lnTo>
                  <a:lnTo>
                    <a:pt x="67923" y="24946"/>
                  </a:lnTo>
                  <a:lnTo>
                    <a:pt x="83602" y="1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197"/>
            <p:cNvSpPr/>
            <p:nvPr>
              <p:custDataLst>
                <p:tags r:id="rId55"/>
              </p:custDataLst>
            </p:nvPr>
          </p:nvSpPr>
          <p:spPr>
            <a:xfrm>
              <a:off x="9629775" y="609600"/>
              <a:ext cx="133351" cy="190858"/>
            </a:xfrm>
            <a:custGeom>
              <a:avLst/>
              <a:gdLst/>
              <a:ahLst/>
              <a:cxnLst/>
              <a:rect l="0" t="0" r="0" b="0"/>
              <a:pathLst>
                <a:path w="133351" h="190858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40000" y="36892"/>
                  </a:lnTo>
                  <a:lnTo>
                    <a:pt x="60269" y="52012"/>
                  </a:lnTo>
                  <a:lnTo>
                    <a:pt x="84007" y="79704"/>
                  </a:lnTo>
                  <a:lnTo>
                    <a:pt x="99575" y="120480"/>
                  </a:lnTo>
                  <a:lnTo>
                    <a:pt x="102464" y="136802"/>
                  </a:lnTo>
                  <a:lnTo>
                    <a:pt x="98103" y="153934"/>
                  </a:lnTo>
                  <a:lnTo>
                    <a:pt x="83114" y="185747"/>
                  </a:lnTo>
                  <a:lnTo>
                    <a:pt x="78692" y="189448"/>
                  </a:lnTo>
                  <a:lnTo>
                    <a:pt x="73629" y="190857"/>
                  </a:lnTo>
                  <a:lnTo>
                    <a:pt x="68136" y="190738"/>
                  </a:lnTo>
                  <a:lnTo>
                    <a:pt x="63416" y="187483"/>
                  </a:lnTo>
                  <a:lnTo>
                    <a:pt x="55349" y="175401"/>
                  </a:lnTo>
                  <a:lnTo>
                    <a:pt x="53880" y="156625"/>
                  </a:lnTo>
                  <a:lnTo>
                    <a:pt x="61560" y="110078"/>
                  </a:lnTo>
                  <a:lnTo>
                    <a:pt x="75273" y="77771"/>
                  </a:lnTo>
                  <a:lnTo>
                    <a:pt x="105414" y="384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858"/>
          <p:cNvGrpSpPr/>
          <p:nvPr/>
        </p:nvGrpSpPr>
        <p:grpSpPr>
          <a:xfrm>
            <a:off x="7953375" y="442187"/>
            <a:ext cx="857195" cy="482643"/>
            <a:chOff x="7953375" y="442187"/>
            <a:chExt cx="857195" cy="482643"/>
          </a:xfrm>
        </p:grpSpPr>
        <p:sp>
          <p:nvSpPr>
            <p:cNvPr id="472" name="SMARTInkShape-4198"/>
            <p:cNvSpPr/>
            <p:nvPr>
              <p:custDataLst>
                <p:tags r:id="rId48"/>
              </p:custDataLst>
            </p:nvPr>
          </p:nvSpPr>
          <p:spPr>
            <a:xfrm>
              <a:off x="7953375" y="511116"/>
              <a:ext cx="216709" cy="413714"/>
            </a:xfrm>
            <a:custGeom>
              <a:avLst/>
              <a:gdLst/>
              <a:ahLst/>
              <a:cxnLst/>
              <a:rect l="0" t="0" r="0" b="0"/>
              <a:pathLst>
                <a:path w="216709" h="413714">
                  <a:moveTo>
                    <a:pt x="0" y="127059"/>
                  </a:moveTo>
                  <a:lnTo>
                    <a:pt x="0" y="127059"/>
                  </a:lnTo>
                  <a:lnTo>
                    <a:pt x="0" y="118858"/>
                  </a:lnTo>
                  <a:lnTo>
                    <a:pt x="0" y="130908"/>
                  </a:lnTo>
                  <a:lnTo>
                    <a:pt x="10361" y="167848"/>
                  </a:lnTo>
                  <a:lnTo>
                    <a:pt x="19297" y="213581"/>
                  </a:lnTo>
                  <a:lnTo>
                    <a:pt x="28649" y="252178"/>
                  </a:lnTo>
                  <a:lnTo>
                    <a:pt x="33899" y="272626"/>
                  </a:lnTo>
                  <a:lnTo>
                    <a:pt x="37913" y="312830"/>
                  </a:lnTo>
                  <a:lnTo>
                    <a:pt x="45393" y="359233"/>
                  </a:lnTo>
                  <a:lnTo>
                    <a:pt x="50251" y="402761"/>
                  </a:lnTo>
                  <a:lnTo>
                    <a:pt x="54084" y="412577"/>
                  </a:lnTo>
                  <a:lnTo>
                    <a:pt x="55106" y="413713"/>
                  </a:lnTo>
                  <a:lnTo>
                    <a:pt x="55787" y="413411"/>
                  </a:lnTo>
                  <a:lnTo>
                    <a:pt x="57030" y="368033"/>
                  </a:lnTo>
                  <a:lnTo>
                    <a:pt x="57126" y="323413"/>
                  </a:lnTo>
                  <a:lnTo>
                    <a:pt x="57139" y="288058"/>
                  </a:lnTo>
                  <a:lnTo>
                    <a:pt x="57147" y="241673"/>
                  </a:lnTo>
                  <a:lnTo>
                    <a:pt x="59971" y="205868"/>
                  </a:lnTo>
                  <a:lnTo>
                    <a:pt x="64754" y="166318"/>
                  </a:lnTo>
                  <a:lnTo>
                    <a:pt x="70407" y="127574"/>
                  </a:lnTo>
                  <a:lnTo>
                    <a:pt x="76447" y="92010"/>
                  </a:lnTo>
                  <a:lnTo>
                    <a:pt x="85799" y="47882"/>
                  </a:lnTo>
                  <a:lnTo>
                    <a:pt x="95272" y="20344"/>
                  </a:lnTo>
                  <a:lnTo>
                    <a:pt x="102668" y="9780"/>
                  </a:lnTo>
                  <a:lnTo>
                    <a:pt x="113011" y="1557"/>
                  </a:lnTo>
                  <a:lnTo>
                    <a:pt x="119790" y="0"/>
                  </a:lnTo>
                  <a:lnTo>
                    <a:pt x="135791" y="1091"/>
                  </a:lnTo>
                  <a:lnTo>
                    <a:pt x="162648" y="12712"/>
                  </a:lnTo>
                  <a:lnTo>
                    <a:pt x="175652" y="23674"/>
                  </a:lnTo>
                  <a:lnTo>
                    <a:pt x="197680" y="53015"/>
                  </a:lnTo>
                  <a:lnTo>
                    <a:pt x="213751" y="93814"/>
                  </a:lnTo>
                  <a:lnTo>
                    <a:pt x="216708" y="106286"/>
                  </a:lnTo>
                  <a:lnTo>
                    <a:pt x="212379" y="121002"/>
                  </a:lnTo>
                  <a:lnTo>
                    <a:pt x="195218" y="147136"/>
                  </a:lnTo>
                  <a:lnTo>
                    <a:pt x="179897" y="162441"/>
                  </a:lnTo>
                  <a:lnTo>
                    <a:pt x="141270" y="178128"/>
                  </a:lnTo>
                  <a:lnTo>
                    <a:pt x="108768" y="182407"/>
                  </a:lnTo>
                  <a:lnTo>
                    <a:pt x="77384" y="178619"/>
                  </a:lnTo>
                  <a:lnTo>
                    <a:pt x="47625" y="16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199"/>
            <p:cNvSpPr/>
            <p:nvPr>
              <p:custDataLst>
                <p:tags r:id="rId49"/>
              </p:custDataLst>
            </p:nvPr>
          </p:nvSpPr>
          <p:spPr>
            <a:xfrm>
              <a:off x="8181975" y="70485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7604" y="18363"/>
                  </a:lnTo>
                  <a:lnTo>
                    <a:pt x="22120" y="46549"/>
                  </a:lnTo>
                  <a:lnTo>
                    <a:pt x="54597" y="93170"/>
                  </a:lnTo>
                  <a:lnTo>
                    <a:pt x="62365" y="104909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200"/>
            <p:cNvSpPr/>
            <p:nvPr>
              <p:custDataLst>
                <p:tags r:id="rId50"/>
              </p:custDataLst>
            </p:nvPr>
          </p:nvSpPr>
          <p:spPr>
            <a:xfrm>
              <a:off x="8191500" y="704850"/>
              <a:ext cx="85726" cy="142876"/>
            </a:xfrm>
            <a:custGeom>
              <a:avLst/>
              <a:gdLst/>
              <a:ahLst/>
              <a:cxnLst/>
              <a:rect l="0" t="0" r="0" b="0"/>
              <a:pathLst>
                <a:path w="85726" h="142876">
                  <a:moveTo>
                    <a:pt x="85725" y="0"/>
                  </a:moveTo>
                  <a:lnTo>
                    <a:pt x="85725" y="0"/>
                  </a:lnTo>
                  <a:lnTo>
                    <a:pt x="80669" y="5056"/>
                  </a:lnTo>
                  <a:lnTo>
                    <a:pt x="75364" y="7539"/>
                  </a:lnTo>
                  <a:lnTo>
                    <a:pt x="72468" y="8201"/>
                  </a:lnTo>
                  <a:lnTo>
                    <a:pt x="63335" y="14189"/>
                  </a:lnTo>
                  <a:lnTo>
                    <a:pt x="31179" y="58396"/>
                  </a:lnTo>
                  <a:lnTo>
                    <a:pt x="8354" y="9549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201"/>
            <p:cNvSpPr/>
            <p:nvPr>
              <p:custDataLst>
                <p:tags r:id="rId51"/>
              </p:custDataLst>
            </p:nvPr>
          </p:nvSpPr>
          <p:spPr>
            <a:xfrm>
              <a:off x="8387937" y="476642"/>
              <a:ext cx="108364" cy="247259"/>
            </a:xfrm>
            <a:custGeom>
              <a:avLst/>
              <a:gdLst/>
              <a:ahLst/>
              <a:cxnLst/>
              <a:rect l="0" t="0" r="0" b="0"/>
              <a:pathLst>
                <a:path w="108364" h="247259">
                  <a:moveTo>
                    <a:pt x="108363" y="9133"/>
                  </a:moveTo>
                  <a:lnTo>
                    <a:pt x="108363" y="9133"/>
                  </a:lnTo>
                  <a:lnTo>
                    <a:pt x="100163" y="932"/>
                  </a:lnTo>
                  <a:lnTo>
                    <a:pt x="94174" y="0"/>
                  </a:lnTo>
                  <a:lnTo>
                    <a:pt x="88652" y="2605"/>
                  </a:lnTo>
                  <a:lnTo>
                    <a:pt x="71426" y="17956"/>
                  </a:lnTo>
                  <a:lnTo>
                    <a:pt x="43362" y="58857"/>
                  </a:lnTo>
                  <a:lnTo>
                    <a:pt x="14737" y="102877"/>
                  </a:lnTo>
                  <a:lnTo>
                    <a:pt x="2969" y="146693"/>
                  </a:lnTo>
                  <a:lnTo>
                    <a:pt x="0" y="154815"/>
                  </a:lnTo>
                  <a:lnTo>
                    <a:pt x="2384" y="201897"/>
                  </a:lnTo>
                  <a:lnTo>
                    <a:pt x="2785" y="207492"/>
                  </a:lnTo>
                  <a:lnTo>
                    <a:pt x="8876" y="219354"/>
                  </a:lnTo>
                  <a:lnTo>
                    <a:pt x="13463" y="225480"/>
                  </a:lnTo>
                  <a:lnTo>
                    <a:pt x="27027" y="235110"/>
                  </a:lnTo>
                  <a:lnTo>
                    <a:pt x="51491" y="244858"/>
                  </a:lnTo>
                  <a:lnTo>
                    <a:pt x="89313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202"/>
            <p:cNvSpPr/>
            <p:nvPr>
              <p:custDataLst>
                <p:tags r:id="rId52"/>
              </p:custDataLst>
            </p:nvPr>
          </p:nvSpPr>
          <p:spPr>
            <a:xfrm>
              <a:off x="8535196" y="542925"/>
              <a:ext cx="159806" cy="132255"/>
            </a:xfrm>
            <a:custGeom>
              <a:avLst/>
              <a:gdLst/>
              <a:ahLst/>
              <a:cxnLst/>
              <a:rect l="0" t="0" r="0" b="0"/>
              <a:pathLst>
                <a:path w="159806" h="132255">
                  <a:moveTo>
                    <a:pt x="151604" y="0"/>
                  </a:moveTo>
                  <a:lnTo>
                    <a:pt x="151604" y="0"/>
                  </a:lnTo>
                  <a:lnTo>
                    <a:pt x="159805" y="0"/>
                  </a:lnTo>
                  <a:lnTo>
                    <a:pt x="155680" y="0"/>
                  </a:lnTo>
                  <a:lnTo>
                    <a:pt x="154321" y="2117"/>
                  </a:lnTo>
                  <a:lnTo>
                    <a:pt x="141849" y="36628"/>
                  </a:lnTo>
                  <a:lnTo>
                    <a:pt x="115878" y="79887"/>
                  </a:lnTo>
                  <a:lnTo>
                    <a:pt x="89278" y="108435"/>
                  </a:lnTo>
                  <a:lnTo>
                    <a:pt x="60976" y="127802"/>
                  </a:lnTo>
                  <a:lnTo>
                    <a:pt x="44567" y="132254"/>
                  </a:lnTo>
                  <a:lnTo>
                    <a:pt x="24286" y="122912"/>
                  </a:lnTo>
                  <a:lnTo>
                    <a:pt x="12821" y="112483"/>
                  </a:lnTo>
                  <a:lnTo>
                    <a:pt x="5256" y="101851"/>
                  </a:lnTo>
                  <a:lnTo>
                    <a:pt x="998" y="89915"/>
                  </a:lnTo>
                  <a:lnTo>
                    <a:pt x="0" y="83001"/>
                  </a:lnTo>
                  <a:lnTo>
                    <a:pt x="1851" y="80734"/>
                  </a:lnTo>
                  <a:lnTo>
                    <a:pt x="9553" y="78215"/>
                  </a:lnTo>
                  <a:lnTo>
                    <a:pt x="39348" y="84202"/>
                  </a:lnTo>
                  <a:lnTo>
                    <a:pt x="70163" y="95576"/>
                  </a:lnTo>
                  <a:lnTo>
                    <a:pt x="14207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203"/>
            <p:cNvSpPr/>
            <p:nvPr>
              <p:custDataLst>
                <p:tags r:id="rId53"/>
              </p:custDataLst>
            </p:nvPr>
          </p:nvSpPr>
          <p:spPr>
            <a:xfrm>
              <a:off x="8772525" y="442187"/>
              <a:ext cx="38045" cy="300764"/>
            </a:xfrm>
            <a:custGeom>
              <a:avLst/>
              <a:gdLst/>
              <a:ahLst/>
              <a:cxnLst/>
              <a:rect l="0" t="0" r="0" b="0"/>
              <a:pathLst>
                <a:path w="38045" h="300764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40" y="771"/>
                  </a:lnTo>
                  <a:lnTo>
                    <a:pt x="27251" y="46519"/>
                  </a:lnTo>
                  <a:lnTo>
                    <a:pt x="34885" y="82556"/>
                  </a:lnTo>
                  <a:lnTo>
                    <a:pt x="37465" y="122547"/>
                  </a:lnTo>
                  <a:lnTo>
                    <a:pt x="37912" y="159293"/>
                  </a:lnTo>
                  <a:lnTo>
                    <a:pt x="38044" y="198639"/>
                  </a:lnTo>
                  <a:lnTo>
                    <a:pt x="30485" y="236767"/>
                  </a:lnTo>
                  <a:lnTo>
                    <a:pt x="18800" y="274403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859"/>
          <p:cNvGrpSpPr/>
          <p:nvPr/>
        </p:nvGrpSpPr>
        <p:grpSpPr>
          <a:xfrm>
            <a:off x="6993427" y="424418"/>
            <a:ext cx="302724" cy="480458"/>
            <a:chOff x="6993427" y="424418"/>
            <a:chExt cx="302724" cy="480458"/>
          </a:xfrm>
        </p:grpSpPr>
        <p:sp>
          <p:nvSpPr>
            <p:cNvPr id="479" name="SMARTInkShape-4204"/>
            <p:cNvSpPr/>
            <p:nvPr>
              <p:custDataLst>
                <p:tags r:id="rId46"/>
              </p:custDataLst>
            </p:nvPr>
          </p:nvSpPr>
          <p:spPr>
            <a:xfrm>
              <a:off x="6993427" y="424418"/>
              <a:ext cx="269841" cy="480458"/>
            </a:xfrm>
            <a:custGeom>
              <a:avLst/>
              <a:gdLst/>
              <a:ahLst/>
              <a:cxnLst/>
              <a:rect l="0" t="0" r="0" b="0"/>
              <a:pathLst>
                <a:path w="269841" h="480458">
                  <a:moveTo>
                    <a:pt x="83648" y="213757"/>
                  </a:moveTo>
                  <a:lnTo>
                    <a:pt x="83648" y="213757"/>
                  </a:lnTo>
                  <a:lnTo>
                    <a:pt x="88704" y="213757"/>
                  </a:lnTo>
                  <a:lnTo>
                    <a:pt x="90193" y="212699"/>
                  </a:lnTo>
                  <a:lnTo>
                    <a:pt x="91186" y="210935"/>
                  </a:lnTo>
                  <a:lnTo>
                    <a:pt x="91848" y="208700"/>
                  </a:lnTo>
                  <a:lnTo>
                    <a:pt x="97837" y="200500"/>
                  </a:lnTo>
                  <a:lnTo>
                    <a:pt x="98399" y="197510"/>
                  </a:lnTo>
                  <a:lnTo>
                    <a:pt x="97715" y="194459"/>
                  </a:lnTo>
                  <a:lnTo>
                    <a:pt x="89014" y="176902"/>
                  </a:lnTo>
                  <a:lnTo>
                    <a:pt x="85109" y="174370"/>
                  </a:lnTo>
                  <a:lnTo>
                    <a:pt x="80389" y="173741"/>
                  </a:lnTo>
                  <a:lnTo>
                    <a:pt x="75124" y="174379"/>
                  </a:lnTo>
                  <a:lnTo>
                    <a:pt x="52548" y="185391"/>
                  </a:lnTo>
                  <a:lnTo>
                    <a:pt x="25137" y="208076"/>
                  </a:lnTo>
                  <a:lnTo>
                    <a:pt x="16016" y="220404"/>
                  </a:lnTo>
                  <a:lnTo>
                    <a:pt x="1038" y="264152"/>
                  </a:lnTo>
                  <a:lnTo>
                    <a:pt x="0" y="269579"/>
                  </a:lnTo>
                  <a:lnTo>
                    <a:pt x="3595" y="292386"/>
                  </a:lnTo>
                  <a:lnTo>
                    <a:pt x="8054" y="298984"/>
                  </a:lnTo>
                  <a:lnTo>
                    <a:pt x="21476" y="309139"/>
                  </a:lnTo>
                  <a:lnTo>
                    <a:pt x="41827" y="315749"/>
                  </a:lnTo>
                  <a:lnTo>
                    <a:pt x="71374" y="312651"/>
                  </a:lnTo>
                  <a:lnTo>
                    <a:pt x="89129" y="304982"/>
                  </a:lnTo>
                  <a:lnTo>
                    <a:pt x="112718" y="287868"/>
                  </a:lnTo>
                  <a:lnTo>
                    <a:pt x="124129" y="262409"/>
                  </a:lnTo>
                  <a:lnTo>
                    <a:pt x="125276" y="245611"/>
                  </a:lnTo>
                  <a:lnTo>
                    <a:pt x="117389" y="202410"/>
                  </a:lnTo>
                  <a:lnTo>
                    <a:pt x="108697" y="163358"/>
                  </a:lnTo>
                  <a:lnTo>
                    <a:pt x="89967" y="116452"/>
                  </a:lnTo>
                  <a:lnTo>
                    <a:pt x="85521" y="94379"/>
                  </a:lnTo>
                  <a:lnTo>
                    <a:pt x="90124" y="80973"/>
                  </a:lnTo>
                  <a:lnTo>
                    <a:pt x="99226" y="69017"/>
                  </a:lnTo>
                  <a:lnTo>
                    <a:pt x="141246" y="39330"/>
                  </a:lnTo>
                  <a:lnTo>
                    <a:pt x="180420" y="20526"/>
                  </a:lnTo>
                  <a:lnTo>
                    <a:pt x="226724" y="4265"/>
                  </a:lnTo>
                  <a:lnTo>
                    <a:pt x="244604" y="0"/>
                  </a:lnTo>
                  <a:lnTo>
                    <a:pt x="259606" y="1631"/>
                  </a:lnTo>
                  <a:lnTo>
                    <a:pt x="264453" y="4607"/>
                  </a:lnTo>
                  <a:lnTo>
                    <a:pt x="267686" y="8707"/>
                  </a:lnTo>
                  <a:lnTo>
                    <a:pt x="269840" y="13557"/>
                  </a:lnTo>
                  <a:lnTo>
                    <a:pt x="269158" y="19965"/>
                  </a:lnTo>
                  <a:lnTo>
                    <a:pt x="252311" y="62178"/>
                  </a:lnTo>
                  <a:lnTo>
                    <a:pt x="237456" y="100288"/>
                  </a:lnTo>
                  <a:lnTo>
                    <a:pt x="220020" y="146423"/>
                  </a:lnTo>
                  <a:lnTo>
                    <a:pt x="200113" y="192382"/>
                  </a:lnTo>
                  <a:lnTo>
                    <a:pt x="185676" y="232348"/>
                  </a:lnTo>
                  <a:lnTo>
                    <a:pt x="166086" y="278421"/>
                  </a:lnTo>
                  <a:lnTo>
                    <a:pt x="155464" y="315702"/>
                  </a:lnTo>
                  <a:lnTo>
                    <a:pt x="148516" y="360581"/>
                  </a:lnTo>
                  <a:lnTo>
                    <a:pt x="143085" y="389199"/>
                  </a:lnTo>
                  <a:lnTo>
                    <a:pt x="142158" y="436141"/>
                  </a:lnTo>
                  <a:lnTo>
                    <a:pt x="150323" y="48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205"/>
            <p:cNvSpPr/>
            <p:nvPr>
              <p:custDataLst>
                <p:tags r:id="rId47"/>
              </p:custDataLst>
            </p:nvPr>
          </p:nvSpPr>
          <p:spPr>
            <a:xfrm>
              <a:off x="7200900" y="704850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0" y="190500"/>
                  </a:moveTo>
                  <a:lnTo>
                    <a:pt x="0" y="190500"/>
                  </a:lnTo>
                  <a:lnTo>
                    <a:pt x="8200" y="147583"/>
                  </a:lnTo>
                  <a:lnTo>
                    <a:pt x="9351" y="102246"/>
                  </a:lnTo>
                  <a:lnTo>
                    <a:pt x="9515" y="57032"/>
                  </a:lnTo>
                  <a:lnTo>
                    <a:pt x="14578" y="40299"/>
                  </a:lnTo>
                  <a:lnTo>
                    <a:pt x="18186" y="36391"/>
                  </a:lnTo>
                  <a:lnTo>
                    <a:pt x="62188" y="1867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860"/>
          <p:cNvGrpSpPr/>
          <p:nvPr/>
        </p:nvGrpSpPr>
        <p:grpSpPr>
          <a:xfrm>
            <a:off x="5592892" y="386676"/>
            <a:ext cx="897784" cy="394375"/>
            <a:chOff x="5592892" y="386676"/>
            <a:chExt cx="897784" cy="394375"/>
          </a:xfrm>
        </p:grpSpPr>
        <p:sp>
          <p:nvSpPr>
            <p:cNvPr id="482" name="SMARTInkShape-4206"/>
            <p:cNvSpPr/>
            <p:nvPr>
              <p:custDataLst>
                <p:tags r:id="rId38"/>
              </p:custDataLst>
            </p:nvPr>
          </p:nvSpPr>
          <p:spPr>
            <a:xfrm>
              <a:off x="5667423" y="386676"/>
              <a:ext cx="66628" cy="394375"/>
            </a:xfrm>
            <a:custGeom>
              <a:avLst/>
              <a:gdLst/>
              <a:ahLst/>
              <a:cxnLst/>
              <a:rect l="0" t="0" r="0" b="0"/>
              <a:pathLst>
                <a:path w="66628" h="394375">
                  <a:moveTo>
                    <a:pt x="66627" y="60999"/>
                  </a:moveTo>
                  <a:lnTo>
                    <a:pt x="66627" y="60999"/>
                  </a:lnTo>
                  <a:lnTo>
                    <a:pt x="66627" y="45830"/>
                  </a:lnTo>
                  <a:lnTo>
                    <a:pt x="60982" y="32738"/>
                  </a:lnTo>
                  <a:lnTo>
                    <a:pt x="35105" y="1250"/>
                  </a:lnTo>
                  <a:lnTo>
                    <a:pt x="31854" y="0"/>
                  </a:lnTo>
                  <a:lnTo>
                    <a:pt x="28628" y="224"/>
                  </a:lnTo>
                  <a:lnTo>
                    <a:pt x="25420" y="1433"/>
                  </a:lnTo>
                  <a:lnTo>
                    <a:pt x="19032" y="8420"/>
                  </a:lnTo>
                  <a:lnTo>
                    <a:pt x="6307" y="35208"/>
                  </a:lnTo>
                  <a:lnTo>
                    <a:pt x="1207" y="66645"/>
                  </a:lnTo>
                  <a:lnTo>
                    <a:pt x="324" y="106887"/>
                  </a:lnTo>
                  <a:lnTo>
                    <a:pt x="117" y="140660"/>
                  </a:lnTo>
                  <a:lnTo>
                    <a:pt x="0" y="180205"/>
                  </a:lnTo>
                  <a:lnTo>
                    <a:pt x="5023" y="227200"/>
                  </a:lnTo>
                  <a:lnTo>
                    <a:pt x="10320" y="260102"/>
                  </a:lnTo>
                  <a:lnTo>
                    <a:pt x="16430" y="299909"/>
                  </a:lnTo>
                  <a:lnTo>
                    <a:pt x="18495" y="347492"/>
                  </a:lnTo>
                  <a:lnTo>
                    <a:pt x="15955" y="365777"/>
                  </a:lnTo>
                  <a:lnTo>
                    <a:pt x="9477" y="394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207"/>
            <p:cNvSpPr/>
            <p:nvPr>
              <p:custDataLst>
                <p:tags r:id="rId39"/>
              </p:custDataLst>
            </p:nvPr>
          </p:nvSpPr>
          <p:spPr>
            <a:xfrm>
              <a:off x="5592892" y="619671"/>
              <a:ext cx="369759" cy="130250"/>
            </a:xfrm>
            <a:custGeom>
              <a:avLst/>
              <a:gdLst/>
              <a:ahLst/>
              <a:cxnLst/>
              <a:rect l="0" t="0" r="0" b="0"/>
              <a:pathLst>
                <a:path w="369759" h="130250">
                  <a:moveTo>
                    <a:pt x="17333" y="113754"/>
                  </a:moveTo>
                  <a:lnTo>
                    <a:pt x="17333" y="113754"/>
                  </a:lnTo>
                  <a:lnTo>
                    <a:pt x="2145" y="81261"/>
                  </a:lnTo>
                  <a:lnTo>
                    <a:pt x="0" y="68974"/>
                  </a:lnTo>
                  <a:lnTo>
                    <a:pt x="1868" y="59279"/>
                  </a:lnTo>
                  <a:lnTo>
                    <a:pt x="8870" y="47872"/>
                  </a:lnTo>
                  <a:lnTo>
                    <a:pt x="11691" y="44433"/>
                  </a:lnTo>
                  <a:lnTo>
                    <a:pt x="23292" y="40611"/>
                  </a:lnTo>
                  <a:lnTo>
                    <a:pt x="65743" y="31411"/>
                  </a:lnTo>
                  <a:lnTo>
                    <a:pt x="107630" y="23418"/>
                  </a:lnTo>
                  <a:lnTo>
                    <a:pt x="127931" y="14903"/>
                  </a:lnTo>
                  <a:lnTo>
                    <a:pt x="135280" y="8790"/>
                  </a:lnTo>
                  <a:lnTo>
                    <a:pt x="137239" y="5678"/>
                  </a:lnTo>
                  <a:lnTo>
                    <a:pt x="139603" y="3603"/>
                  </a:lnTo>
                  <a:lnTo>
                    <a:pt x="145872" y="683"/>
                  </a:lnTo>
                  <a:lnTo>
                    <a:pt x="145359" y="274"/>
                  </a:lnTo>
                  <a:lnTo>
                    <a:pt x="143958" y="0"/>
                  </a:lnTo>
                  <a:lnTo>
                    <a:pt x="142402" y="8163"/>
                  </a:lnTo>
                  <a:lnTo>
                    <a:pt x="142380" y="41680"/>
                  </a:lnTo>
                  <a:lnTo>
                    <a:pt x="149380" y="75609"/>
                  </a:lnTo>
                  <a:lnTo>
                    <a:pt x="160411" y="92457"/>
                  </a:lnTo>
                  <a:lnTo>
                    <a:pt x="168412" y="98997"/>
                  </a:lnTo>
                  <a:lnTo>
                    <a:pt x="172027" y="100741"/>
                  </a:lnTo>
                  <a:lnTo>
                    <a:pt x="181689" y="99857"/>
                  </a:lnTo>
                  <a:lnTo>
                    <a:pt x="187228" y="98139"/>
                  </a:lnTo>
                  <a:lnTo>
                    <a:pt x="196206" y="90586"/>
                  </a:lnTo>
                  <a:lnTo>
                    <a:pt x="210594" y="68491"/>
                  </a:lnTo>
                  <a:lnTo>
                    <a:pt x="216764" y="49447"/>
                  </a:lnTo>
                  <a:lnTo>
                    <a:pt x="233571" y="94899"/>
                  </a:lnTo>
                  <a:lnTo>
                    <a:pt x="239733" y="109255"/>
                  </a:lnTo>
                  <a:lnTo>
                    <a:pt x="248822" y="119868"/>
                  </a:lnTo>
                  <a:lnTo>
                    <a:pt x="259918" y="127055"/>
                  </a:lnTo>
                  <a:lnTo>
                    <a:pt x="271904" y="130249"/>
                  </a:lnTo>
                  <a:lnTo>
                    <a:pt x="277005" y="127925"/>
                  </a:lnTo>
                  <a:lnTo>
                    <a:pt x="301282" y="97864"/>
                  </a:lnTo>
                  <a:lnTo>
                    <a:pt x="307574" y="82350"/>
                  </a:lnTo>
                  <a:lnTo>
                    <a:pt x="312312" y="58111"/>
                  </a:lnTo>
                  <a:lnTo>
                    <a:pt x="312603" y="105534"/>
                  </a:lnTo>
                  <a:lnTo>
                    <a:pt x="312608" y="112671"/>
                  </a:lnTo>
                  <a:lnTo>
                    <a:pt x="312608" y="108377"/>
                  </a:lnTo>
                  <a:lnTo>
                    <a:pt x="325865" y="64821"/>
                  </a:lnTo>
                  <a:lnTo>
                    <a:pt x="347550" y="27178"/>
                  </a:lnTo>
                  <a:lnTo>
                    <a:pt x="349662" y="25345"/>
                  </a:lnTo>
                  <a:lnTo>
                    <a:pt x="352127" y="25181"/>
                  </a:lnTo>
                  <a:lnTo>
                    <a:pt x="354829" y="26131"/>
                  </a:lnTo>
                  <a:lnTo>
                    <a:pt x="356630" y="27822"/>
                  </a:lnTo>
                  <a:lnTo>
                    <a:pt x="364815" y="46176"/>
                  </a:lnTo>
                  <a:lnTo>
                    <a:pt x="369758" y="10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208"/>
            <p:cNvSpPr/>
            <p:nvPr>
              <p:custDataLst>
                <p:tags r:id="rId40"/>
              </p:custDataLst>
            </p:nvPr>
          </p:nvSpPr>
          <p:spPr>
            <a:xfrm>
              <a:off x="6022173" y="629551"/>
              <a:ext cx="53454" cy="122925"/>
            </a:xfrm>
            <a:custGeom>
              <a:avLst/>
              <a:gdLst/>
              <a:ahLst/>
              <a:cxnLst/>
              <a:rect l="0" t="0" r="0" b="0"/>
              <a:pathLst>
                <a:path w="53454" h="122925">
                  <a:moveTo>
                    <a:pt x="45252" y="27674"/>
                  </a:moveTo>
                  <a:lnTo>
                    <a:pt x="45252" y="27674"/>
                  </a:lnTo>
                  <a:lnTo>
                    <a:pt x="50308" y="22617"/>
                  </a:lnTo>
                  <a:lnTo>
                    <a:pt x="52791" y="14491"/>
                  </a:lnTo>
                  <a:lnTo>
                    <a:pt x="53453" y="9360"/>
                  </a:lnTo>
                  <a:lnTo>
                    <a:pt x="52836" y="5940"/>
                  </a:lnTo>
                  <a:lnTo>
                    <a:pt x="51365" y="3659"/>
                  </a:lnTo>
                  <a:lnTo>
                    <a:pt x="49328" y="2139"/>
                  </a:lnTo>
                  <a:lnTo>
                    <a:pt x="36347" y="0"/>
                  </a:lnTo>
                  <a:lnTo>
                    <a:pt x="30849" y="2875"/>
                  </a:lnTo>
                  <a:lnTo>
                    <a:pt x="14056" y="21032"/>
                  </a:lnTo>
                  <a:lnTo>
                    <a:pt x="5635" y="33894"/>
                  </a:lnTo>
                  <a:lnTo>
                    <a:pt x="0" y="68205"/>
                  </a:lnTo>
                  <a:lnTo>
                    <a:pt x="3386" y="96716"/>
                  </a:lnTo>
                  <a:lnTo>
                    <a:pt x="45252" y="122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209"/>
            <p:cNvSpPr/>
            <p:nvPr>
              <p:custDataLst>
                <p:tags r:id="rId41"/>
              </p:custDataLst>
            </p:nvPr>
          </p:nvSpPr>
          <p:spPr>
            <a:xfrm>
              <a:off x="6164127" y="453478"/>
              <a:ext cx="65224" cy="320542"/>
            </a:xfrm>
            <a:custGeom>
              <a:avLst/>
              <a:gdLst/>
              <a:ahLst/>
              <a:cxnLst/>
              <a:rect l="0" t="0" r="0" b="0"/>
              <a:pathLst>
                <a:path w="65224" h="320542">
                  <a:moveTo>
                    <a:pt x="65223" y="22772"/>
                  </a:moveTo>
                  <a:lnTo>
                    <a:pt x="65223" y="22772"/>
                  </a:lnTo>
                  <a:lnTo>
                    <a:pt x="65223" y="1313"/>
                  </a:lnTo>
                  <a:lnTo>
                    <a:pt x="64165" y="0"/>
                  </a:lnTo>
                  <a:lnTo>
                    <a:pt x="62401" y="182"/>
                  </a:lnTo>
                  <a:lnTo>
                    <a:pt x="60167" y="1362"/>
                  </a:lnTo>
                  <a:lnTo>
                    <a:pt x="42833" y="38231"/>
                  </a:lnTo>
                  <a:lnTo>
                    <a:pt x="33425" y="72743"/>
                  </a:lnTo>
                  <a:lnTo>
                    <a:pt x="29923" y="104248"/>
                  </a:lnTo>
                  <a:lnTo>
                    <a:pt x="25131" y="149219"/>
                  </a:lnTo>
                  <a:lnTo>
                    <a:pt x="19830" y="188296"/>
                  </a:lnTo>
                  <a:lnTo>
                    <a:pt x="15438" y="227744"/>
                  </a:lnTo>
                  <a:lnTo>
                    <a:pt x="7985" y="272798"/>
                  </a:lnTo>
                  <a:lnTo>
                    <a:pt x="0" y="308247"/>
                  </a:lnTo>
                  <a:lnTo>
                    <a:pt x="2016" y="316514"/>
                  </a:lnTo>
                  <a:lnTo>
                    <a:pt x="4036" y="320200"/>
                  </a:lnTo>
                  <a:lnTo>
                    <a:pt x="6439" y="320541"/>
                  </a:lnTo>
                  <a:lnTo>
                    <a:pt x="9101" y="318651"/>
                  </a:lnTo>
                  <a:lnTo>
                    <a:pt x="14880" y="309849"/>
                  </a:lnTo>
                  <a:lnTo>
                    <a:pt x="23025" y="288101"/>
                  </a:lnTo>
                  <a:lnTo>
                    <a:pt x="36648" y="24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210"/>
            <p:cNvSpPr/>
            <p:nvPr>
              <p:custDataLst>
                <p:tags r:id="rId42"/>
              </p:custDataLst>
            </p:nvPr>
          </p:nvSpPr>
          <p:spPr>
            <a:xfrm>
              <a:off x="6125899" y="619125"/>
              <a:ext cx="122502" cy="57151"/>
            </a:xfrm>
            <a:custGeom>
              <a:avLst/>
              <a:gdLst/>
              <a:ahLst/>
              <a:cxnLst/>
              <a:rect l="0" t="0" r="0" b="0"/>
              <a:pathLst>
                <a:path w="122502" h="571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8060" y="9502"/>
                  </a:lnTo>
                  <a:lnTo>
                    <a:pt x="74338" y="10577"/>
                  </a:lnTo>
                  <a:lnTo>
                    <a:pt x="89100" y="14578"/>
                  </a:lnTo>
                  <a:lnTo>
                    <a:pt x="109311" y="27838"/>
                  </a:lnTo>
                  <a:lnTo>
                    <a:pt x="12250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211"/>
            <p:cNvSpPr/>
            <p:nvPr>
              <p:custDataLst>
                <p:tags r:id="rId43"/>
              </p:custDataLst>
            </p:nvPr>
          </p:nvSpPr>
          <p:spPr>
            <a:xfrm>
              <a:off x="6277368" y="512471"/>
              <a:ext cx="9133" cy="49505"/>
            </a:xfrm>
            <a:custGeom>
              <a:avLst/>
              <a:gdLst/>
              <a:ahLst/>
              <a:cxnLst/>
              <a:rect l="0" t="0" r="0" b="0"/>
              <a:pathLst>
                <a:path w="9133" h="49505">
                  <a:moveTo>
                    <a:pt x="9132" y="49504"/>
                  </a:moveTo>
                  <a:lnTo>
                    <a:pt x="9132" y="49504"/>
                  </a:lnTo>
                  <a:lnTo>
                    <a:pt x="8074" y="27749"/>
                  </a:lnTo>
                  <a:lnTo>
                    <a:pt x="931" y="647"/>
                  </a:lnTo>
                  <a:lnTo>
                    <a:pt x="490" y="0"/>
                  </a:lnTo>
                  <a:lnTo>
                    <a:pt x="0" y="4924"/>
                  </a:lnTo>
                  <a:lnTo>
                    <a:pt x="927" y="7084"/>
                  </a:lnTo>
                  <a:lnTo>
                    <a:pt x="9132" y="1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212"/>
            <p:cNvSpPr/>
            <p:nvPr>
              <p:custDataLst>
                <p:tags r:id="rId44"/>
              </p:custDataLst>
            </p:nvPr>
          </p:nvSpPr>
          <p:spPr>
            <a:xfrm>
              <a:off x="6301786" y="609992"/>
              <a:ext cx="55223" cy="102653"/>
            </a:xfrm>
            <a:custGeom>
              <a:avLst/>
              <a:gdLst/>
              <a:ahLst/>
              <a:cxnLst/>
              <a:rect l="0" t="0" r="0" b="0"/>
              <a:pathLst>
                <a:path w="55223" h="102653">
                  <a:moveTo>
                    <a:pt x="41864" y="9133"/>
                  </a:moveTo>
                  <a:lnTo>
                    <a:pt x="41864" y="9133"/>
                  </a:lnTo>
                  <a:lnTo>
                    <a:pt x="33663" y="932"/>
                  </a:lnTo>
                  <a:lnTo>
                    <a:pt x="22618" y="0"/>
                  </a:lnTo>
                  <a:lnTo>
                    <a:pt x="18450" y="1986"/>
                  </a:lnTo>
                  <a:lnTo>
                    <a:pt x="10997" y="9837"/>
                  </a:lnTo>
                  <a:lnTo>
                    <a:pt x="851" y="26157"/>
                  </a:lnTo>
                  <a:lnTo>
                    <a:pt x="0" y="43863"/>
                  </a:lnTo>
                  <a:lnTo>
                    <a:pt x="8077" y="84667"/>
                  </a:lnTo>
                  <a:lnTo>
                    <a:pt x="11931" y="91239"/>
                  </a:lnTo>
                  <a:lnTo>
                    <a:pt x="16617" y="95621"/>
                  </a:lnTo>
                  <a:lnTo>
                    <a:pt x="30503" y="101787"/>
                  </a:lnTo>
                  <a:lnTo>
                    <a:pt x="34290" y="102652"/>
                  </a:lnTo>
                  <a:lnTo>
                    <a:pt x="37873" y="101112"/>
                  </a:lnTo>
                  <a:lnTo>
                    <a:pt x="44677" y="93757"/>
                  </a:lnTo>
                  <a:lnTo>
                    <a:pt x="54457" y="72660"/>
                  </a:lnTo>
                  <a:lnTo>
                    <a:pt x="55222" y="52537"/>
                  </a:lnTo>
                  <a:lnTo>
                    <a:pt x="49702" y="25874"/>
                  </a:lnTo>
                  <a:lnTo>
                    <a:pt x="38356" y="7383"/>
                  </a:lnTo>
                  <a:lnTo>
                    <a:pt x="36350" y="5850"/>
                  </a:lnTo>
                  <a:lnTo>
                    <a:pt x="32339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213"/>
            <p:cNvSpPr/>
            <p:nvPr>
              <p:custDataLst>
                <p:tags r:id="rId45"/>
              </p:custDataLst>
            </p:nvPr>
          </p:nvSpPr>
          <p:spPr>
            <a:xfrm>
              <a:off x="6381750" y="597901"/>
              <a:ext cx="108926" cy="135525"/>
            </a:xfrm>
            <a:custGeom>
              <a:avLst/>
              <a:gdLst/>
              <a:ahLst/>
              <a:cxnLst/>
              <a:rect l="0" t="0" r="0" b="0"/>
              <a:pathLst>
                <a:path w="108926" h="135525">
                  <a:moveTo>
                    <a:pt x="0" y="11699"/>
                  </a:moveTo>
                  <a:lnTo>
                    <a:pt x="0" y="11699"/>
                  </a:lnTo>
                  <a:lnTo>
                    <a:pt x="14189" y="11699"/>
                  </a:lnTo>
                  <a:lnTo>
                    <a:pt x="15810" y="12757"/>
                  </a:lnTo>
                  <a:lnTo>
                    <a:pt x="16890" y="14521"/>
                  </a:lnTo>
                  <a:lnTo>
                    <a:pt x="27124" y="50491"/>
                  </a:lnTo>
                  <a:lnTo>
                    <a:pt x="28384" y="89244"/>
                  </a:lnTo>
                  <a:lnTo>
                    <a:pt x="27431" y="105430"/>
                  </a:lnTo>
                  <a:lnTo>
                    <a:pt x="23063" y="118376"/>
                  </a:lnTo>
                  <a:lnTo>
                    <a:pt x="23842" y="118800"/>
                  </a:lnTo>
                  <a:lnTo>
                    <a:pt x="25420" y="118025"/>
                  </a:lnTo>
                  <a:lnTo>
                    <a:pt x="30982" y="78056"/>
                  </a:lnTo>
                  <a:lnTo>
                    <a:pt x="46806" y="35155"/>
                  </a:lnTo>
                  <a:lnTo>
                    <a:pt x="59141" y="13592"/>
                  </a:lnTo>
                  <a:lnTo>
                    <a:pt x="74556" y="501"/>
                  </a:lnTo>
                  <a:lnTo>
                    <a:pt x="79338" y="0"/>
                  </a:lnTo>
                  <a:lnTo>
                    <a:pt x="83584" y="1783"/>
                  </a:lnTo>
                  <a:lnTo>
                    <a:pt x="91124" y="9409"/>
                  </a:lnTo>
                  <a:lnTo>
                    <a:pt x="101318" y="27718"/>
                  </a:lnTo>
                  <a:lnTo>
                    <a:pt x="108925" y="55839"/>
                  </a:lnTo>
                  <a:lnTo>
                    <a:pt x="104220" y="99069"/>
                  </a:lnTo>
                  <a:lnTo>
                    <a:pt x="95250" y="13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861"/>
          <p:cNvGrpSpPr/>
          <p:nvPr/>
        </p:nvGrpSpPr>
        <p:grpSpPr>
          <a:xfrm>
            <a:off x="4634943" y="379438"/>
            <a:ext cx="593729" cy="647949"/>
            <a:chOff x="4634943" y="379438"/>
            <a:chExt cx="593729" cy="647949"/>
          </a:xfrm>
        </p:grpSpPr>
        <p:sp>
          <p:nvSpPr>
            <p:cNvPr id="491" name="SMARTInkShape-4214"/>
            <p:cNvSpPr/>
            <p:nvPr>
              <p:custDataLst>
                <p:tags r:id="rId34"/>
              </p:custDataLst>
            </p:nvPr>
          </p:nvSpPr>
          <p:spPr>
            <a:xfrm>
              <a:off x="4933984" y="581025"/>
              <a:ext cx="95217" cy="163463"/>
            </a:xfrm>
            <a:custGeom>
              <a:avLst/>
              <a:gdLst/>
              <a:ahLst/>
              <a:cxnLst/>
              <a:rect l="0" t="0" r="0" b="0"/>
              <a:pathLst>
                <a:path w="95217" h="163463">
                  <a:moveTo>
                    <a:pt x="9491" y="0"/>
                  </a:moveTo>
                  <a:lnTo>
                    <a:pt x="9491" y="0"/>
                  </a:lnTo>
                  <a:lnTo>
                    <a:pt x="8433" y="44311"/>
                  </a:lnTo>
                  <a:lnTo>
                    <a:pt x="2946" y="80980"/>
                  </a:lnTo>
                  <a:lnTo>
                    <a:pt x="554" y="125710"/>
                  </a:lnTo>
                  <a:lnTo>
                    <a:pt x="18" y="163462"/>
                  </a:lnTo>
                  <a:lnTo>
                    <a:pt x="0" y="162950"/>
                  </a:lnTo>
                  <a:lnTo>
                    <a:pt x="7510" y="128154"/>
                  </a:lnTo>
                  <a:lnTo>
                    <a:pt x="14156" y="86580"/>
                  </a:lnTo>
                  <a:lnTo>
                    <a:pt x="34992" y="43820"/>
                  </a:lnTo>
                  <a:lnTo>
                    <a:pt x="38133" y="41913"/>
                  </a:lnTo>
                  <a:lnTo>
                    <a:pt x="47269" y="39795"/>
                  </a:lnTo>
                  <a:lnTo>
                    <a:pt x="51609" y="41346"/>
                  </a:lnTo>
                  <a:lnTo>
                    <a:pt x="59255" y="48715"/>
                  </a:lnTo>
                  <a:lnTo>
                    <a:pt x="78274" y="83784"/>
                  </a:lnTo>
                  <a:lnTo>
                    <a:pt x="91586" y="130980"/>
                  </a:lnTo>
                  <a:lnTo>
                    <a:pt x="9521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215"/>
            <p:cNvSpPr/>
            <p:nvPr>
              <p:custDataLst>
                <p:tags r:id="rId35"/>
              </p:custDataLst>
            </p:nvPr>
          </p:nvSpPr>
          <p:spPr>
            <a:xfrm>
              <a:off x="5067300" y="599044"/>
              <a:ext cx="161372" cy="428343"/>
            </a:xfrm>
            <a:custGeom>
              <a:avLst/>
              <a:gdLst/>
              <a:ahLst/>
              <a:cxnLst/>
              <a:rect l="0" t="0" r="0" b="0"/>
              <a:pathLst>
                <a:path w="161372" h="428343">
                  <a:moveTo>
                    <a:pt x="0" y="58181"/>
                  </a:moveTo>
                  <a:lnTo>
                    <a:pt x="0" y="58181"/>
                  </a:lnTo>
                  <a:lnTo>
                    <a:pt x="8201" y="23465"/>
                  </a:lnTo>
                  <a:lnTo>
                    <a:pt x="4076" y="4268"/>
                  </a:lnTo>
                  <a:lnTo>
                    <a:pt x="2717" y="1072"/>
                  </a:lnTo>
                  <a:lnTo>
                    <a:pt x="1812" y="0"/>
                  </a:lnTo>
                  <a:lnTo>
                    <a:pt x="1208" y="344"/>
                  </a:lnTo>
                  <a:lnTo>
                    <a:pt x="358" y="15997"/>
                  </a:lnTo>
                  <a:lnTo>
                    <a:pt x="13289" y="59983"/>
                  </a:lnTo>
                  <a:lnTo>
                    <a:pt x="27457" y="82233"/>
                  </a:lnTo>
                  <a:lnTo>
                    <a:pt x="41836" y="90038"/>
                  </a:lnTo>
                  <a:lnTo>
                    <a:pt x="50116" y="92119"/>
                  </a:lnTo>
                  <a:lnTo>
                    <a:pt x="67782" y="88787"/>
                  </a:lnTo>
                  <a:lnTo>
                    <a:pt x="92756" y="75010"/>
                  </a:lnTo>
                  <a:lnTo>
                    <a:pt x="110739" y="57523"/>
                  </a:lnTo>
                  <a:lnTo>
                    <a:pt x="118008" y="45189"/>
                  </a:lnTo>
                  <a:lnTo>
                    <a:pt x="123059" y="23805"/>
                  </a:lnTo>
                  <a:lnTo>
                    <a:pt x="123597" y="36354"/>
                  </a:lnTo>
                  <a:lnTo>
                    <a:pt x="116255" y="76225"/>
                  </a:lnTo>
                  <a:lnTo>
                    <a:pt x="117703" y="109388"/>
                  </a:lnTo>
                  <a:lnTo>
                    <a:pt x="122615" y="154727"/>
                  </a:lnTo>
                  <a:lnTo>
                    <a:pt x="131190" y="199430"/>
                  </a:lnTo>
                  <a:lnTo>
                    <a:pt x="143076" y="238835"/>
                  </a:lnTo>
                  <a:lnTo>
                    <a:pt x="152459" y="276103"/>
                  </a:lnTo>
                  <a:lnTo>
                    <a:pt x="159121" y="316073"/>
                  </a:lnTo>
                  <a:lnTo>
                    <a:pt x="161371" y="358654"/>
                  </a:lnTo>
                  <a:lnTo>
                    <a:pt x="156035" y="380108"/>
                  </a:lnTo>
                  <a:lnTo>
                    <a:pt x="145549" y="399168"/>
                  </a:lnTo>
                  <a:lnTo>
                    <a:pt x="123912" y="419682"/>
                  </a:lnTo>
                  <a:lnTo>
                    <a:pt x="113985" y="425223"/>
                  </a:lnTo>
                  <a:lnTo>
                    <a:pt x="87278" y="428342"/>
                  </a:lnTo>
                  <a:lnTo>
                    <a:pt x="62666" y="424210"/>
                  </a:lnTo>
                  <a:lnTo>
                    <a:pt x="41969" y="411227"/>
                  </a:lnTo>
                  <a:lnTo>
                    <a:pt x="28575" y="38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216"/>
            <p:cNvSpPr/>
            <p:nvPr>
              <p:custDataLst>
                <p:tags r:id="rId36"/>
              </p:custDataLst>
            </p:nvPr>
          </p:nvSpPr>
          <p:spPr>
            <a:xfrm>
              <a:off x="4678883" y="581025"/>
              <a:ext cx="178868" cy="65352"/>
            </a:xfrm>
            <a:custGeom>
              <a:avLst/>
              <a:gdLst/>
              <a:ahLst/>
              <a:cxnLst/>
              <a:rect l="0" t="0" r="0" b="0"/>
              <a:pathLst>
                <a:path w="178868" h="65352">
                  <a:moveTo>
                    <a:pt x="26467" y="57150"/>
                  </a:moveTo>
                  <a:lnTo>
                    <a:pt x="26467" y="57150"/>
                  </a:lnTo>
                  <a:lnTo>
                    <a:pt x="8567" y="64689"/>
                  </a:lnTo>
                  <a:lnTo>
                    <a:pt x="5008" y="65351"/>
                  </a:lnTo>
                  <a:lnTo>
                    <a:pt x="2636" y="64734"/>
                  </a:lnTo>
                  <a:lnTo>
                    <a:pt x="1055" y="63264"/>
                  </a:lnTo>
                  <a:lnTo>
                    <a:pt x="0" y="61226"/>
                  </a:lnTo>
                  <a:lnTo>
                    <a:pt x="2473" y="58809"/>
                  </a:lnTo>
                  <a:lnTo>
                    <a:pt x="19004" y="51409"/>
                  </a:lnTo>
                  <a:lnTo>
                    <a:pt x="58828" y="38010"/>
                  </a:lnTo>
                  <a:lnTo>
                    <a:pt x="100475" y="22834"/>
                  </a:lnTo>
                  <a:lnTo>
                    <a:pt x="138648" y="9645"/>
                  </a:lnTo>
                  <a:lnTo>
                    <a:pt x="178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217"/>
            <p:cNvSpPr/>
            <p:nvPr>
              <p:custDataLst>
                <p:tags r:id="rId37"/>
              </p:custDataLst>
            </p:nvPr>
          </p:nvSpPr>
          <p:spPr>
            <a:xfrm>
              <a:off x="4634943" y="379438"/>
              <a:ext cx="241428" cy="437880"/>
            </a:xfrm>
            <a:custGeom>
              <a:avLst/>
              <a:gdLst/>
              <a:ahLst/>
              <a:cxnLst/>
              <a:rect l="0" t="0" r="0" b="0"/>
              <a:pathLst>
                <a:path w="241428" h="437880">
                  <a:moveTo>
                    <a:pt x="13257" y="411137"/>
                  </a:moveTo>
                  <a:lnTo>
                    <a:pt x="13257" y="411137"/>
                  </a:lnTo>
                  <a:lnTo>
                    <a:pt x="13257" y="416193"/>
                  </a:lnTo>
                  <a:lnTo>
                    <a:pt x="10435" y="421498"/>
                  </a:lnTo>
                  <a:lnTo>
                    <a:pt x="0" y="433527"/>
                  </a:lnTo>
                  <a:lnTo>
                    <a:pt x="185" y="435589"/>
                  </a:lnTo>
                  <a:lnTo>
                    <a:pt x="2425" y="436963"/>
                  </a:lnTo>
                  <a:lnTo>
                    <a:pt x="6037" y="437879"/>
                  </a:lnTo>
                  <a:lnTo>
                    <a:pt x="9501" y="437432"/>
                  </a:lnTo>
                  <a:lnTo>
                    <a:pt x="16173" y="434113"/>
                  </a:lnTo>
                  <a:lnTo>
                    <a:pt x="25881" y="421237"/>
                  </a:lnTo>
                  <a:lnTo>
                    <a:pt x="41822" y="376667"/>
                  </a:lnTo>
                  <a:lnTo>
                    <a:pt x="57706" y="333102"/>
                  </a:lnTo>
                  <a:lnTo>
                    <a:pt x="70407" y="286322"/>
                  </a:lnTo>
                  <a:lnTo>
                    <a:pt x="79932" y="248919"/>
                  </a:lnTo>
                  <a:lnTo>
                    <a:pt x="89457" y="211025"/>
                  </a:lnTo>
                  <a:lnTo>
                    <a:pt x="98982" y="172986"/>
                  </a:lnTo>
                  <a:lnTo>
                    <a:pt x="111329" y="137727"/>
                  </a:lnTo>
                  <a:lnTo>
                    <a:pt x="129408" y="92311"/>
                  </a:lnTo>
                  <a:lnTo>
                    <a:pt x="150775" y="49121"/>
                  </a:lnTo>
                  <a:lnTo>
                    <a:pt x="176606" y="3605"/>
                  </a:lnTo>
                  <a:lnTo>
                    <a:pt x="180365" y="807"/>
                  </a:lnTo>
                  <a:lnTo>
                    <a:pt x="183929" y="0"/>
                  </a:lnTo>
                  <a:lnTo>
                    <a:pt x="187363" y="521"/>
                  </a:lnTo>
                  <a:lnTo>
                    <a:pt x="189653" y="4043"/>
                  </a:lnTo>
                  <a:lnTo>
                    <a:pt x="198686" y="41243"/>
                  </a:lnTo>
                  <a:lnTo>
                    <a:pt x="202254" y="78818"/>
                  </a:lnTo>
                  <a:lnTo>
                    <a:pt x="208369" y="118409"/>
                  </a:lnTo>
                  <a:lnTo>
                    <a:pt x="211826" y="156951"/>
                  </a:lnTo>
                  <a:lnTo>
                    <a:pt x="215457" y="190921"/>
                  </a:lnTo>
                  <a:lnTo>
                    <a:pt x="219540" y="226480"/>
                  </a:lnTo>
                  <a:lnTo>
                    <a:pt x="222897" y="264349"/>
                  </a:lnTo>
                  <a:lnTo>
                    <a:pt x="230155" y="311234"/>
                  </a:lnTo>
                  <a:lnTo>
                    <a:pt x="234509" y="349786"/>
                  </a:lnTo>
                  <a:lnTo>
                    <a:pt x="240890" y="396825"/>
                  </a:lnTo>
                  <a:lnTo>
                    <a:pt x="241427" y="400190"/>
                  </a:lnTo>
                  <a:lnTo>
                    <a:pt x="232332" y="38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862"/>
          <p:cNvGrpSpPr/>
          <p:nvPr/>
        </p:nvGrpSpPr>
        <p:grpSpPr>
          <a:xfrm>
            <a:off x="647700" y="337040"/>
            <a:ext cx="3495676" cy="874969"/>
            <a:chOff x="647700" y="337040"/>
            <a:chExt cx="3495676" cy="874969"/>
          </a:xfrm>
        </p:grpSpPr>
        <p:sp>
          <p:nvSpPr>
            <p:cNvPr id="496" name="SMARTInkShape-4218"/>
            <p:cNvSpPr/>
            <p:nvPr>
              <p:custDataLst>
                <p:tags r:id="rId19"/>
              </p:custDataLst>
            </p:nvPr>
          </p:nvSpPr>
          <p:spPr>
            <a:xfrm>
              <a:off x="2676525" y="457200"/>
              <a:ext cx="18091" cy="333376"/>
            </a:xfrm>
            <a:custGeom>
              <a:avLst/>
              <a:gdLst/>
              <a:ahLst/>
              <a:cxnLst/>
              <a:rect l="0" t="0" r="0" b="0"/>
              <a:pathLst>
                <a:path w="18091" h="3333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201" y="46741"/>
                  </a:lnTo>
                  <a:lnTo>
                    <a:pt x="14189" y="92754"/>
                  </a:lnTo>
                  <a:lnTo>
                    <a:pt x="16890" y="129771"/>
                  </a:lnTo>
                  <a:lnTo>
                    <a:pt x="18090" y="166684"/>
                  </a:lnTo>
                  <a:lnTo>
                    <a:pt x="17707" y="207432"/>
                  </a:lnTo>
                  <a:lnTo>
                    <a:pt x="12420" y="252079"/>
                  </a:lnTo>
                  <a:lnTo>
                    <a:pt x="9324" y="295647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19"/>
            <p:cNvSpPr/>
            <p:nvPr>
              <p:custDataLst>
                <p:tags r:id="rId20"/>
              </p:custDataLst>
            </p:nvPr>
          </p:nvSpPr>
          <p:spPr>
            <a:xfrm>
              <a:off x="2649274" y="381000"/>
              <a:ext cx="208227" cy="123826"/>
            </a:xfrm>
            <a:custGeom>
              <a:avLst/>
              <a:gdLst/>
              <a:ahLst/>
              <a:cxnLst/>
              <a:rect l="0" t="0" r="0" b="0"/>
              <a:pathLst>
                <a:path w="208227" h="123826">
                  <a:moveTo>
                    <a:pt x="8201" y="123825"/>
                  </a:moveTo>
                  <a:lnTo>
                    <a:pt x="8201" y="123825"/>
                  </a:lnTo>
                  <a:lnTo>
                    <a:pt x="0" y="89109"/>
                  </a:lnTo>
                  <a:lnTo>
                    <a:pt x="4125" y="69912"/>
                  </a:lnTo>
                  <a:lnTo>
                    <a:pt x="17106" y="50818"/>
                  </a:lnTo>
                  <a:lnTo>
                    <a:pt x="34358" y="36812"/>
                  </a:lnTo>
                  <a:lnTo>
                    <a:pt x="80529" y="19299"/>
                  </a:lnTo>
                  <a:lnTo>
                    <a:pt x="119149" y="6399"/>
                  </a:lnTo>
                  <a:lnTo>
                    <a:pt x="164368" y="1264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20"/>
            <p:cNvSpPr/>
            <p:nvPr>
              <p:custDataLst>
                <p:tags r:id="rId21"/>
              </p:custDataLst>
            </p:nvPr>
          </p:nvSpPr>
          <p:spPr>
            <a:xfrm>
              <a:off x="2705100" y="600075"/>
              <a:ext cx="95251" cy="18818"/>
            </a:xfrm>
            <a:custGeom>
              <a:avLst/>
              <a:gdLst/>
              <a:ahLst/>
              <a:cxnLst/>
              <a:rect l="0" t="0" r="0" b="0"/>
              <a:pathLst>
                <a:path w="95251" h="18818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2117" y="17285"/>
                  </a:lnTo>
                  <a:lnTo>
                    <a:pt x="41684" y="18817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221"/>
            <p:cNvSpPr/>
            <p:nvPr>
              <p:custDataLst>
                <p:tags r:id="rId22"/>
              </p:custDataLst>
            </p:nvPr>
          </p:nvSpPr>
          <p:spPr>
            <a:xfrm>
              <a:off x="2830757" y="590550"/>
              <a:ext cx="112469" cy="143489"/>
            </a:xfrm>
            <a:custGeom>
              <a:avLst/>
              <a:gdLst/>
              <a:ahLst/>
              <a:cxnLst/>
              <a:rect l="0" t="0" r="0" b="0"/>
              <a:pathLst>
                <a:path w="112469" h="143489">
                  <a:moveTo>
                    <a:pt x="26743" y="0"/>
                  </a:moveTo>
                  <a:lnTo>
                    <a:pt x="26743" y="0"/>
                  </a:lnTo>
                  <a:lnTo>
                    <a:pt x="21687" y="0"/>
                  </a:lnTo>
                  <a:lnTo>
                    <a:pt x="16382" y="2822"/>
                  </a:lnTo>
                  <a:lnTo>
                    <a:pt x="4353" y="13257"/>
                  </a:lnTo>
                  <a:lnTo>
                    <a:pt x="917" y="22120"/>
                  </a:lnTo>
                  <a:lnTo>
                    <a:pt x="0" y="27447"/>
                  </a:lnTo>
                  <a:lnTo>
                    <a:pt x="5076" y="66413"/>
                  </a:lnTo>
                  <a:lnTo>
                    <a:pt x="9998" y="109231"/>
                  </a:lnTo>
                  <a:lnTo>
                    <a:pt x="20848" y="138699"/>
                  </a:lnTo>
                  <a:lnTo>
                    <a:pt x="23872" y="142208"/>
                  </a:lnTo>
                  <a:lnTo>
                    <a:pt x="26945" y="143488"/>
                  </a:lnTo>
                  <a:lnTo>
                    <a:pt x="30053" y="143284"/>
                  </a:lnTo>
                  <a:lnTo>
                    <a:pt x="36328" y="140234"/>
                  </a:lnTo>
                  <a:lnTo>
                    <a:pt x="39483" y="137940"/>
                  </a:lnTo>
                  <a:lnTo>
                    <a:pt x="64845" y="90714"/>
                  </a:lnTo>
                  <a:lnTo>
                    <a:pt x="71546" y="68153"/>
                  </a:lnTo>
                  <a:lnTo>
                    <a:pt x="73810" y="51680"/>
                  </a:lnTo>
                  <a:lnTo>
                    <a:pt x="73997" y="51387"/>
                  </a:lnTo>
                  <a:lnTo>
                    <a:pt x="75316" y="57089"/>
                  </a:lnTo>
                  <a:lnTo>
                    <a:pt x="80881" y="71713"/>
                  </a:lnTo>
                  <a:lnTo>
                    <a:pt x="88553" y="106902"/>
                  </a:lnTo>
                  <a:lnTo>
                    <a:pt x="11246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222"/>
            <p:cNvSpPr/>
            <p:nvPr>
              <p:custDataLst>
                <p:tags r:id="rId23"/>
              </p:custDataLst>
            </p:nvPr>
          </p:nvSpPr>
          <p:spPr>
            <a:xfrm>
              <a:off x="2990885" y="613882"/>
              <a:ext cx="57116" cy="103502"/>
            </a:xfrm>
            <a:custGeom>
              <a:avLst/>
              <a:gdLst/>
              <a:ahLst/>
              <a:cxnLst/>
              <a:rect l="0" t="0" r="0" b="0"/>
              <a:pathLst>
                <a:path w="57116" h="103502">
                  <a:moveTo>
                    <a:pt x="9490" y="33818"/>
                  </a:moveTo>
                  <a:lnTo>
                    <a:pt x="9490" y="33818"/>
                  </a:lnTo>
                  <a:lnTo>
                    <a:pt x="9490" y="17416"/>
                  </a:lnTo>
                  <a:lnTo>
                    <a:pt x="8432" y="31558"/>
                  </a:lnTo>
                  <a:lnTo>
                    <a:pt x="848" y="74477"/>
                  </a:lnTo>
                  <a:lnTo>
                    <a:pt x="43" y="103418"/>
                  </a:lnTo>
                  <a:lnTo>
                    <a:pt x="17" y="103501"/>
                  </a:lnTo>
                  <a:lnTo>
                    <a:pt x="0" y="102498"/>
                  </a:lnTo>
                  <a:lnTo>
                    <a:pt x="8169" y="60897"/>
                  </a:lnTo>
                  <a:lnTo>
                    <a:pt x="14155" y="33375"/>
                  </a:lnTo>
                  <a:lnTo>
                    <a:pt x="27688" y="10168"/>
                  </a:lnTo>
                  <a:lnTo>
                    <a:pt x="36275" y="2140"/>
                  </a:lnTo>
                  <a:lnTo>
                    <a:pt x="40047" y="0"/>
                  </a:lnTo>
                  <a:lnTo>
                    <a:pt x="43620" y="689"/>
                  </a:lnTo>
                  <a:lnTo>
                    <a:pt x="50412" y="7100"/>
                  </a:lnTo>
                  <a:lnTo>
                    <a:pt x="54136" y="17004"/>
                  </a:lnTo>
                  <a:lnTo>
                    <a:pt x="56723" y="59905"/>
                  </a:lnTo>
                  <a:lnTo>
                    <a:pt x="57115" y="10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223"/>
            <p:cNvSpPr/>
            <p:nvPr>
              <p:custDataLst>
                <p:tags r:id="rId24"/>
              </p:custDataLst>
            </p:nvPr>
          </p:nvSpPr>
          <p:spPr>
            <a:xfrm>
              <a:off x="3239285" y="590560"/>
              <a:ext cx="130084" cy="142866"/>
            </a:xfrm>
            <a:custGeom>
              <a:avLst/>
              <a:gdLst/>
              <a:ahLst/>
              <a:cxnLst/>
              <a:rect l="0" t="0" r="0" b="0"/>
              <a:pathLst>
                <a:path w="130084" h="142866">
                  <a:moveTo>
                    <a:pt x="18265" y="9515"/>
                  </a:moveTo>
                  <a:lnTo>
                    <a:pt x="18265" y="9515"/>
                  </a:lnTo>
                  <a:lnTo>
                    <a:pt x="1863" y="9515"/>
                  </a:lnTo>
                  <a:lnTo>
                    <a:pt x="980" y="8457"/>
                  </a:lnTo>
                  <a:lnTo>
                    <a:pt x="0" y="4458"/>
                  </a:lnTo>
                  <a:lnTo>
                    <a:pt x="796" y="2969"/>
                  </a:lnTo>
                  <a:lnTo>
                    <a:pt x="2386" y="1976"/>
                  </a:lnTo>
                  <a:lnTo>
                    <a:pt x="8032" y="873"/>
                  </a:lnTo>
                  <a:lnTo>
                    <a:pt x="48590" y="68"/>
                  </a:lnTo>
                  <a:lnTo>
                    <a:pt x="89639" y="0"/>
                  </a:lnTo>
                  <a:lnTo>
                    <a:pt x="115306" y="1050"/>
                  </a:lnTo>
                  <a:lnTo>
                    <a:pt x="124188" y="5047"/>
                  </a:lnTo>
                  <a:lnTo>
                    <a:pt x="126981" y="9712"/>
                  </a:lnTo>
                  <a:lnTo>
                    <a:pt x="130083" y="23361"/>
                  </a:lnTo>
                  <a:lnTo>
                    <a:pt x="125529" y="65598"/>
                  </a:lnTo>
                  <a:lnTo>
                    <a:pt x="123040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224"/>
            <p:cNvSpPr/>
            <p:nvPr>
              <p:custDataLst>
                <p:tags r:id="rId25"/>
              </p:custDataLst>
            </p:nvPr>
          </p:nvSpPr>
          <p:spPr>
            <a:xfrm>
              <a:off x="3124884" y="587089"/>
              <a:ext cx="80573" cy="155862"/>
            </a:xfrm>
            <a:custGeom>
              <a:avLst/>
              <a:gdLst/>
              <a:ahLst/>
              <a:cxnLst/>
              <a:rect l="0" t="0" r="0" b="0"/>
              <a:pathLst>
                <a:path w="80573" h="155862">
                  <a:moveTo>
                    <a:pt x="75516" y="32036"/>
                  </a:moveTo>
                  <a:lnTo>
                    <a:pt x="75516" y="32036"/>
                  </a:lnTo>
                  <a:lnTo>
                    <a:pt x="75516" y="26979"/>
                  </a:lnTo>
                  <a:lnTo>
                    <a:pt x="80572" y="13722"/>
                  </a:lnTo>
                  <a:lnTo>
                    <a:pt x="79945" y="9243"/>
                  </a:lnTo>
                  <a:lnTo>
                    <a:pt x="77411" y="5199"/>
                  </a:lnTo>
                  <a:lnTo>
                    <a:pt x="73604" y="1445"/>
                  </a:lnTo>
                  <a:lnTo>
                    <a:pt x="70008" y="0"/>
                  </a:lnTo>
                  <a:lnTo>
                    <a:pt x="66552" y="96"/>
                  </a:lnTo>
                  <a:lnTo>
                    <a:pt x="63190" y="1217"/>
                  </a:lnTo>
                  <a:lnTo>
                    <a:pt x="35598" y="24722"/>
                  </a:lnTo>
                  <a:lnTo>
                    <a:pt x="15263" y="53404"/>
                  </a:lnTo>
                  <a:lnTo>
                    <a:pt x="4511" y="79290"/>
                  </a:lnTo>
                  <a:lnTo>
                    <a:pt x="0" y="119175"/>
                  </a:lnTo>
                  <a:lnTo>
                    <a:pt x="4575" y="141699"/>
                  </a:lnTo>
                  <a:lnTo>
                    <a:pt x="8114" y="146419"/>
                  </a:lnTo>
                  <a:lnTo>
                    <a:pt x="17690" y="151665"/>
                  </a:lnTo>
                  <a:lnTo>
                    <a:pt x="37416" y="15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225"/>
            <p:cNvSpPr/>
            <p:nvPr>
              <p:custDataLst>
                <p:tags r:id="rId26"/>
              </p:custDataLst>
            </p:nvPr>
          </p:nvSpPr>
          <p:spPr>
            <a:xfrm>
              <a:off x="3269273" y="398496"/>
              <a:ext cx="64478" cy="358528"/>
            </a:xfrm>
            <a:custGeom>
              <a:avLst/>
              <a:gdLst/>
              <a:ahLst/>
              <a:cxnLst/>
              <a:rect l="0" t="0" r="0" b="0"/>
              <a:pathLst>
                <a:path w="64478" h="358528">
                  <a:moveTo>
                    <a:pt x="54952" y="30129"/>
                  </a:moveTo>
                  <a:lnTo>
                    <a:pt x="54952" y="30129"/>
                  </a:lnTo>
                  <a:lnTo>
                    <a:pt x="61498" y="14920"/>
                  </a:lnTo>
                  <a:lnTo>
                    <a:pt x="63888" y="0"/>
                  </a:lnTo>
                  <a:lnTo>
                    <a:pt x="64084" y="518"/>
                  </a:lnTo>
                  <a:lnTo>
                    <a:pt x="46525" y="45685"/>
                  </a:lnTo>
                  <a:lnTo>
                    <a:pt x="33405" y="91888"/>
                  </a:lnTo>
                  <a:lnTo>
                    <a:pt x="21757" y="137328"/>
                  </a:lnTo>
                  <a:lnTo>
                    <a:pt x="12764" y="181126"/>
                  </a:lnTo>
                  <a:lnTo>
                    <a:pt x="7343" y="220352"/>
                  </a:lnTo>
                  <a:lnTo>
                    <a:pt x="0" y="264319"/>
                  </a:lnTo>
                  <a:lnTo>
                    <a:pt x="1276" y="302366"/>
                  </a:lnTo>
                  <a:lnTo>
                    <a:pt x="11188" y="343666"/>
                  </a:lnTo>
                  <a:lnTo>
                    <a:pt x="15174" y="357626"/>
                  </a:lnTo>
                  <a:lnTo>
                    <a:pt x="18908" y="358527"/>
                  </a:lnTo>
                  <a:lnTo>
                    <a:pt x="31524" y="356706"/>
                  </a:lnTo>
                  <a:lnTo>
                    <a:pt x="36158" y="354738"/>
                  </a:lnTo>
                  <a:lnTo>
                    <a:pt x="39248" y="352369"/>
                  </a:lnTo>
                  <a:lnTo>
                    <a:pt x="54319" y="325791"/>
                  </a:lnTo>
                  <a:lnTo>
                    <a:pt x="64477" y="296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226"/>
            <p:cNvSpPr/>
            <p:nvPr>
              <p:custDataLst>
                <p:tags r:id="rId27"/>
              </p:custDataLst>
            </p:nvPr>
          </p:nvSpPr>
          <p:spPr>
            <a:xfrm>
              <a:off x="647700" y="857250"/>
              <a:ext cx="3228976" cy="354759"/>
            </a:xfrm>
            <a:custGeom>
              <a:avLst/>
              <a:gdLst/>
              <a:ahLst/>
              <a:cxnLst/>
              <a:rect l="0" t="0" r="0" b="0"/>
              <a:pathLst>
                <a:path w="3228976" h="354759">
                  <a:moveTo>
                    <a:pt x="0" y="352425"/>
                  </a:moveTo>
                  <a:lnTo>
                    <a:pt x="0" y="352425"/>
                  </a:lnTo>
                  <a:lnTo>
                    <a:pt x="44829" y="347369"/>
                  </a:lnTo>
                  <a:lnTo>
                    <a:pt x="65432" y="350531"/>
                  </a:lnTo>
                  <a:lnTo>
                    <a:pt x="75372" y="354337"/>
                  </a:lnTo>
                  <a:lnTo>
                    <a:pt x="85173" y="354758"/>
                  </a:lnTo>
                  <a:lnTo>
                    <a:pt x="126538" y="345869"/>
                  </a:lnTo>
                  <a:lnTo>
                    <a:pt x="165551" y="343780"/>
                  </a:lnTo>
                  <a:lnTo>
                    <a:pt x="210624" y="340338"/>
                  </a:lnTo>
                  <a:lnTo>
                    <a:pt x="242836" y="335412"/>
                  </a:lnTo>
                  <a:lnTo>
                    <a:pt x="278319" y="329694"/>
                  </a:lnTo>
                  <a:lnTo>
                    <a:pt x="320900" y="323625"/>
                  </a:lnTo>
                  <a:lnTo>
                    <a:pt x="366989" y="317400"/>
                  </a:lnTo>
                  <a:lnTo>
                    <a:pt x="412167" y="311106"/>
                  </a:lnTo>
                  <a:lnTo>
                    <a:pt x="459763" y="304780"/>
                  </a:lnTo>
                  <a:lnTo>
                    <a:pt x="484309" y="301612"/>
                  </a:lnTo>
                  <a:lnTo>
                    <a:pt x="510198" y="298441"/>
                  </a:lnTo>
                  <a:lnTo>
                    <a:pt x="536982" y="295269"/>
                  </a:lnTo>
                  <a:lnTo>
                    <a:pt x="564363" y="292096"/>
                  </a:lnTo>
                  <a:lnTo>
                    <a:pt x="593200" y="288922"/>
                  </a:lnTo>
                  <a:lnTo>
                    <a:pt x="623008" y="285748"/>
                  </a:lnTo>
                  <a:lnTo>
                    <a:pt x="653464" y="282574"/>
                  </a:lnTo>
                  <a:lnTo>
                    <a:pt x="684351" y="279399"/>
                  </a:lnTo>
                  <a:lnTo>
                    <a:pt x="715526" y="276225"/>
                  </a:lnTo>
                  <a:lnTo>
                    <a:pt x="746892" y="273050"/>
                  </a:lnTo>
                  <a:lnTo>
                    <a:pt x="779445" y="268816"/>
                  </a:lnTo>
                  <a:lnTo>
                    <a:pt x="812788" y="263877"/>
                  </a:lnTo>
                  <a:lnTo>
                    <a:pt x="846659" y="258468"/>
                  </a:lnTo>
                  <a:lnTo>
                    <a:pt x="880881" y="253804"/>
                  </a:lnTo>
                  <a:lnTo>
                    <a:pt x="915337" y="249636"/>
                  </a:lnTo>
                  <a:lnTo>
                    <a:pt x="949950" y="245799"/>
                  </a:lnTo>
                  <a:lnTo>
                    <a:pt x="984667" y="242183"/>
                  </a:lnTo>
                  <a:lnTo>
                    <a:pt x="1019453" y="238713"/>
                  </a:lnTo>
                  <a:lnTo>
                    <a:pt x="1054285" y="235343"/>
                  </a:lnTo>
                  <a:lnTo>
                    <a:pt x="1090207" y="230978"/>
                  </a:lnTo>
                  <a:lnTo>
                    <a:pt x="1126855" y="225952"/>
                  </a:lnTo>
                  <a:lnTo>
                    <a:pt x="1163987" y="220485"/>
                  </a:lnTo>
                  <a:lnTo>
                    <a:pt x="1202499" y="215781"/>
                  </a:lnTo>
                  <a:lnTo>
                    <a:pt x="1241933" y="211588"/>
                  </a:lnTo>
                  <a:lnTo>
                    <a:pt x="1281980" y="207733"/>
                  </a:lnTo>
                  <a:lnTo>
                    <a:pt x="1321378" y="204106"/>
                  </a:lnTo>
                  <a:lnTo>
                    <a:pt x="1360344" y="200629"/>
                  </a:lnTo>
                  <a:lnTo>
                    <a:pt x="1399021" y="197252"/>
                  </a:lnTo>
                  <a:lnTo>
                    <a:pt x="1437505" y="193943"/>
                  </a:lnTo>
                  <a:lnTo>
                    <a:pt x="1475862" y="190679"/>
                  </a:lnTo>
                  <a:lnTo>
                    <a:pt x="1514133" y="187444"/>
                  </a:lnTo>
                  <a:lnTo>
                    <a:pt x="1552347" y="183171"/>
                  </a:lnTo>
                  <a:lnTo>
                    <a:pt x="1590523" y="178206"/>
                  </a:lnTo>
                  <a:lnTo>
                    <a:pt x="1628674" y="172779"/>
                  </a:lnTo>
                  <a:lnTo>
                    <a:pt x="1667866" y="168103"/>
                  </a:lnTo>
                  <a:lnTo>
                    <a:pt x="1707752" y="163927"/>
                  </a:lnTo>
                  <a:lnTo>
                    <a:pt x="1748102" y="160084"/>
                  </a:lnTo>
                  <a:lnTo>
                    <a:pt x="1787701" y="156465"/>
                  </a:lnTo>
                  <a:lnTo>
                    <a:pt x="1826801" y="152993"/>
                  </a:lnTo>
                  <a:lnTo>
                    <a:pt x="1865567" y="149620"/>
                  </a:lnTo>
                  <a:lnTo>
                    <a:pt x="1905170" y="146314"/>
                  </a:lnTo>
                  <a:lnTo>
                    <a:pt x="1945330" y="143051"/>
                  </a:lnTo>
                  <a:lnTo>
                    <a:pt x="1985862" y="139817"/>
                  </a:lnTo>
                  <a:lnTo>
                    <a:pt x="2025583" y="135545"/>
                  </a:lnTo>
                  <a:lnTo>
                    <a:pt x="2064763" y="130580"/>
                  </a:lnTo>
                  <a:lnTo>
                    <a:pt x="2103584" y="125153"/>
                  </a:lnTo>
                  <a:lnTo>
                    <a:pt x="2140048" y="120477"/>
                  </a:lnTo>
                  <a:lnTo>
                    <a:pt x="2174940" y="116302"/>
                  </a:lnTo>
                  <a:lnTo>
                    <a:pt x="2208785" y="112459"/>
                  </a:lnTo>
                  <a:lnTo>
                    <a:pt x="2244048" y="109898"/>
                  </a:lnTo>
                  <a:lnTo>
                    <a:pt x="2280257" y="108190"/>
                  </a:lnTo>
                  <a:lnTo>
                    <a:pt x="2317096" y="107052"/>
                  </a:lnTo>
                  <a:lnTo>
                    <a:pt x="2353298" y="105235"/>
                  </a:lnTo>
                  <a:lnTo>
                    <a:pt x="2389074" y="102965"/>
                  </a:lnTo>
                  <a:lnTo>
                    <a:pt x="2424566" y="100393"/>
                  </a:lnTo>
                  <a:lnTo>
                    <a:pt x="2458811" y="97620"/>
                  </a:lnTo>
                  <a:lnTo>
                    <a:pt x="2492224" y="94714"/>
                  </a:lnTo>
                  <a:lnTo>
                    <a:pt x="2525083" y="91717"/>
                  </a:lnTo>
                  <a:lnTo>
                    <a:pt x="2557572" y="88662"/>
                  </a:lnTo>
                  <a:lnTo>
                    <a:pt x="2589815" y="85566"/>
                  </a:lnTo>
                  <a:lnTo>
                    <a:pt x="2621893" y="82444"/>
                  </a:lnTo>
                  <a:lnTo>
                    <a:pt x="2652804" y="80363"/>
                  </a:lnTo>
                  <a:lnTo>
                    <a:pt x="2682936" y="78975"/>
                  </a:lnTo>
                  <a:lnTo>
                    <a:pt x="2712549" y="78050"/>
                  </a:lnTo>
                  <a:lnTo>
                    <a:pt x="2740758" y="76375"/>
                  </a:lnTo>
                  <a:lnTo>
                    <a:pt x="2768030" y="74200"/>
                  </a:lnTo>
                  <a:lnTo>
                    <a:pt x="2794678" y="71692"/>
                  </a:lnTo>
                  <a:lnTo>
                    <a:pt x="2820911" y="68961"/>
                  </a:lnTo>
                  <a:lnTo>
                    <a:pt x="2846865" y="66082"/>
                  </a:lnTo>
                  <a:lnTo>
                    <a:pt x="2872635" y="63105"/>
                  </a:lnTo>
                  <a:lnTo>
                    <a:pt x="2918202" y="59797"/>
                  </a:lnTo>
                  <a:lnTo>
                    <a:pt x="2958562" y="57268"/>
                  </a:lnTo>
                  <a:lnTo>
                    <a:pt x="2994139" y="52616"/>
                  </a:lnTo>
                  <a:lnTo>
                    <a:pt x="3027589" y="47021"/>
                  </a:lnTo>
                  <a:lnTo>
                    <a:pt x="3073350" y="40743"/>
                  </a:lnTo>
                  <a:lnTo>
                    <a:pt x="3110897" y="36061"/>
                  </a:lnTo>
                  <a:lnTo>
                    <a:pt x="3156315" y="28502"/>
                  </a:lnTo>
                  <a:lnTo>
                    <a:pt x="3188631" y="20204"/>
                  </a:lnTo>
                  <a:lnTo>
                    <a:pt x="3228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227"/>
            <p:cNvSpPr/>
            <p:nvPr>
              <p:custDataLst>
                <p:tags r:id="rId28"/>
              </p:custDataLst>
            </p:nvPr>
          </p:nvSpPr>
          <p:spPr>
            <a:xfrm>
              <a:off x="3390900" y="455058"/>
              <a:ext cx="18658" cy="21193"/>
            </a:xfrm>
            <a:custGeom>
              <a:avLst/>
              <a:gdLst/>
              <a:ahLst/>
              <a:cxnLst/>
              <a:rect l="0" t="0" r="0" b="0"/>
              <a:pathLst>
                <a:path w="18658" h="21193">
                  <a:moveTo>
                    <a:pt x="9525" y="21192"/>
                  </a:moveTo>
                  <a:lnTo>
                    <a:pt x="9525" y="21192"/>
                  </a:lnTo>
                  <a:lnTo>
                    <a:pt x="14582" y="16135"/>
                  </a:lnTo>
                  <a:lnTo>
                    <a:pt x="17064" y="8009"/>
                  </a:lnTo>
                  <a:lnTo>
                    <a:pt x="18167" y="516"/>
                  </a:lnTo>
                  <a:lnTo>
                    <a:pt x="18461" y="0"/>
                  </a:lnTo>
                  <a:lnTo>
                    <a:pt x="18657" y="714"/>
                  </a:lnTo>
                  <a:lnTo>
                    <a:pt x="17730" y="1190"/>
                  </a:lnTo>
                  <a:lnTo>
                    <a:pt x="13877" y="1719"/>
                  </a:lnTo>
                  <a:lnTo>
                    <a:pt x="0" y="21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228"/>
            <p:cNvSpPr/>
            <p:nvPr>
              <p:custDataLst>
                <p:tags r:id="rId29"/>
              </p:custDataLst>
            </p:nvPr>
          </p:nvSpPr>
          <p:spPr>
            <a:xfrm>
              <a:off x="3420749" y="563691"/>
              <a:ext cx="97760" cy="165509"/>
            </a:xfrm>
            <a:custGeom>
              <a:avLst/>
              <a:gdLst/>
              <a:ahLst/>
              <a:cxnLst/>
              <a:rect l="0" t="0" r="0" b="0"/>
              <a:pathLst>
                <a:path w="97760" h="165509">
                  <a:moveTo>
                    <a:pt x="55876" y="17334"/>
                  </a:moveTo>
                  <a:lnTo>
                    <a:pt x="55876" y="17334"/>
                  </a:lnTo>
                  <a:lnTo>
                    <a:pt x="55876" y="12277"/>
                  </a:lnTo>
                  <a:lnTo>
                    <a:pt x="53054" y="6973"/>
                  </a:lnTo>
                  <a:lnTo>
                    <a:pt x="50819" y="4077"/>
                  </a:lnTo>
                  <a:lnTo>
                    <a:pt x="42693" y="858"/>
                  </a:lnTo>
                  <a:lnTo>
                    <a:pt x="37562" y="0"/>
                  </a:lnTo>
                  <a:lnTo>
                    <a:pt x="33083" y="1545"/>
                  </a:lnTo>
                  <a:lnTo>
                    <a:pt x="25285" y="8906"/>
                  </a:lnTo>
                  <a:lnTo>
                    <a:pt x="5178" y="51310"/>
                  </a:lnTo>
                  <a:lnTo>
                    <a:pt x="0" y="90563"/>
                  </a:lnTo>
                  <a:lnTo>
                    <a:pt x="162" y="114996"/>
                  </a:lnTo>
                  <a:lnTo>
                    <a:pt x="12033" y="155470"/>
                  </a:lnTo>
                  <a:lnTo>
                    <a:pt x="18181" y="160225"/>
                  </a:lnTo>
                  <a:lnTo>
                    <a:pt x="36300" y="165508"/>
                  </a:lnTo>
                  <a:lnTo>
                    <a:pt x="52820" y="165033"/>
                  </a:lnTo>
                  <a:lnTo>
                    <a:pt x="60189" y="163425"/>
                  </a:lnTo>
                  <a:lnTo>
                    <a:pt x="66159" y="159178"/>
                  </a:lnTo>
                  <a:lnTo>
                    <a:pt x="90310" y="124749"/>
                  </a:lnTo>
                  <a:lnTo>
                    <a:pt x="96932" y="109524"/>
                  </a:lnTo>
                  <a:lnTo>
                    <a:pt x="97759" y="92174"/>
                  </a:lnTo>
                  <a:lnTo>
                    <a:pt x="89667" y="60222"/>
                  </a:lnTo>
                  <a:lnTo>
                    <a:pt x="66413" y="28404"/>
                  </a:lnTo>
                  <a:lnTo>
                    <a:pt x="57352" y="20026"/>
                  </a:lnTo>
                  <a:lnTo>
                    <a:pt x="36826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229"/>
            <p:cNvSpPr/>
            <p:nvPr>
              <p:custDataLst>
                <p:tags r:id="rId30"/>
              </p:custDataLst>
            </p:nvPr>
          </p:nvSpPr>
          <p:spPr>
            <a:xfrm>
              <a:off x="3581400" y="571500"/>
              <a:ext cx="79736" cy="144422"/>
            </a:xfrm>
            <a:custGeom>
              <a:avLst/>
              <a:gdLst/>
              <a:ahLst/>
              <a:cxnLst/>
              <a:rect l="0" t="0" r="0" b="0"/>
              <a:pathLst>
                <a:path w="79736" h="144422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73" y="38126"/>
                  </a:lnTo>
                  <a:lnTo>
                    <a:pt x="4458" y="83849"/>
                  </a:lnTo>
                  <a:lnTo>
                    <a:pt x="881" y="127884"/>
                  </a:lnTo>
                  <a:lnTo>
                    <a:pt x="174" y="144421"/>
                  </a:lnTo>
                  <a:lnTo>
                    <a:pt x="116" y="143906"/>
                  </a:lnTo>
                  <a:lnTo>
                    <a:pt x="19302" y="96781"/>
                  </a:lnTo>
                  <a:lnTo>
                    <a:pt x="36016" y="49551"/>
                  </a:lnTo>
                  <a:lnTo>
                    <a:pt x="53949" y="10367"/>
                  </a:lnTo>
                  <a:lnTo>
                    <a:pt x="57133" y="6911"/>
                  </a:lnTo>
                  <a:lnTo>
                    <a:pt x="66315" y="3072"/>
                  </a:lnTo>
                  <a:lnTo>
                    <a:pt x="70668" y="3106"/>
                  </a:lnTo>
                  <a:lnTo>
                    <a:pt x="78328" y="5967"/>
                  </a:lnTo>
                  <a:lnTo>
                    <a:pt x="79735" y="11386"/>
                  </a:lnTo>
                  <a:lnTo>
                    <a:pt x="77212" y="50501"/>
                  </a:lnTo>
                  <a:lnTo>
                    <a:pt x="762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230"/>
            <p:cNvSpPr/>
            <p:nvPr>
              <p:custDataLst>
                <p:tags r:id="rId31"/>
              </p:custDataLst>
            </p:nvPr>
          </p:nvSpPr>
          <p:spPr>
            <a:xfrm>
              <a:off x="3750385" y="337040"/>
              <a:ext cx="249947" cy="347081"/>
            </a:xfrm>
            <a:custGeom>
              <a:avLst/>
              <a:gdLst/>
              <a:ahLst/>
              <a:cxnLst/>
              <a:rect l="0" t="0" r="0" b="0"/>
              <a:pathLst>
                <a:path w="249947" h="347081">
                  <a:moveTo>
                    <a:pt x="78665" y="291610"/>
                  </a:moveTo>
                  <a:lnTo>
                    <a:pt x="78665" y="291610"/>
                  </a:lnTo>
                  <a:lnTo>
                    <a:pt x="93743" y="266171"/>
                  </a:lnTo>
                  <a:lnTo>
                    <a:pt x="95067" y="261950"/>
                  </a:lnTo>
                  <a:lnTo>
                    <a:pt x="92775" y="258079"/>
                  </a:lnTo>
                  <a:lnTo>
                    <a:pt x="81761" y="250954"/>
                  </a:lnTo>
                  <a:lnTo>
                    <a:pt x="74379" y="250748"/>
                  </a:lnTo>
                  <a:lnTo>
                    <a:pt x="57710" y="256163"/>
                  </a:lnTo>
                  <a:lnTo>
                    <a:pt x="30476" y="276168"/>
                  </a:lnTo>
                  <a:lnTo>
                    <a:pt x="12411" y="297148"/>
                  </a:lnTo>
                  <a:lnTo>
                    <a:pt x="355" y="321826"/>
                  </a:lnTo>
                  <a:lnTo>
                    <a:pt x="0" y="328687"/>
                  </a:lnTo>
                  <a:lnTo>
                    <a:pt x="1880" y="334320"/>
                  </a:lnTo>
                  <a:lnTo>
                    <a:pt x="8555" y="342342"/>
                  </a:lnTo>
                  <a:lnTo>
                    <a:pt x="15049" y="345908"/>
                  </a:lnTo>
                  <a:lnTo>
                    <a:pt x="24286" y="344670"/>
                  </a:lnTo>
                  <a:lnTo>
                    <a:pt x="44967" y="338892"/>
                  </a:lnTo>
                  <a:lnTo>
                    <a:pt x="46675" y="336890"/>
                  </a:lnTo>
                  <a:lnTo>
                    <a:pt x="47813" y="334497"/>
                  </a:lnTo>
                  <a:lnTo>
                    <a:pt x="49631" y="332901"/>
                  </a:lnTo>
                  <a:lnTo>
                    <a:pt x="54472" y="331128"/>
                  </a:lnTo>
                  <a:lnTo>
                    <a:pt x="56187" y="331714"/>
                  </a:lnTo>
                  <a:lnTo>
                    <a:pt x="57329" y="333163"/>
                  </a:lnTo>
                  <a:lnTo>
                    <a:pt x="58091" y="335187"/>
                  </a:lnTo>
                  <a:lnTo>
                    <a:pt x="69276" y="343092"/>
                  </a:lnTo>
                  <a:lnTo>
                    <a:pt x="80940" y="347080"/>
                  </a:lnTo>
                  <a:lnTo>
                    <a:pt x="90612" y="345191"/>
                  </a:lnTo>
                  <a:lnTo>
                    <a:pt x="119125" y="330299"/>
                  </a:lnTo>
                  <a:lnTo>
                    <a:pt x="142239" y="304857"/>
                  </a:lnTo>
                  <a:lnTo>
                    <a:pt x="172362" y="261262"/>
                  </a:lnTo>
                  <a:lnTo>
                    <a:pt x="189683" y="224409"/>
                  </a:lnTo>
                  <a:lnTo>
                    <a:pt x="210073" y="179088"/>
                  </a:lnTo>
                  <a:lnTo>
                    <a:pt x="226880" y="139561"/>
                  </a:lnTo>
                  <a:lnTo>
                    <a:pt x="240390" y="101179"/>
                  </a:lnTo>
                  <a:lnTo>
                    <a:pt x="248194" y="68080"/>
                  </a:lnTo>
                  <a:lnTo>
                    <a:pt x="249736" y="22580"/>
                  </a:lnTo>
                  <a:lnTo>
                    <a:pt x="249946" y="8705"/>
                  </a:lnTo>
                  <a:lnTo>
                    <a:pt x="248944" y="4582"/>
                  </a:lnTo>
                  <a:lnTo>
                    <a:pt x="247218" y="1833"/>
                  </a:lnTo>
                  <a:lnTo>
                    <a:pt x="245009" y="0"/>
                  </a:lnTo>
                  <a:lnTo>
                    <a:pt x="234087" y="3608"/>
                  </a:lnTo>
                  <a:lnTo>
                    <a:pt x="220766" y="12268"/>
                  </a:lnTo>
                  <a:lnTo>
                    <a:pt x="211319" y="23172"/>
                  </a:lnTo>
                  <a:lnTo>
                    <a:pt x="193291" y="64035"/>
                  </a:lnTo>
                  <a:lnTo>
                    <a:pt x="180330" y="101313"/>
                  </a:lnTo>
                  <a:lnTo>
                    <a:pt x="168636" y="145796"/>
                  </a:lnTo>
                  <a:lnTo>
                    <a:pt x="165229" y="189077"/>
                  </a:lnTo>
                  <a:lnTo>
                    <a:pt x="164555" y="233021"/>
                  </a:lnTo>
                  <a:lnTo>
                    <a:pt x="172027" y="271217"/>
                  </a:lnTo>
                  <a:lnTo>
                    <a:pt x="180872" y="305887"/>
                  </a:lnTo>
                  <a:lnTo>
                    <a:pt x="183440" y="33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231"/>
            <p:cNvSpPr/>
            <p:nvPr>
              <p:custDataLst>
                <p:tags r:id="rId32"/>
              </p:custDataLst>
            </p:nvPr>
          </p:nvSpPr>
          <p:spPr>
            <a:xfrm>
              <a:off x="4105275" y="666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7992" y="20696"/>
                  </a:lnTo>
                  <a:lnTo>
                    <a:pt x="13993" y="2966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232"/>
            <p:cNvSpPr/>
            <p:nvPr>
              <p:custDataLst>
                <p:tags r:id="rId33"/>
              </p:custDataLst>
            </p:nvPr>
          </p:nvSpPr>
          <p:spPr>
            <a:xfrm>
              <a:off x="4143375" y="519270"/>
              <a:ext cx="1" cy="23656"/>
            </a:xfrm>
            <a:custGeom>
              <a:avLst/>
              <a:gdLst/>
              <a:ahLst/>
              <a:cxnLst/>
              <a:rect l="0" t="0" r="0" b="0"/>
              <a:pathLst>
                <a:path w="1" h="2365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2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863"/>
          <p:cNvGrpSpPr/>
          <p:nvPr/>
        </p:nvGrpSpPr>
        <p:grpSpPr>
          <a:xfrm>
            <a:off x="676770" y="433431"/>
            <a:ext cx="1437222" cy="601789"/>
            <a:chOff x="676770" y="433431"/>
            <a:chExt cx="1437222" cy="601789"/>
          </a:xfrm>
        </p:grpSpPr>
        <p:sp>
          <p:nvSpPr>
            <p:cNvPr id="512" name="SMARTInkShape-4233"/>
            <p:cNvSpPr/>
            <p:nvPr>
              <p:custDataLst>
                <p:tags r:id="rId6"/>
              </p:custDataLst>
            </p:nvPr>
          </p:nvSpPr>
          <p:spPr>
            <a:xfrm>
              <a:off x="1530574" y="657225"/>
              <a:ext cx="164877" cy="47626"/>
            </a:xfrm>
            <a:custGeom>
              <a:avLst/>
              <a:gdLst/>
              <a:ahLst/>
              <a:cxnLst/>
              <a:rect l="0" t="0" r="0" b="0"/>
              <a:pathLst>
                <a:path w="164877" h="47626">
                  <a:moveTo>
                    <a:pt x="31526" y="47625"/>
                  </a:moveTo>
                  <a:lnTo>
                    <a:pt x="31526" y="47625"/>
                  </a:lnTo>
                  <a:lnTo>
                    <a:pt x="1866" y="47625"/>
                  </a:lnTo>
                  <a:lnTo>
                    <a:pt x="111" y="46567"/>
                  </a:lnTo>
                  <a:lnTo>
                    <a:pt x="0" y="44803"/>
                  </a:lnTo>
                  <a:lnTo>
                    <a:pt x="983" y="42568"/>
                  </a:lnTo>
                  <a:lnTo>
                    <a:pt x="2698" y="41079"/>
                  </a:lnTo>
                  <a:lnTo>
                    <a:pt x="33233" y="31816"/>
                  </a:lnTo>
                  <a:lnTo>
                    <a:pt x="76371" y="23945"/>
                  </a:lnTo>
                  <a:lnTo>
                    <a:pt x="110156" y="17900"/>
                  </a:lnTo>
                  <a:lnTo>
                    <a:pt x="16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234"/>
            <p:cNvSpPr/>
            <p:nvPr>
              <p:custDataLst>
                <p:tags r:id="rId7"/>
              </p:custDataLst>
            </p:nvPr>
          </p:nvSpPr>
          <p:spPr>
            <a:xfrm>
              <a:off x="1724025" y="6572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6228" y="18828"/>
                  </a:lnTo>
                  <a:lnTo>
                    <a:pt x="3862" y="61158"/>
                  </a:lnTo>
                  <a:lnTo>
                    <a:pt x="508" y="10830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235"/>
            <p:cNvSpPr/>
            <p:nvPr>
              <p:custDataLst>
                <p:tags r:id="rId8"/>
              </p:custDataLst>
            </p:nvPr>
          </p:nvSpPr>
          <p:spPr>
            <a:xfrm>
              <a:off x="1724417" y="552450"/>
              <a:ext cx="9134" cy="28576"/>
            </a:xfrm>
            <a:custGeom>
              <a:avLst/>
              <a:gdLst/>
              <a:ahLst/>
              <a:cxnLst/>
              <a:rect l="0" t="0" r="0" b="0"/>
              <a:pathLst>
                <a:path w="9134" h="28576">
                  <a:moveTo>
                    <a:pt x="9133" y="28575"/>
                  </a:moveTo>
                  <a:lnTo>
                    <a:pt x="9133" y="28575"/>
                  </a:lnTo>
                  <a:lnTo>
                    <a:pt x="9133" y="23518"/>
                  </a:lnTo>
                  <a:lnTo>
                    <a:pt x="0" y="901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236"/>
            <p:cNvSpPr/>
            <p:nvPr>
              <p:custDataLst>
                <p:tags r:id="rId9"/>
              </p:custDataLst>
            </p:nvPr>
          </p:nvSpPr>
          <p:spPr>
            <a:xfrm>
              <a:off x="1792735" y="433431"/>
              <a:ext cx="321257" cy="364696"/>
            </a:xfrm>
            <a:custGeom>
              <a:avLst/>
              <a:gdLst/>
              <a:ahLst/>
              <a:cxnLst/>
              <a:rect l="0" t="0" r="0" b="0"/>
              <a:pathLst>
                <a:path w="321257" h="364696">
                  <a:moveTo>
                    <a:pt x="93215" y="223794"/>
                  </a:moveTo>
                  <a:lnTo>
                    <a:pt x="93215" y="223794"/>
                  </a:lnTo>
                  <a:lnTo>
                    <a:pt x="84553" y="216190"/>
                  </a:lnTo>
                  <a:lnTo>
                    <a:pt x="58004" y="199342"/>
                  </a:lnTo>
                  <a:lnTo>
                    <a:pt x="47227" y="197051"/>
                  </a:lnTo>
                  <a:lnTo>
                    <a:pt x="41390" y="198557"/>
                  </a:lnTo>
                  <a:lnTo>
                    <a:pt x="29259" y="205875"/>
                  </a:lnTo>
                  <a:lnTo>
                    <a:pt x="15586" y="221895"/>
                  </a:lnTo>
                  <a:lnTo>
                    <a:pt x="1017" y="264793"/>
                  </a:lnTo>
                  <a:lnTo>
                    <a:pt x="0" y="270177"/>
                  </a:lnTo>
                  <a:lnTo>
                    <a:pt x="5971" y="301630"/>
                  </a:lnTo>
                  <a:lnTo>
                    <a:pt x="15389" y="326937"/>
                  </a:lnTo>
                  <a:lnTo>
                    <a:pt x="25464" y="337721"/>
                  </a:lnTo>
                  <a:lnTo>
                    <a:pt x="64794" y="360008"/>
                  </a:lnTo>
                  <a:lnTo>
                    <a:pt x="86558" y="364695"/>
                  </a:lnTo>
                  <a:lnTo>
                    <a:pt x="101192" y="360147"/>
                  </a:lnTo>
                  <a:lnTo>
                    <a:pt x="133228" y="340606"/>
                  </a:lnTo>
                  <a:lnTo>
                    <a:pt x="142043" y="330038"/>
                  </a:lnTo>
                  <a:lnTo>
                    <a:pt x="155267" y="300520"/>
                  </a:lnTo>
                  <a:lnTo>
                    <a:pt x="158977" y="276658"/>
                  </a:lnTo>
                  <a:lnTo>
                    <a:pt x="158426" y="262106"/>
                  </a:lnTo>
                  <a:lnTo>
                    <a:pt x="154653" y="252110"/>
                  </a:lnTo>
                  <a:lnTo>
                    <a:pt x="151107" y="249022"/>
                  </a:lnTo>
                  <a:lnTo>
                    <a:pt x="141523" y="245590"/>
                  </a:lnTo>
                  <a:lnTo>
                    <a:pt x="137062" y="246791"/>
                  </a:lnTo>
                  <a:lnTo>
                    <a:pt x="129283" y="253770"/>
                  </a:lnTo>
                  <a:lnTo>
                    <a:pt x="125120" y="261106"/>
                  </a:lnTo>
                  <a:lnTo>
                    <a:pt x="122777" y="274008"/>
                  </a:lnTo>
                  <a:lnTo>
                    <a:pt x="122448" y="279495"/>
                  </a:lnTo>
                  <a:lnTo>
                    <a:pt x="124905" y="288414"/>
                  </a:lnTo>
                  <a:lnTo>
                    <a:pt x="127041" y="292274"/>
                  </a:lnTo>
                  <a:lnTo>
                    <a:pt x="130583" y="294847"/>
                  </a:lnTo>
                  <a:lnTo>
                    <a:pt x="149408" y="300600"/>
                  </a:lnTo>
                  <a:lnTo>
                    <a:pt x="158300" y="308135"/>
                  </a:lnTo>
                  <a:lnTo>
                    <a:pt x="159184" y="311726"/>
                  </a:lnTo>
                  <a:lnTo>
                    <a:pt x="159419" y="314166"/>
                  </a:lnTo>
                  <a:lnTo>
                    <a:pt x="162503" y="319698"/>
                  </a:lnTo>
                  <a:lnTo>
                    <a:pt x="164807" y="322655"/>
                  </a:lnTo>
                  <a:lnTo>
                    <a:pt x="170189" y="325941"/>
                  </a:lnTo>
                  <a:lnTo>
                    <a:pt x="173106" y="326817"/>
                  </a:lnTo>
                  <a:lnTo>
                    <a:pt x="176109" y="326343"/>
                  </a:lnTo>
                  <a:lnTo>
                    <a:pt x="182268" y="322993"/>
                  </a:lnTo>
                  <a:lnTo>
                    <a:pt x="229238" y="278139"/>
                  </a:lnTo>
                  <a:lnTo>
                    <a:pt x="255041" y="246798"/>
                  </a:lnTo>
                  <a:lnTo>
                    <a:pt x="275464" y="205525"/>
                  </a:lnTo>
                  <a:lnTo>
                    <a:pt x="292990" y="160044"/>
                  </a:lnTo>
                  <a:lnTo>
                    <a:pt x="302691" y="127647"/>
                  </a:lnTo>
                  <a:lnTo>
                    <a:pt x="312268" y="86298"/>
                  </a:lnTo>
                  <a:lnTo>
                    <a:pt x="319929" y="38825"/>
                  </a:lnTo>
                  <a:lnTo>
                    <a:pt x="321256" y="11414"/>
                  </a:lnTo>
                  <a:lnTo>
                    <a:pt x="319326" y="6008"/>
                  </a:lnTo>
                  <a:lnTo>
                    <a:pt x="315922" y="2403"/>
                  </a:lnTo>
                  <a:lnTo>
                    <a:pt x="311537" y="0"/>
                  </a:lnTo>
                  <a:lnTo>
                    <a:pt x="306496" y="1573"/>
                  </a:lnTo>
                  <a:lnTo>
                    <a:pt x="295251" y="11787"/>
                  </a:lnTo>
                  <a:lnTo>
                    <a:pt x="278389" y="57307"/>
                  </a:lnTo>
                  <a:lnTo>
                    <a:pt x="267690" y="101890"/>
                  </a:lnTo>
                  <a:lnTo>
                    <a:pt x="260206" y="146092"/>
                  </a:lnTo>
                  <a:lnTo>
                    <a:pt x="261698" y="180780"/>
                  </a:lnTo>
                  <a:lnTo>
                    <a:pt x="263786" y="222926"/>
                  </a:lnTo>
                  <a:lnTo>
                    <a:pt x="272096" y="268308"/>
                  </a:lnTo>
                  <a:lnTo>
                    <a:pt x="293240" y="328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237"/>
            <p:cNvSpPr/>
            <p:nvPr>
              <p:custDataLst>
                <p:tags r:id="rId10"/>
              </p:custDataLst>
            </p:nvPr>
          </p:nvSpPr>
          <p:spPr>
            <a:xfrm>
              <a:off x="676770" y="625031"/>
              <a:ext cx="159742" cy="410189"/>
            </a:xfrm>
            <a:custGeom>
              <a:avLst/>
              <a:gdLst/>
              <a:ahLst/>
              <a:cxnLst/>
              <a:rect l="0" t="0" r="0" b="0"/>
              <a:pathLst>
                <a:path w="159742" h="410189">
                  <a:moveTo>
                    <a:pt x="113805" y="79819"/>
                  </a:moveTo>
                  <a:lnTo>
                    <a:pt x="113805" y="79819"/>
                  </a:lnTo>
                  <a:lnTo>
                    <a:pt x="107259" y="64610"/>
                  </a:lnTo>
                  <a:lnTo>
                    <a:pt x="99616" y="29982"/>
                  </a:lnTo>
                  <a:lnTo>
                    <a:pt x="91271" y="17805"/>
                  </a:lnTo>
                  <a:lnTo>
                    <a:pt x="68667" y="1365"/>
                  </a:lnTo>
                  <a:lnTo>
                    <a:pt x="62546" y="0"/>
                  </a:lnTo>
                  <a:lnTo>
                    <a:pt x="50101" y="1305"/>
                  </a:lnTo>
                  <a:lnTo>
                    <a:pt x="31195" y="13046"/>
                  </a:lnTo>
                  <a:lnTo>
                    <a:pt x="12187" y="34987"/>
                  </a:lnTo>
                  <a:lnTo>
                    <a:pt x="5141" y="55308"/>
                  </a:lnTo>
                  <a:lnTo>
                    <a:pt x="0" y="102362"/>
                  </a:lnTo>
                  <a:lnTo>
                    <a:pt x="1842" y="120530"/>
                  </a:lnTo>
                  <a:lnTo>
                    <a:pt x="17449" y="158220"/>
                  </a:lnTo>
                  <a:lnTo>
                    <a:pt x="36093" y="181854"/>
                  </a:lnTo>
                  <a:lnTo>
                    <a:pt x="78977" y="223798"/>
                  </a:lnTo>
                  <a:lnTo>
                    <a:pt x="123534" y="264845"/>
                  </a:lnTo>
                  <a:lnTo>
                    <a:pt x="145674" y="294050"/>
                  </a:lnTo>
                  <a:lnTo>
                    <a:pt x="158897" y="332597"/>
                  </a:lnTo>
                  <a:lnTo>
                    <a:pt x="159741" y="337237"/>
                  </a:lnTo>
                  <a:lnTo>
                    <a:pt x="155873" y="358938"/>
                  </a:lnTo>
                  <a:lnTo>
                    <a:pt x="142968" y="385477"/>
                  </a:lnTo>
                  <a:lnTo>
                    <a:pt x="125739" y="403335"/>
                  </a:lnTo>
                  <a:lnTo>
                    <a:pt x="110642" y="408812"/>
                  </a:lnTo>
                  <a:lnTo>
                    <a:pt x="94408" y="410188"/>
                  </a:lnTo>
                  <a:lnTo>
                    <a:pt x="80137" y="407272"/>
                  </a:lnTo>
                  <a:lnTo>
                    <a:pt x="69561" y="399626"/>
                  </a:lnTo>
                  <a:lnTo>
                    <a:pt x="65259" y="394624"/>
                  </a:lnTo>
                  <a:lnTo>
                    <a:pt x="56655" y="35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238"/>
            <p:cNvSpPr/>
            <p:nvPr>
              <p:custDataLst>
                <p:tags r:id="rId11"/>
              </p:custDataLst>
            </p:nvPr>
          </p:nvSpPr>
          <p:spPr>
            <a:xfrm>
              <a:off x="904875" y="567157"/>
              <a:ext cx="76201" cy="452817"/>
            </a:xfrm>
            <a:custGeom>
              <a:avLst/>
              <a:gdLst/>
              <a:ahLst/>
              <a:cxnLst/>
              <a:rect l="0" t="0" r="0" b="0"/>
              <a:pathLst>
                <a:path w="76201" h="452817">
                  <a:moveTo>
                    <a:pt x="9525" y="23393"/>
                  </a:moveTo>
                  <a:lnTo>
                    <a:pt x="9525" y="23393"/>
                  </a:lnTo>
                  <a:lnTo>
                    <a:pt x="9525" y="1003"/>
                  </a:lnTo>
                  <a:lnTo>
                    <a:pt x="8467" y="0"/>
                  </a:lnTo>
                  <a:lnTo>
                    <a:pt x="6703" y="389"/>
                  </a:lnTo>
                  <a:lnTo>
                    <a:pt x="4468" y="1707"/>
                  </a:lnTo>
                  <a:lnTo>
                    <a:pt x="1986" y="11638"/>
                  </a:lnTo>
                  <a:lnTo>
                    <a:pt x="392" y="53997"/>
                  </a:lnTo>
                  <a:lnTo>
                    <a:pt x="116" y="87847"/>
                  </a:lnTo>
                  <a:lnTo>
                    <a:pt x="52" y="119420"/>
                  </a:lnTo>
                  <a:lnTo>
                    <a:pt x="23" y="158147"/>
                  </a:lnTo>
                  <a:lnTo>
                    <a:pt x="10" y="200053"/>
                  </a:lnTo>
                  <a:lnTo>
                    <a:pt x="5" y="234906"/>
                  </a:lnTo>
                  <a:lnTo>
                    <a:pt x="2" y="266624"/>
                  </a:lnTo>
                  <a:lnTo>
                    <a:pt x="1" y="301887"/>
                  </a:lnTo>
                  <a:lnTo>
                    <a:pt x="0" y="338727"/>
                  </a:lnTo>
                  <a:lnTo>
                    <a:pt x="1059" y="375208"/>
                  </a:lnTo>
                  <a:lnTo>
                    <a:pt x="6546" y="421263"/>
                  </a:lnTo>
                  <a:lnTo>
                    <a:pt x="8201" y="437644"/>
                  </a:lnTo>
                  <a:lnTo>
                    <a:pt x="11817" y="443494"/>
                  </a:lnTo>
                  <a:lnTo>
                    <a:pt x="24302" y="452816"/>
                  </a:lnTo>
                  <a:lnTo>
                    <a:pt x="31018" y="452550"/>
                  </a:lnTo>
                  <a:lnTo>
                    <a:pt x="44125" y="443788"/>
                  </a:lnTo>
                  <a:lnTo>
                    <a:pt x="76200" y="39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239"/>
            <p:cNvSpPr/>
            <p:nvPr>
              <p:custDataLst>
                <p:tags r:id="rId12"/>
              </p:custDataLst>
            </p:nvPr>
          </p:nvSpPr>
          <p:spPr>
            <a:xfrm>
              <a:off x="838985" y="790575"/>
              <a:ext cx="180191" cy="66676"/>
            </a:xfrm>
            <a:custGeom>
              <a:avLst/>
              <a:gdLst/>
              <a:ahLst/>
              <a:cxnLst/>
              <a:rect l="0" t="0" r="0" b="0"/>
              <a:pathLst>
                <a:path w="180191" h="66676">
                  <a:moveTo>
                    <a:pt x="18265" y="66675"/>
                  </a:moveTo>
                  <a:lnTo>
                    <a:pt x="18265" y="66675"/>
                  </a:lnTo>
                  <a:lnTo>
                    <a:pt x="1863" y="58474"/>
                  </a:lnTo>
                  <a:lnTo>
                    <a:pt x="980" y="56974"/>
                  </a:lnTo>
                  <a:lnTo>
                    <a:pt x="0" y="52486"/>
                  </a:lnTo>
                  <a:lnTo>
                    <a:pt x="1855" y="49807"/>
                  </a:lnTo>
                  <a:lnTo>
                    <a:pt x="39358" y="25117"/>
                  </a:lnTo>
                  <a:lnTo>
                    <a:pt x="75096" y="11787"/>
                  </a:lnTo>
                  <a:lnTo>
                    <a:pt x="118901" y="8914"/>
                  </a:lnTo>
                  <a:lnTo>
                    <a:pt x="180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240"/>
            <p:cNvSpPr/>
            <p:nvPr>
              <p:custDataLst>
                <p:tags r:id="rId13"/>
              </p:custDataLst>
            </p:nvPr>
          </p:nvSpPr>
          <p:spPr>
            <a:xfrm>
              <a:off x="1040363" y="548116"/>
              <a:ext cx="264563" cy="410367"/>
            </a:xfrm>
            <a:custGeom>
              <a:avLst/>
              <a:gdLst/>
              <a:ahLst/>
              <a:cxnLst/>
              <a:rect l="0" t="0" r="0" b="0"/>
              <a:pathLst>
                <a:path w="264563" h="410367">
                  <a:moveTo>
                    <a:pt x="121687" y="242459"/>
                  </a:moveTo>
                  <a:lnTo>
                    <a:pt x="121687" y="242459"/>
                  </a:lnTo>
                  <a:lnTo>
                    <a:pt x="97836" y="241401"/>
                  </a:lnTo>
                  <a:lnTo>
                    <a:pt x="67498" y="234258"/>
                  </a:lnTo>
                  <a:lnTo>
                    <a:pt x="48599" y="238383"/>
                  </a:lnTo>
                  <a:lnTo>
                    <a:pt x="34650" y="246308"/>
                  </a:lnTo>
                  <a:lnTo>
                    <a:pt x="18757" y="265472"/>
                  </a:lnTo>
                  <a:lnTo>
                    <a:pt x="12441" y="279498"/>
                  </a:lnTo>
                  <a:lnTo>
                    <a:pt x="1506" y="320832"/>
                  </a:lnTo>
                  <a:lnTo>
                    <a:pt x="0" y="351993"/>
                  </a:lnTo>
                  <a:lnTo>
                    <a:pt x="8716" y="388787"/>
                  </a:lnTo>
                  <a:lnTo>
                    <a:pt x="23685" y="410183"/>
                  </a:lnTo>
                  <a:lnTo>
                    <a:pt x="26719" y="410366"/>
                  </a:lnTo>
                  <a:lnTo>
                    <a:pt x="35735" y="407748"/>
                  </a:lnTo>
                  <a:lnTo>
                    <a:pt x="52710" y="395268"/>
                  </a:lnTo>
                  <a:lnTo>
                    <a:pt x="66089" y="373108"/>
                  </a:lnTo>
                  <a:lnTo>
                    <a:pt x="83373" y="327828"/>
                  </a:lnTo>
                  <a:lnTo>
                    <a:pt x="92542" y="301261"/>
                  </a:lnTo>
                  <a:lnTo>
                    <a:pt x="95859" y="328088"/>
                  </a:lnTo>
                  <a:lnTo>
                    <a:pt x="100629" y="350028"/>
                  </a:lnTo>
                  <a:lnTo>
                    <a:pt x="101298" y="358622"/>
                  </a:lnTo>
                  <a:lnTo>
                    <a:pt x="103861" y="365409"/>
                  </a:lnTo>
                  <a:lnTo>
                    <a:pt x="123978" y="387558"/>
                  </a:lnTo>
                  <a:lnTo>
                    <a:pt x="129564" y="387875"/>
                  </a:lnTo>
                  <a:lnTo>
                    <a:pt x="144238" y="382583"/>
                  </a:lnTo>
                  <a:lnTo>
                    <a:pt x="155698" y="370353"/>
                  </a:lnTo>
                  <a:lnTo>
                    <a:pt x="176736" y="326518"/>
                  </a:lnTo>
                  <a:lnTo>
                    <a:pt x="192611" y="287599"/>
                  </a:lnTo>
                  <a:lnTo>
                    <a:pt x="199667" y="244163"/>
                  </a:lnTo>
                  <a:lnTo>
                    <a:pt x="205882" y="199639"/>
                  </a:lnTo>
                  <a:lnTo>
                    <a:pt x="213656" y="156625"/>
                  </a:lnTo>
                  <a:lnTo>
                    <a:pt x="219111" y="111282"/>
                  </a:lnTo>
                  <a:lnTo>
                    <a:pt x="225010" y="71438"/>
                  </a:lnTo>
                  <a:lnTo>
                    <a:pt x="232721" y="26448"/>
                  </a:lnTo>
                  <a:lnTo>
                    <a:pt x="234536" y="5696"/>
                  </a:lnTo>
                  <a:lnTo>
                    <a:pt x="233961" y="1008"/>
                  </a:lnTo>
                  <a:lnTo>
                    <a:pt x="232520" y="0"/>
                  </a:lnTo>
                  <a:lnTo>
                    <a:pt x="230500" y="1445"/>
                  </a:lnTo>
                  <a:lnTo>
                    <a:pt x="228257" y="11517"/>
                  </a:lnTo>
                  <a:lnTo>
                    <a:pt x="220152" y="56080"/>
                  </a:lnTo>
                  <a:lnTo>
                    <a:pt x="216831" y="101510"/>
                  </a:lnTo>
                  <a:lnTo>
                    <a:pt x="210673" y="142723"/>
                  </a:lnTo>
                  <a:lnTo>
                    <a:pt x="208378" y="184921"/>
                  </a:lnTo>
                  <a:lnTo>
                    <a:pt x="207841" y="222531"/>
                  </a:lnTo>
                  <a:lnTo>
                    <a:pt x="207539" y="265129"/>
                  </a:lnTo>
                  <a:lnTo>
                    <a:pt x="212506" y="307972"/>
                  </a:lnTo>
                  <a:lnTo>
                    <a:pt x="219176" y="349799"/>
                  </a:lnTo>
                  <a:lnTo>
                    <a:pt x="227125" y="370924"/>
                  </a:lnTo>
                  <a:lnTo>
                    <a:pt x="230079" y="375728"/>
                  </a:lnTo>
                  <a:lnTo>
                    <a:pt x="233107" y="377872"/>
                  </a:lnTo>
                  <a:lnTo>
                    <a:pt x="236183" y="378242"/>
                  </a:lnTo>
                  <a:lnTo>
                    <a:pt x="239293" y="377431"/>
                  </a:lnTo>
                  <a:lnTo>
                    <a:pt x="245570" y="370885"/>
                  </a:lnTo>
                  <a:lnTo>
                    <a:pt x="258223" y="344380"/>
                  </a:lnTo>
                  <a:lnTo>
                    <a:pt x="264562" y="3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241"/>
            <p:cNvSpPr/>
            <p:nvPr>
              <p:custDataLst>
                <p:tags r:id="rId14"/>
              </p:custDataLst>
            </p:nvPr>
          </p:nvSpPr>
          <p:spPr>
            <a:xfrm>
              <a:off x="1169781" y="704850"/>
              <a:ext cx="135145" cy="47626"/>
            </a:xfrm>
            <a:custGeom>
              <a:avLst/>
              <a:gdLst/>
              <a:ahLst/>
              <a:cxnLst/>
              <a:rect l="0" t="0" r="0" b="0"/>
              <a:pathLst>
                <a:path w="135145" h="47626">
                  <a:moveTo>
                    <a:pt x="39894" y="47625"/>
                  </a:moveTo>
                  <a:lnTo>
                    <a:pt x="39894" y="47625"/>
                  </a:lnTo>
                  <a:lnTo>
                    <a:pt x="29781" y="47625"/>
                  </a:lnTo>
                  <a:lnTo>
                    <a:pt x="21994" y="44803"/>
                  </a:lnTo>
                  <a:lnTo>
                    <a:pt x="18436" y="42569"/>
                  </a:lnTo>
                  <a:lnTo>
                    <a:pt x="0" y="38688"/>
                  </a:lnTo>
                  <a:lnTo>
                    <a:pt x="41822" y="21876"/>
                  </a:lnTo>
                  <a:lnTo>
                    <a:pt x="82716" y="11361"/>
                  </a:lnTo>
                  <a:lnTo>
                    <a:pt x="135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242"/>
            <p:cNvSpPr/>
            <p:nvPr>
              <p:custDataLst>
                <p:tags r:id="rId15"/>
              </p:custDataLst>
            </p:nvPr>
          </p:nvSpPr>
          <p:spPr>
            <a:xfrm>
              <a:off x="1333500" y="71437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9525" y="42842"/>
                  </a:lnTo>
                  <a:lnTo>
                    <a:pt x="4468" y="84780"/>
                  </a:lnTo>
                  <a:lnTo>
                    <a:pt x="883" y="12363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243"/>
            <p:cNvSpPr/>
            <p:nvPr>
              <p:custDataLst>
                <p:tags r:id="rId16"/>
              </p:custDataLst>
            </p:nvPr>
          </p:nvSpPr>
          <p:spPr>
            <a:xfrm>
              <a:off x="1362075" y="6191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244"/>
            <p:cNvSpPr/>
            <p:nvPr>
              <p:custDataLst>
                <p:tags r:id="rId17"/>
              </p:custDataLst>
            </p:nvPr>
          </p:nvSpPr>
          <p:spPr>
            <a:xfrm>
              <a:off x="1409700" y="648485"/>
              <a:ext cx="85726" cy="234654"/>
            </a:xfrm>
            <a:custGeom>
              <a:avLst/>
              <a:gdLst/>
              <a:ahLst/>
              <a:cxnLst/>
              <a:rect l="0" t="0" r="0" b="0"/>
              <a:pathLst>
                <a:path w="85726" h="234654">
                  <a:moveTo>
                    <a:pt x="85725" y="18265"/>
                  </a:moveTo>
                  <a:lnTo>
                    <a:pt x="85725" y="18265"/>
                  </a:lnTo>
                  <a:lnTo>
                    <a:pt x="80669" y="8152"/>
                  </a:lnTo>
                  <a:lnTo>
                    <a:pt x="77062" y="5173"/>
                  </a:lnTo>
                  <a:lnTo>
                    <a:pt x="62932" y="980"/>
                  </a:lnTo>
                  <a:lnTo>
                    <a:pt x="55134" y="0"/>
                  </a:lnTo>
                  <a:lnTo>
                    <a:pt x="39737" y="4504"/>
                  </a:lnTo>
                  <a:lnTo>
                    <a:pt x="30714" y="12502"/>
                  </a:lnTo>
                  <a:lnTo>
                    <a:pt x="26826" y="17598"/>
                  </a:lnTo>
                  <a:lnTo>
                    <a:pt x="22506" y="31727"/>
                  </a:lnTo>
                  <a:lnTo>
                    <a:pt x="21644" y="49648"/>
                  </a:lnTo>
                  <a:lnTo>
                    <a:pt x="29715" y="92825"/>
                  </a:lnTo>
                  <a:lnTo>
                    <a:pt x="41260" y="122554"/>
                  </a:lnTo>
                  <a:lnTo>
                    <a:pt x="59068" y="155987"/>
                  </a:lnTo>
                  <a:lnTo>
                    <a:pt x="65172" y="196066"/>
                  </a:lnTo>
                  <a:lnTo>
                    <a:pt x="66007" y="212293"/>
                  </a:lnTo>
                  <a:lnTo>
                    <a:pt x="63055" y="218526"/>
                  </a:lnTo>
                  <a:lnTo>
                    <a:pt x="51308" y="228273"/>
                  </a:lnTo>
                  <a:lnTo>
                    <a:pt x="38326" y="233310"/>
                  </a:lnTo>
                  <a:lnTo>
                    <a:pt x="31900" y="234653"/>
                  </a:lnTo>
                  <a:lnTo>
                    <a:pt x="25500" y="233432"/>
                  </a:lnTo>
                  <a:lnTo>
                    <a:pt x="0" y="21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245"/>
            <p:cNvSpPr/>
            <p:nvPr>
              <p:custDataLst>
                <p:tags r:id="rId18"/>
              </p:custDataLst>
            </p:nvPr>
          </p:nvSpPr>
          <p:spPr>
            <a:xfrm>
              <a:off x="1630219" y="467117"/>
              <a:ext cx="65232" cy="414593"/>
            </a:xfrm>
            <a:custGeom>
              <a:avLst/>
              <a:gdLst/>
              <a:ahLst/>
              <a:cxnLst/>
              <a:rect l="0" t="0" r="0" b="0"/>
              <a:pathLst>
                <a:path w="65232" h="414593">
                  <a:moveTo>
                    <a:pt x="17606" y="9133"/>
                  </a:moveTo>
                  <a:lnTo>
                    <a:pt x="17606" y="9133"/>
                  </a:lnTo>
                  <a:lnTo>
                    <a:pt x="25807" y="932"/>
                  </a:lnTo>
                  <a:lnTo>
                    <a:pt x="31795" y="0"/>
                  </a:lnTo>
                  <a:lnTo>
                    <a:pt x="32357" y="3044"/>
                  </a:lnTo>
                  <a:lnTo>
                    <a:pt x="27729" y="50488"/>
                  </a:lnTo>
                  <a:lnTo>
                    <a:pt x="26250" y="89237"/>
                  </a:lnTo>
                  <a:lnTo>
                    <a:pt x="19627" y="134670"/>
                  </a:lnTo>
                  <a:lnTo>
                    <a:pt x="18005" y="179040"/>
                  </a:lnTo>
                  <a:lnTo>
                    <a:pt x="12668" y="213757"/>
                  </a:lnTo>
                  <a:lnTo>
                    <a:pt x="9440" y="260968"/>
                  </a:lnTo>
                  <a:lnTo>
                    <a:pt x="3427" y="300004"/>
                  </a:lnTo>
                  <a:lnTo>
                    <a:pt x="0" y="341791"/>
                  </a:lnTo>
                  <a:lnTo>
                    <a:pt x="4040" y="377573"/>
                  </a:lnTo>
                  <a:lnTo>
                    <a:pt x="11930" y="395487"/>
                  </a:lnTo>
                  <a:lnTo>
                    <a:pt x="24128" y="414121"/>
                  </a:lnTo>
                  <a:lnTo>
                    <a:pt x="27246" y="414592"/>
                  </a:lnTo>
                  <a:lnTo>
                    <a:pt x="36354" y="412292"/>
                  </a:lnTo>
                  <a:lnTo>
                    <a:pt x="53382" y="394935"/>
                  </a:lnTo>
                  <a:lnTo>
                    <a:pt x="59965" y="375687"/>
                  </a:lnTo>
                  <a:lnTo>
                    <a:pt x="65231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176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SMARTInkShape-Group864"/>
          <p:cNvGrpSpPr/>
          <p:nvPr/>
        </p:nvGrpSpPr>
        <p:grpSpPr>
          <a:xfrm>
            <a:off x="619125" y="424020"/>
            <a:ext cx="1285876" cy="576106"/>
            <a:chOff x="619125" y="424020"/>
            <a:chExt cx="1285876" cy="576106"/>
          </a:xfrm>
        </p:grpSpPr>
        <p:sp>
          <p:nvSpPr>
            <p:cNvPr id="432" name="SMARTInkShape-4246"/>
            <p:cNvSpPr/>
            <p:nvPr>
              <p:custDataLst>
                <p:tags r:id="rId183"/>
              </p:custDataLst>
            </p:nvPr>
          </p:nvSpPr>
          <p:spPr>
            <a:xfrm>
              <a:off x="1144324" y="638175"/>
              <a:ext cx="84402" cy="192583"/>
            </a:xfrm>
            <a:custGeom>
              <a:avLst/>
              <a:gdLst/>
              <a:ahLst/>
              <a:cxnLst/>
              <a:rect l="0" t="0" r="0" b="0"/>
              <a:pathLst>
                <a:path w="84402" h="192583">
                  <a:moveTo>
                    <a:pt x="8201" y="47625"/>
                  </a:moveTo>
                  <a:lnTo>
                    <a:pt x="8201" y="47625"/>
                  </a:lnTo>
                  <a:lnTo>
                    <a:pt x="0" y="39424"/>
                  </a:lnTo>
                  <a:lnTo>
                    <a:pt x="43815" y="86062"/>
                  </a:lnTo>
                  <a:lnTo>
                    <a:pt x="61849" y="125124"/>
                  </a:lnTo>
                  <a:lnTo>
                    <a:pt x="69487" y="150668"/>
                  </a:lnTo>
                  <a:lnTo>
                    <a:pt x="64795" y="183636"/>
                  </a:lnTo>
                  <a:lnTo>
                    <a:pt x="60518" y="192036"/>
                  </a:lnTo>
                  <a:lnTo>
                    <a:pt x="57896" y="192582"/>
                  </a:lnTo>
                  <a:lnTo>
                    <a:pt x="55089" y="190830"/>
                  </a:lnTo>
                  <a:lnTo>
                    <a:pt x="49149" y="182180"/>
                  </a:lnTo>
                  <a:lnTo>
                    <a:pt x="33558" y="141779"/>
                  </a:lnTo>
                  <a:lnTo>
                    <a:pt x="28081" y="99822"/>
                  </a:lnTo>
                  <a:lnTo>
                    <a:pt x="27805" y="88773"/>
                  </a:lnTo>
                  <a:lnTo>
                    <a:pt x="33141" y="70852"/>
                  </a:lnTo>
                  <a:lnTo>
                    <a:pt x="54289" y="28929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47"/>
            <p:cNvSpPr/>
            <p:nvPr>
              <p:custDataLst>
                <p:tags r:id="rId184"/>
              </p:custDataLst>
            </p:nvPr>
          </p:nvSpPr>
          <p:spPr>
            <a:xfrm>
              <a:off x="924212" y="706682"/>
              <a:ext cx="180689" cy="147961"/>
            </a:xfrm>
            <a:custGeom>
              <a:avLst/>
              <a:gdLst/>
              <a:ahLst/>
              <a:cxnLst/>
              <a:rect l="0" t="0" r="0" b="0"/>
              <a:pathLst>
                <a:path w="180689" h="147961">
                  <a:moveTo>
                    <a:pt x="28288" y="26743"/>
                  </a:moveTo>
                  <a:lnTo>
                    <a:pt x="28288" y="26743"/>
                  </a:lnTo>
                  <a:lnTo>
                    <a:pt x="23231" y="21687"/>
                  </a:lnTo>
                  <a:lnTo>
                    <a:pt x="20749" y="16382"/>
                  </a:lnTo>
                  <a:lnTo>
                    <a:pt x="20087" y="13486"/>
                  </a:lnTo>
                  <a:lnTo>
                    <a:pt x="10678" y="0"/>
                  </a:lnTo>
                  <a:lnTo>
                    <a:pt x="9140" y="448"/>
                  </a:lnTo>
                  <a:lnTo>
                    <a:pt x="4608" y="3767"/>
                  </a:lnTo>
                  <a:lnTo>
                    <a:pt x="1889" y="11593"/>
                  </a:lnTo>
                  <a:lnTo>
                    <a:pt x="0" y="54107"/>
                  </a:lnTo>
                  <a:lnTo>
                    <a:pt x="2592" y="93179"/>
                  </a:lnTo>
                  <a:lnTo>
                    <a:pt x="12982" y="126414"/>
                  </a:lnTo>
                  <a:lnTo>
                    <a:pt x="22106" y="141765"/>
                  </a:lnTo>
                  <a:lnTo>
                    <a:pt x="26284" y="144699"/>
                  </a:lnTo>
                  <a:lnTo>
                    <a:pt x="36569" y="147960"/>
                  </a:lnTo>
                  <a:lnTo>
                    <a:pt x="51019" y="140942"/>
                  </a:lnTo>
                  <a:lnTo>
                    <a:pt x="71359" y="121963"/>
                  </a:lnTo>
                  <a:lnTo>
                    <a:pt x="80239" y="107163"/>
                  </a:lnTo>
                  <a:lnTo>
                    <a:pt x="94563" y="65990"/>
                  </a:lnTo>
                  <a:lnTo>
                    <a:pt x="103181" y="34694"/>
                  </a:lnTo>
                  <a:lnTo>
                    <a:pt x="103617" y="34161"/>
                  </a:lnTo>
                  <a:lnTo>
                    <a:pt x="117695" y="72773"/>
                  </a:lnTo>
                  <a:lnTo>
                    <a:pt x="131920" y="102470"/>
                  </a:lnTo>
                  <a:lnTo>
                    <a:pt x="143491" y="116138"/>
                  </a:lnTo>
                  <a:lnTo>
                    <a:pt x="155689" y="124683"/>
                  </a:lnTo>
                  <a:lnTo>
                    <a:pt x="180688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248"/>
            <p:cNvSpPr/>
            <p:nvPr>
              <p:custDataLst>
                <p:tags r:id="rId185"/>
              </p:custDataLst>
            </p:nvPr>
          </p:nvSpPr>
          <p:spPr>
            <a:xfrm>
              <a:off x="659231" y="596936"/>
              <a:ext cx="188495" cy="307940"/>
            </a:xfrm>
            <a:custGeom>
              <a:avLst/>
              <a:gdLst/>
              <a:ahLst/>
              <a:cxnLst/>
              <a:rect l="0" t="0" r="0" b="0"/>
              <a:pathLst>
                <a:path w="188495" h="307940">
                  <a:moveTo>
                    <a:pt x="112294" y="50764"/>
                  </a:moveTo>
                  <a:lnTo>
                    <a:pt x="112294" y="50764"/>
                  </a:lnTo>
                  <a:lnTo>
                    <a:pt x="130608" y="32450"/>
                  </a:lnTo>
                  <a:lnTo>
                    <a:pt x="136309" y="21105"/>
                  </a:lnTo>
                  <a:lnTo>
                    <a:pt x="139900" y="10066"/>
                  </a:lnTo>
                  <a:lnTo>
                    <a:pt x="145025" y="1631"/>
                  </a:lnTo>
                  <a:lnTo>
                    <a:pt x="146814" y="17"/>
                  </a:lnTo>
                  <a:lnTo>
                    <a:pt x="148008" y="0"/>
                  </a:lnTo>
                  <a:lnTo>
                    <a:pt x="148803" y="1046"/>
                  </a:lnTo>
                  <a:lnTo>
                    <a:pt x="144866" y="17688"/>
                  </a:lnTo>
                  <a:lnTo>
                    <a:pt x="123495" y="55306"/>
                  </a:lnTo>
                  <a:lnTo>
                    <a:pt x="82194" y="99624"/>
                  </a:lnTo>
                  <a:lnTo>
                    <a:pt x="43470" y="143678"/>
                  </a:lnTo>
                  <a:lnTo>
                    <a:pt x="8147" y="188955"/>
                  </a:lnTo>
                  <a:lnTo>
                    <a:pt x="1002" y="211301"/>
                  </a:lnTo>
                  <a:lnTo>
                    <a:pt x="0" y="218114"/>
                  </a:lnTo>
                  <a:lnTo>
                    <a:pt x="7352" y="234150"/>
                  </a:lnTo>
                  <a:lnTo>
                    <a:pt x="21203" y="249744"/>
                  </a:lnTo>
                  <a:lnTo>
                    <a:pt x="61467" y="275540"/>
                  </a:lnTo>
                  <a:lnTo>
                    <a:pt x="108658" y="291978"/>
                  </a:lnTo>
                  <a:lnTo>
                    <a:pt x="144362" y="305106"/>
                  </a:lnTo>
                  <a:lnTo>
                    <a:pt x="188494" y="307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249"/>
            <p:cNvSpPr/>
            <p:nvPr>
              <p:custDataLst>
                <p:tags r:id="rId186"/>
              </p:custDataLst>
            </p:nvPr>
          </p:nvSpPr>
          <p:spPr>
            <a:xfrm>
              <a:off x="619125" y="543317"/>
              <a:ext cx="95251" cy="456809"/>
            </a:xfrm>
            <a:custGeom>
              <a:avLst/>
              <a:gdLst/>
              <a:ahLst/>
              <a:cxnLst/>
              <a:rect l="0" t="0" r="0" b="0"/>
              <a:pathLst>
                <a:path w="95251" h="4568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17956"/>
                  </a:lnTo>
                  <a:lnTo>
                    <a:pt x="13092" y="61009"/>
                  </a:lnTo>
                  <a:lnTo>
                    <a:pt x="23322" y="105152"/>
                  </a:lnTo>
                  <a:lnTo>
                    <a:pt x="35142" y="143693"/>
                  </a:lnTo>
                  <a:lnTo>
                    <a:pt x="44846" y="188152"/>
                  </a:lnTo>
                  <a:lnTo>
                    <a:pt x="52132" y="232878"/>
                  </a:lnTo>
                  <a:lnTo>
                    <a:pt x="63763" y="275932"/>
                  </a:lnTo>
                  <a:lnTo>
                    <a:pt x="73103" y="313845"/>
                  </a:lnTo>
                  <a:lnTo>
                    <a:pt x="81515" y="360121"/>
                  </a:lnTo>
                  <a:lnTo>
                    <a:pt x="87716" y="402510"/>
                  </a:lnTo>
                  <a:lnTo>
                    <a:pt x="93018" y="438603"/>
                  </a:lnTo>
                  <a:lnTo>
                    <a:pt x="95250" y="45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250"/>
            <p:cNvSpPr/>
            <p:nvPr>
              <p:custDataLst>
                <p:tags r:id="rId187"/>
              </p:custDataLst>
            </p:nvPr>
          </p:nvSpPr>
          <p:spPr>
            <a:xfrm>
              <a:off x="1458349" y="561975"/>
              <a:ext cx="93506" cy="176866"/>
            </a:xfrm>
            <a:custGeom>
              <a:avLst/>
              <a:gdLst/>
              <a:ahLst/>
              <a:cxnLst/>
              <a:rect l="0" t="0" r="0" b="0"/>
              <a:pathLst>
                <a:path w="93506" h="176866">
                  <a:moveTo>
                    <a:pt x="65651" y="0"/>
                  </a:moveTo>
                  <a:lnTo>
                    <a:pt x="65651" y="0"/>
                  </a:lnTo>
                  <a:lnTo>
                    <a:pt x="25244" y="43229"/>
                  </a:lnTo>
                  <a:lnTo>
                    <a:pt x="6752" y="72157"/>
                  </a:lnTo>
                  <a:lnTo>
                    <a:pt x="0" y="116916"/>
                  </a:lnTo>
                  <a:lnTo>
                    <a:pt x="490" y="129221"/>
                  </a:lnTo>
                  <a:lnTo>
                    <a:pt x="4235" y="145273"/>
                  </a:lnTo>
                  <a:lnTo>
                    <a:pt x="17350" y="167104"/>
                  </a:lnTo>
                  <a:lnTo>
                    <a:pt x="28661" y="174810"/>
                  </a:lnTo>
                  <a:lnTo>
                    <a:pt x="34641" y="176865"/>
                  </a:lnTo>
                  <a:lnTo>
                    <a:pt x="46930" y="176326"/>
                  </a:lnTo>
                  <a:lnTo>
                    <a:pt x="53170" y="174701"/>
                  </a:lnTo>
                  <a:lnTo>
                    <a:pt x="65749" y="164428"/>
                  </a:lnTo>
                  <a:lnTo>
                    <a:pt x="77336" y="149279"/>
                  </a:lnTo>
                  <a:lnTo>
                    <a:pt x="88751" y="123959"/>
                  </a:lnTo>
                  <a:lnTo>
                    <a:pt x="93505" y="84279"/>
                  </a:lnTo>
                  <a:lnTo>
                    <a:pt x="88261" y="66032"/>
                  </a:lnTo>
                  <a:lnTo>
                    <a:pt x="79933" y="50514"/>
                  </a:lnTo>
                  <a:lnTo>
                    <a:pt x="72704" y="43617"/>
                  </a:lnTo>
                  <a:lnTo>
                    <a:pt x="4660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51"/>
            <p:cNvSpPr/>
            <p:nvPr>
              <p:custDataLst>
                <p:tags r:id="rId188"/>
              </p:custDataLst>
            </p:nvPr>
          </p:nvSpPr>
          <p:spPr>
            <a:xfrm>
              <a:off x="1619250" y="543317"/>
              <a:ext cx="85726" cy="196707"/>
            </a:xfrm>
            <a:custGeom>
              <a:avLst/>
              <a:gdLst/>
              <a:ahLst/>
              <a:cxnLst/>
              <a:rect l="0" t="0" r="0" b="0"/>
              <a:pathLst>
                <a:path w="85726" h="196707">
                  <a:moveTo>
                    <a:pt x="85725" y="9133"/>
                  </a:moveTo>
                  <a:lnTo>
                    <a:pt x="85725" y="9133"/>
                  </a:lnTo>
                  <a:lnTo>
                    <a:pt x="80669" y="4076"/>
                  </a:lnTo>
                  <a:lnTo>
                    <a:pt x="75364" y="1594"/>
                  </a:lnTo>
                  <a:lnTo>
                    <a:pt x="63335" y="0"/>
                  </a:lnTo>
                  <a:lnTo>
                    <a:pt x="48869" y="4781"/>
                  </a:lnTo>
                  <a:lnTo>
                    <a:pt x="17587" y="30209"/>
                  </a:lnTo>
                  <a:lnTo>
                    <a:pt x="13108" y="40020"/>
                  </a:lnTo>
                  <a:lnTo>
                    <a:pt x="11914" y="45599"/>
                  </a:lnTo>
                  <a:lnTo>
                    <a:pt x="13234" y="51435"/>
                  </a:lnTo>
                  <a:lnTo>
                    <a:pt x="40675" y="94918"/>
                  </a:lnTo>
                  <a:lnTo>
                    <a:pt x="50886" y="105468"/>
                  </a:lnTo>
                  <a:lnTo>
                    <a:pt x="74500" y="122910"/>
                  </a:lnTo>
                  <a:lnTo>
                    <a:pt x="80736" y="136959"/>
                  </a:lnTo>
                  <a:lnTo>
                    <a:pt x="82399" y="145150"/>
                  </a:lnTo>
                  <a:lnTo>
                    <a:pt x="78602" y="162718"/>
                  </a:lnTo>
                  <a:lnTo>
                    <a:pt x="69859" y="178993"/>
                  </a:lnTo>
                  <a:lnTo>
                    <a:pt x="58918" y="189754"/>
                  </a:lnTo>
                  <a:lnTo>
                    <a:pt x="41355" y="195242"/>
                  </a:lnTo>
                  <a:lnTo>
                    <a:pt x="30745" y="196706"/>
                  </a:lnTo>
                  <a:lnTo>
                    <a:pt x="22614" y="195565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52"/>
            <p:cNvSpPr/>
            <p:nvPr>
              <p:custDataLst>
                <p:tags r:id="rId189"/>
              </p:custDataLst>
            </p:nvPr>
          </p:nvSpPr>
          <p:spPr>
            <a:xfrm>
              <a:off x="1752600" y="6096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253"/>
            <p:cNvSpPr/>
            <p:nvPr>
              <p:custDataLst>
                <p:tags r:id="rId190"/>
              </p:custDataLst>
            </p:nvPr>
          </p:nvSpPr>
          <p:spPr>
            <a:xfrm>
              <a:off x="1762125" y="4667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228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254"/>
            <p:cNvSpPr/>
            <p:nvPr>
              <p:custDataLst>
                <p:tags r:id="rId191"/>
              </p:custDataLst>
            </p:nvPr>
          </p:nvSpPr>
          <p:spPr>
            <a:xfrm>
              <a:off x="1809750" y="476250"/>
              <a:ext cx="95251" cy="221520"/>
            </a:xfrm>
            <a:custGeom>
              <a:avLst/>
              <a:gdLst/>
              <a:ahLst/>
              <a:cxnLst/>
              <a:rect l="0" t="0" r="0" b="0"/>
              <a:pathLst>
                <a:path w="95251" h="221520">
                  <a:moveTo>
                    <a:pt x="95250" y="0"/>
                  </a:moveTo>
                  <a:lnTo>
                    <a:pt x="95250" y="0"/>
                  </a:lnTo>
                  <a:lnTo>
                    <a:pt x="81992" y="0"/>
                  </a:lnTo>
                  <a:lnTo>
                    <a:pt x="55250" y="8201"/>
                  </a:lnTo>
                  <a:lnTo>
                    <a:pt x="45370" y="17403"/>
                  </a:lnTo>
                  <a:lnTo>
                    <a:pt x="39771" y="24302"/>
                  </a:lnTo>
                  <a:lnTo>
                    <a:pt x="33551" y="43257"/>
                  </a:lnTo>
                  <a:lnTo>
                    <a:pt x="31845" y="62617"/>
                  </a:lnTo>
                  <a:lnTo>
                    <a:pt x="42124" y="97642"/>
                  </a:lnTo>
                  <a:lnTo>
                    <a:pt x="62491" y="143722"/>
                  </a:lnTo>
                  <a:lnTo>
                    <a:pt x="72854" y="185004"/>
                  </a:lnTo>
                  <a:lnTo>
                    <a:pt x="74150" y="208627"/>
                  </a:lnTo>
                  <a:lnTo>
                    <a:pt x="70703" y="219018"/>
                  </a:lnTo>
                  <a:lnTo>
                    <a:pt x="67244" y="221153"/>
                  </a:lnTo>
                  <a:lnTo>
                    <a:pt x="62821" y="221519"/>
                  </a:lnTo>
                  <a:lnTo>
                    <a:pt x="22384" y="21179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255"/>
            <p:cNvSpPr/>
            <p:nvPr>
              <p:custDataLst>
                <p:tags r:id="rId192"/>
              </p:custDataLst>
            </p:nvPr>
          </p:nvSpPr>
          <p:spPr>
            <a:xfrm>
              <a:off x="1265271" y="609600"/>
              <a:ext cx="125380" cy="9410"/>
            </a:xfrm>
            <a:custGeom>
              <a:avLst/>
              <a:gdLst/>
              <a:ahLst/>
              <a:cxnLst/>
              <a:rect l="0" t="0" r="0" b="0"/>
              <a:pathLst>
                <a:path w="125380" h="9410">
                  <a:moveTo>
                    <a:pt x="30129" y="0"/>
                  </a:moveTo>
                  <a:lnTo>
                    <a:pt x="30129" y="0"/>
                  </a:lnTo>
                  <a:lnTo>
                    <a:pt x="14920" y="1058"/>
                  </a:lnTo>
                  <a:lnTo>
                    <a:pt x="811" y="6546"/>
                  </a:lnTo>
                  <a:lnTo>
                    <a:pt x="0" y="7539"/>
                  </a:lnTo>
                  <a:lnTo>
                    <a:pt x="518" y="8201"/>
                  </a:lnTo>
                  <a:lnTo>
                    <a:pt x="33035" y="9409"/>
                  </a:lnTo>
                  <a:lnTo>
                    <a:pt x="74291" y="2956"/>
                  </a:lnTo>
                  <a:lnTo>
                    <a:pt x="125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56"/>
            <p:cNvSpPr/>
            <p:nvPr>
              <p:custDataLst>
                <p:tags r:id="rId193"/>
              </p:custDataLst>
            </p:nvPr>
          </p:nvSpPr>
          <p:spPr>
            <a:xfrm>
              <a:off x="1363399" y="424020"/>
              <a:ext cx="27252" cy="372888"/>
            </a:xfrm>
            <a:custGeom>
              <a:avLst/>
              <a:gdLst/>
              <a:ahLst/>
              <a:cxnLst/>
              <a:rect l="0" t="0" r="0" b="0"/>
              <a:pathLst>
                <a:path w="27252" h="372888">
                  <a:moveTo>
                    <a:pt x="8201" y="14130"/>
                  </a:moveTo>
                  <a:lnTo>
                    <a:pt x="8201" y="14130"/>
                  </a:lnTo>
                  <a:lnTo>
                    <a:pt x="8201" y="9073"/>
                  </a:lnTo>
                  <a:lnTo>
                    <a:pt x="5379" y="3769"/>
                  </a:lnTo>
                  <a:lnTo>
                    <a:pt x="3144" y="873"/>
                  </a:lnTo>
                  <a:lnTo>
                    <a:pt x="1655" y="0"/>
                  </a:lnTo>
                  <a:lnTo>
                    <a:pt x="662" y="477"/>
                  </a:lnTo>
                  <a:lnTo>
                    <a:pt x="0" y="1853"/>
                  </a:lnTo>
                  <a:lnTo>
                    <a:pt x="6993" y="40991"/>
                  </a:lnTo>
                  <a:lnTo>
                    <a:pt x="7843" y="80885"/>
                  </a:lnTo>
                  <a:lnTo>
                    <a:pt x="8095" y="116107"/>
                  </a:lnTo>
                  <a:lnTo>
                    <a:pt x="8170" y="161820"/>
                  </a:lnTo>
                  <a:lnTo>
                    <a:pt x="5365" y="200067"/>
                  </a:lnTo>
                  <a:lnTo>
                    <a:pt x="2707" y="239644"/>
                  </a:lnTo>
                  <a:lnTo>
                    <a:pt x="5054" y="274872"/>
                  </a:lnTo>
                  <a:lnTo>
                    <a:pt x="2092" y="319909"/>
                  </a:lnTo>
                  <a:lnTo>
                    <a:pt x="6681" y="361731"/>
                  </a:lnTo>
                  <a:lnTo>
                    <a:pt x="7187" y="369689"/>
                  </a:lnTo>
                  <a:lnTo>
                    <a:pt x="9642" y="372878"/>
                  </a:lnTo>
                  <a:lnTo>
                    <a:pt x="13395" y="372887"/>
                  </a:lnTo>
                  <a:lnTo>
                    <a:pt x="18014" y="370776"/>
                  </a:lnTo>
                  <a:lnTo>
                    <a:pt x="21093" y="368311"/>
                  </a:lnTo>
                  <a:lnTo>
                    <a:pt x="27251" y="35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865"/>
          <p:cNvGrpSpPr/>
          <p:nvPr/>
        </p:nvGrpSpPr>
        <p:grpSpPr>
          <a:xfrm>
            <a:off x="1943100" y="457592"/>
            <a:ext cx="95251" cy="161534"/>
            <a:chOff x="1943100" y="457592"/>
            <a:chExt cx="95251" cy="161534"/>
          </a:xfrm>
        </p:grpSpPr>
        <p:sp>
          <p:nvSpPr>
            <p:cNvPr id="444" name="SMARTInkShape-4257"/>
            <p:cNvSpPr/>
            <p:nvPr>
              <p:custDataLst>
                <p:tags r:id="rId181"/>
              </p:custDataLst>
            </p:nvPr>
          </p:nvSpPr>
          <p:spPr>
            <a:xfrm>
              <a:off x="1943100" y="457592"/>
              <a:ext cx="28576" cy="9134"/>
            </a:xfrm>
            <a:custGeom>
              <a:avLst/>
              <a:gdLst/>
              <a:ahLst/>
              <a:cxnLst/>
              <a:rect l="0" t="0" r="0" b="0"/>
              <a:pathLst>
                <a:path w="28576" h="9134">
                  <a:moveTo>
                    <a:pt x="0" y="9133"/>
                  </a:moveTo>
                  <a:lnTo>
                    <a:pt x="0" y="9133"/>
                  </a:lnTo>
                  <a:lnTo>
                    <a:pt x="27398" y="0"/>
                  </a:lnTo>
                  <a:lnTo>
                    <a:pt x="27790" y="928"/>
                  </a:lnTo>
                  <a:lnTo>
                    <a:pt x="285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258"/>
            <p:cNvSpPr/>
            <p:nvPr>
              <p:custDataLst>
                <p:tags r:id="rId182"/>
              </p:custDataLst>
            </p:nvPr>
          </p:nvSpPr>
          <p:spPr>
            <a:xfrm>
              <a:off x="2009775" y="6191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866"/>
          <p:cNvGrpSpPr/>
          <p:nvPr/>
        </p:nvGrpSpPr>
        <p:grpSpPr>
          <a:xfrm>
            <a:off x="2638425" y="318624"/>
            <a:ext cx="1685449" cy="519577"/>
            <a:chOff x="2638425" y="318624"/>
            <a:chExt cx="1685449" cy="519577"/>
          </a:xfrm>
        </p:grpSpPr>
        <p:sp>
          <p:nvSpPr>
            <p:cNvPr id="447" name="SMARTInkShape-4259"/>
            <p:cNvSpPr/>
            <p:nvPr>
              <p:custDataLst>
                <p:tags r:id="rId171"/>
              </p:custDataLst>
            </p:nvPr>
          </p:nvSpPr>
          <p:spPr>
            <a:xfrm>
              <a:off x="4219575" y="337412"/>
              <a:ext cx="104299" cy="500789"/>
            </a:xfrm>
            <a:custGeom>
              <a:avLst/>
              <a:gdLst/>
              <a:ahLst/>
              <a:cxnLst/>
              <a:rect l="0" t="0" r="0" b="0"/>
              <a:pathLst>
                <a:path w="104299" h="500789">
                  <a:moveTo>
                    <a:pt x="47625" y="5488"/>
                  </a:moveTo>
                  <a:lnTo>
                    <a:pt x="47625" y="5488"/>
                  </a:lnTo>
                  <a:lnTo>
                    <a:pt x="57738" y="431"/>
                  </a:lnTo>
                  <a:lnTo>
                    <a:pt x="61775" y="0"/>
                  </a:lnTo>
                  <a:lnTo>
                    <a:pt x="69084" y="2343"/>
                  </a:lnTo>
                  <a:lnTo>
                    <a:pt x="84205" y="19726"/>
                  </a:lnTo>
                  <a:lnTo>
                    <a:pt x="90341" y="38980"/>
                  </a:lnTo>
                  <a:lnTo>
                    <a:pt x="96618" y="79264"/>
                  </a:lnTo>
                  <a:lnTo>
                    <a:pt x="102358" y="125773"/>
                  </a:lnTo>
                  <a:lnTo>
                    <a:pt x="103701" y="156315"/>
                  </a:lnTo>
                  <a:lnTo>
                    <a:pt x="104298" y="194583"/>
                  </a:lnTo>
                  <a:lnTo>
                    <a:pt x="101741" y="227819"/>
                  </a:lnTo>
                  <a:lnTo>
                    <a:pt x="94351" y="270331"/>
                  </a:lnTo>
                  <a:lnTo>
                    <a:pt x="87429" y="317565"/>
                  </a:lnTo>
                  <a:lnTo>
                    <a:pt x="78457" y="364015"/>
                  </a:lnTo>
                  <a:lnTo>
                    <a:pt x="60849" y="410506"/>
                  </a:lnTo>
                  <a:lnTo>
                    <a:pt x="37537" y="454850"/>
                  </a:lnTo>
                  <a:lnTo>
                    <a:pt x="0" y="50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260"/>
            <p:cNvSpPr/>
            <p:nvPr>
              <p:custDataLst>
                <p:tags r:id="rId172"/>
              </p:custDataLst>
            </p:nvPr>
          </p:nvSpPr>
          <p:spPr>
            <a:xfrm>
              <a:off x="3678545" y="318624"/>
              <a:ext cx="179081" cy="436561"/>
            </a:xfrm>
            <a:custGeom>
              <a:avLst/>
              <a:gdLst/>
              <a:ahLst/>
              <a:cxnLst/>
              <a:rect l="0" t="0" r="0" b="0"/>
              <a:pathLst>
                <a:path w="179081" h="436561">
                  <a:moveTo>
                    <a:pt x="112405" y="14751"/>
                  </a:moveTo>
                  <a:lnTo>
                    <a:pt x="112405" y="14751"/>
                  </a:lnTo>
                  <a:lnTo>
                    <a:pt x="112405" y="562"/>
                  </a:lnTo>
                  <a:lnTo>
                    <a:pt x="111347" y="0"/>
                  </a:lnTo>
                  <a:lnTo>
                    <a:pt x="109583" y="684"/>
                  </a:lnTo>
                  <a:lnTo>
                    <a:pt x="94091" y="9385"/>
                  </a:lnTo>
                  <a:lnTo>
                    <a:pt x="85568" y="20833"/>
                  </a:lnTo>
                  <a:lnTo>
                    <a:pt x="60580" y="65294"/>
                  </a:lnTo>
                  <a:lnTo>
                    <a:pt x="43310" y="105339"/>
                  </a:lnTo>
                  <a:lnTo>
                    <a:pt x="31020" y="143427"/>
                  </a:lnTo>
                  <a:lnTo>
                    <a:pt x="17385" y="188100"/>
                  </a:lnTo>
                  <a:lnTo>
                    <a:pt x="4500" y="232320"/>
                  </a:lnTo>
                  <a:lnTo>
                    <a:pt x="0" y="267011"/>
                  </a:lnTo>
                  <a:lnTo>
                    <a:pt x="3723" y="314214"/>
                  </a:lnTo>
                  <a:lnTo>
                    <a:pt x="11529" y="353248"/>
                  </a:lnTo>
                  <a:lnTo>
                    <a:pt x="25601" y="379865"/>
                  </a:lnTo>
                  <a:lnTo>
                    <a:pt x="53588" y="412670"/>
                  </a:lnTo>
                  <a:lnTo>
                    <a:pt x="86746" y="425929"/>
                  </a:lnTo>
                  <a:lnTo>
                    <a:pt x="130085" y="436560"/>
                  </a:lnTo>
                  <a:lnTo>
                    <a:pt x="179080" y="43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261"/>
            <p:cNvSpPr/>
            <p:nvPr>
              <p:custDataLst>
                <p:tags r:id="rId173"/>
              </p:custDataLst>
            </p:nvPr>
          </p:nvSpPr>
          <p:spPr>
            <a:xfrm>
              <a:off x="3944674" y="447675"/>
              <a:ext cx="160602" cy="285751"/>
            </a:xfrm>
            <a:custGeom>
              <a:avLst/>
              <a:gdLst/>
              <a:ahLst/>
              <a:cxnLst/>
              <a:rect l="0" t="0" r="0" b="0"/>
              <a:pathLst>
                <a:path w="160602" h="2857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2050" y="39772"/>
                  </a:lnTo>
                  <a:lnTo>
                    <a:pt x="26157" y="77284"/>
                  </a:lnTo>
                  <a:lnTo>
                    <a:pt x="50945" y="117728"/>
                  </a:lnTo>
                  <a:lnTo>
                    <a:pt x="82496" y="164915"/>
                  </a:lnTo>
                  <a:lnTo>
                    <a:pt x="100064" y="191386"/>
                  </a:lnTo>
                  <a:lnTo>
                    <a:pt x="115482" y="218662"/>
                  </a:lnTo>
                  <a:lnTo>
                    <a:pt x="146979" y="260512"/>
                  </a:lnTo>
                  <a:lnTo>
                    <a:pt x="16060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262"/>
            <p:cNvSpPr/>
            <p:nvPr>
              <p:custDataLst>
                <p:tags r:id="rId174"/>
              </p:custDataLst>
            </p:nvPr>
          </p:nvSpPr>
          <p:spPr>
            <a:xfrm>
              <a:off x="3933825" y="445011"/>
              <a:ext cx="161926" cy="326515"/>
            </a:xfrm>
            <a:custGeom>
              <a:avLst/>
              <a:gdLst/>
              <a:ahLst/>
              <a:cxnLst/>
              <a:rect l="0" t="0" r="0" b="0"/>
              <a:pathLst>
                <a:path w="161926" h="326515">
                  <a:moveTo>
                    <a:pt x="161925" y="21714"/>
                  </a:moveTo>
                  <a:lnTo>
                    <a:pt x="161925" y="21714"/>
                  </a:lnTo>
                  <a:lnTo>
                    <a:pt x="161925" y="255"/>
                  </a:lnTo>
                  <a:lnTo>
                    <a:pt x="160867" y="0"/>
                  </a:lnTo>
                  <a:lnTo>
                    <a:pt x="123133" y="46305"/>
                  </a:lnTo>
                  <a:lnTo>
                    <a:pt x="88560" y="90199"/>
                  </a:lnTo>
                  <a:lnTo>
                    <a:pt x="64693" y="127613"/>
                  </a:lnTo>
                  <a:lnTo>
                    <a:pt x="43392" y="172455"/>
                  </a:lnTo>
                  <a:lnTo>
                    <a:pt x="25679" y="216464"/>
                  </a:lnTo>
                  <a:lnTo>
                    <a:pt x="9562" y="257576"/>
                  </a:lnTo>
                  <a:lnTo>
                    <a:pt x="4250" y="273650"/>
                  </a:lnTo>
                  <a:lnTo>
                    <a:pt x="373" y="319173"/>
                  </a:lnTo>
                  <a:lnTo>
                    <a:pt x="0" y="326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263"/>
            <p:cNvSpPr/>
            <p:nvPr>
              <p:custDataLst>
                <p:tags r:id="rId175"/>
              </p:custDataLst>
            </p:nvPr>
          </p:nvSpPr>
          <p:spPr>
            <a:xfrm>
              <a:off x="3362718" y="523875"/>
              <a:ext cx="161533" cy="47626"/>
            </a:xfrm>
            <a:custGeom>
              <a:avLst/>
              <a:gdLst/>
              <a:ahLst/>
              <a:cxnLst/>
              <a:rect l="0" t="0" r="0" b="0"/>
              <a:pathLst>
                <a:path w="161533" h="47626">
                  <a:moveTo>
                    <a:pt x="9132" y="47625"/>
                  </a:moveTo>
                  <a:lnTo>
                    <a:pt x="9132" y="47625"/>
                  </a:lnTo>
                  <a:lnTo>
                    <a:pt x="0" y="47625"/>
                  </a:lnTo>
                  <a:lnTo>
                    <a:pt x="47311" y="31378"/>
                  </a:lnTo>
                  <a:lnTo>
                    <a:pt x="70657" y="23173"/>
                  </a:lnTo>
                  <a:lnTo>
                    <a:pt x="112576" y="17042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264"/>
            <p:cNvSpPr/>
            <p:nvPr>
              <p:custDataLst>
                <p:tags r:id="rId176"/>
              </p:custDataLst>
            </p:nvPr>
          </p:nvSpPr>
          <p:spPr>
            <a:xfrm>
              <a:off x="3423977" y="386182"/>
              <a:ext cx="62174" cy="370602"/>
            </a:xfrm>
            <a:custGeom>
              <a:avLst/>
              <a:gdLst/>
              <a:ahLst/>
              <a:cxnLst/>
              <a:rect l="0" t="0" r="0" b="0"/>
              <a:pathLst>
                <a:path w="62174" h="370602">
                  <a:moveTo>
                    <a:pt x="5023" y="23393"/>
                  </a:moveTo>
                  <a:lnTo>
                    <a:pt x="5023" y="23393"/>
                  </a:lnTo>
                  <a:lnTo>
                    <a:pt x="5023" y="18336"/>
                  </a:lnTo>
                  <a:lnTo>
                    <a:pt x="7845" y="13032"/>
                  </a:lnTo>
                  <a:lnTo>
                    <a:pt x="11569" y="7146"/>
                  </a:lnTo>
                  <a:lnTo>
                    <a:pt x="13665" y="0"/>
                  </a:lnTo>
                  <a:lnTo>
                    <a:pt x="13959" y="389"/>
                  </a:lnTo>
                  <a:lnTo>
                    <a:pt x="14431" y="13675"/>
                  </a:lnTo>
                  <a:lnTo>
                    <a:pt x="6994" y="57914"/>
                  </a:lnTo>
                  <a:lnTo>
                    <a:pt x="5607" y="90771"/>
                  </a:lnTo>
                  <a:lnTo>
                    <a:pt x="5283" y="123189"/>
                  </a:lnTo>
                  <a:lnTo>
                    <a:pt x="5138" y="158763"/>
                  </a:lnTo>
                  <a:lnTo>
                    <a:pt x="0" y="204379"/>
                  </a:lnTo>
                  <a:lnTo>
                    <a:pt x="321" y="237181"/>
                  </a:lnTo>
                  <a:lnTo>
                    <a:pt x="2933" y="271868"/>
                  </a:lnTo>
                  <a:lnTo>
                    <a:pt x="5462" y="316913"/>
                  </a:lnTo>
                  <a:lnTo>
                    <a:pt x="18199" y="358209"/>
                  </a:lnTo>
                  <a:lnTo>
                    <a:pt x="22273" y="364079"/>
                  </a:lnTo>
                  <a:lnTo>
                    <a:pt x="27107" y="367992"/>
                  </a:lnTo>
                  <a:lnTo>
                    <a:pt x="32446" y="370601"/>
                  </a:lnTo>
                  <a:lnTo>
                    <a:pt x="38121" y="370223"/>
                  </a:lnTo>
                  <a:lnTo>
                    <a:pt x="50073" y="364159"/>
                  </a:lnTo>
                  <a:lnTo>
                    <a:pt x="62173" y="34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265"/>
            <p:cNvSpPr/>
            <p:nvPr>
              <p:custDataLst>
                <p:tags r:id="rId177"/>
              </p:custDataLst>
            </p:nvPr>
          </p:nvSpPr>
          <p:spPr>
            <a:xfrm>
              <a:off x="3173265" y="561975"/>
              <a:ext cx="122386" cy="186383"/>
            </a:xfrm>
            <a:custGeom>
              <a:avLst/>
              <a:gdLst/>
              <a:ahLst/>
              <a:cxnLst/>
              <a:rect l="0" t="0" r="0" b="0"/>
              <a:pathLst>
                <a:path w="122386" h="186383">
                  <a:moveTo>
                    <a:pt x="17610" y="28575"/>
                  </a:moveTo>
                  <a:lnTo>
                    <a:pt x="17610" y="28575"/>
                  </a:lnTo>
                  <a:lnTo>
                    <a:pt x="7909" y="10232"/>
                  </a:lnTo>
                  <a:lnTo>
                    <a:pt x="0" y="1556"/>
                  </a:lnTo>
                  <a:lnTo>
                    <a:pt x="9099" y="5518"/>
                  </a:lnTo>
                  <a:lnTo>
                    <a:pt x="43378" y="35688"/>
                  </a:lnTo>
                  <a:lnTo>
                    <a:pt x="57112" y="54201"/>
                  </a:lnTo>
                  <a:lnTo>
                    <a:pt x="74527" y="98938"/>
                  </a:lnTo>
                  <a:lnTo>
                    <a:pt x="82357" y="131609"/>
                  </a:lnTo>
                  <a:lnTo>
                    <a:pt x="78657" y="154706"/>
                  </a:lnTo>
                  <a:lnTo>
                    <a:pt x="58700" y="186382"/>
                  </a:lnTo>
                  <a:lnTo>
                    <a:pt x="55587" y="184580"/>
                  </a:lnTo>
                  <a:lnTo>
                    <a:pt x="46483" y="174110"/>
                  </a:lnTo>
                  <a:lnTo>
                    <a:pt x="44267" y="166874"/>
                  </a:lnTo>
                  <a:lnTo>
                    <a:pt x="46205" y="140461"/>
                  </a:lnTo>
                  <a:lnTo>
                    <a:pt x="56342" y="102613"/>
                  </a:lnTo>
                  <a:lnTo>
                    <a:pt x="78214" y="60707"/>
                  </a:lnTo>
                  <a:lnTo>
                    <a:pt x="12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266"/>
            <p:cNvSpPr/>
            <p:nvPr>
              <p:custDataLst>
                <p:tags r:id="rId178"/>
              </p:custDataLst>
            </p:nvPr>
          </p:nvSpPr>
          <p:spPr>
            <a:xfrm>
              <a:off x="2953034" y="571500"/>
              <a:ext cx="190217" cy="190871"/>
            </a:xfrm>
            <a:custGeom>
              <a:avLst/>
              <a:gdLst/>
              <a:ahLst/>
              <a:cxnLst/>
              <a:rect l="0" t="0" r="0" b="0"/>
              <a:pathLst>
                <a:path w="190217" h="190871">
                  <a:moveTo>
                    <a:pt x="18766" y="0"/>
                  </a:moveTo>
                  <a:lnTo>
                    <a:pt x="18766" y="0"/>
                  </a:lnTo>
                  <a:lnTo>
                    <a:pt x="10565" y="0"/>
                  </a:lnTo>
                  <a:lnTo>
                    <a:pt x="4577" y="5057"/>
                  </a:lnTo>
                  <a:lnTo>
                    <a:pt x="1156" y="28427"/>
                  </a:lnTo>
                  <a:lnTo>
                    <a:pt x="0" y="67704"/>
                  </a:lnTo>
                  <a:lnTo>
                    <a:pt x="2595" y="112308"/>
                  </a:lnTo>
                  <a:lnTo>
                    <a:pt x="10094" y="136640"/>
                  </a:lnTo>
                  <a:lnTo>
                    <a:pt x="27345" y="172079"/>
                  </a:lnTo>
                  <a:lnTo>
                    <a:pt x="41629" y="186194"/>
                  </a:lnTo>
                  <a:lnTo>
                    <a:pt x="48825" y="189746"/>
                  </a:lnTo>
                  <a:lnTo>
                    <a:pt x="62464" y="190870"/>
                  </a:lnTo>
                  <a:lnTo>
                    <a:pt x="75582" y="185020"/>
                  </a:lnTo>
                  <a:lnTo>
                    <a:pt x="82044" y="180497"/>
                  </a:lnTo>
                  <a:lnTo>
                    <a:pt x="92045" y="164182"/>
                  </a:lnTo>
                  <a:lnTo>
                    <a:pt x="110457" y="120085"/>
                  </a:lnTo>
                  <a:lnTo>
                    <a:pt x="123465" y="77656"/>
                  </a:lnTo>
                  <a:lnTo>
                    <a:pt x="135046" y="32361"/>
                  </a:lnTo>
                  <a:lnTo>
                    <a:pt x="139238" y="23908"/>
                  </a:lnTo>
                  <a:lnTo>
                    <a:pt x="141101" y="16623"/>
                  </a:lnTo>
                  <a:lnTo>
                    <a:pt x="141597" y="17432"/>
                  </a:lnTo>
                  <a:lnTo>
                    <a:pt x="142460" y="54977"/>
                  </a:lnTo>
                  <a:lnTo>
                    <a:pt x="151228" y="95879"/>
                  </a:lnTo>
                  <a:lnTo>
                    <a:pt x="168122" y="140906"/>
                  </a:lnTo>
                  <a:lnTo>
                    <a:pt x="19021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267"/>
            <p:cNvSpPr/>
            <p:nvPr>
              <p:custDataLst>
                <p:tags r:id="rId179"/>
              </p:custDataLst>
            </p:nvPr>
          </p:nvSpPr>
          <p:spPr>
            <a:xfrm>
              <a:off x="2644773" y="358791"/>
              <a:ext cx="212728" cy="403210"/>
            </a:xfrm>
            <a:custGeom>
              <a:avLst/>
              <a:gdLst/>
              <a:ahLst/>
              <a:cxnLst/>
              <a:rect l="0" t="0" r="0" b="0"/>
              <a:pathLst>
                <a:path w="212728" h="403210">
                  <a:moveTo>
                    <a:pt x="136527" y="69834"/>
                  </a:moveTo>
                  <a:lnTo>
                    <a:pt x="136527" y="69834"/>
                  </a:lnTo>
                  <a:lnTo>
                    <a:pt x="161416" y="26602"/>
                  </a:lnTo>
                  <a:lnTo>
                    <a:pt x="177735" y="1608"/>
                  </a:lnTo>
                  <a:lnTo>
                    <a:pt x="179874" y="8"/>
                  </a:lnTo>
                  <a:lnTo>
                    <a:pt x="181300" y="0"/>
                  </a:lnTo>
                  <a:lnTo>
                    <a:pt x="182250" y="1053"/>
                  </a:lnTo>
                  <a:lnTo>
                    <a:pt x="183589" y="12648"/>
                  </a:lnTo>
                  <a:lnTo>
                    <a:pt x="178257" y="23604"/>
                  </a:lnTo>
                  <a:lnTo>
                    <a:pt x="151626" y="66176"/>
                  </a:lnTo>
                  <a:lnTo>
                    <a:pt x="115493" y="105911"/>
                  </a:lnTo>
                  <a:lnTo>
                    <a:pt x="81102" y="151122"/>
                  </a:lnTo>
                  <a:lnTo>
                    <a:pt x="48102" y="194538"/>
                  </a:lnTo>
                  <a:lnTo>
                    <a:pt x="9916" y="236555"/>
                  </a:lnTo>
                  <a:lnTo>
                    <a:pt x="1586" y="252940"/>
                  </a:lnTo>
                  <a:lnTo>
                    <a:pt x="0" y="267984"/>
                  </a:lnTo>
                  <a:lnTo>
                    <a:pt x="1059" y="274959"/>
                  </a:lnTo>
                  <a:lnTo>
                    <a:pt x="3882" y="280667"/>
                  </a:lnTo>
                  <a:lnTo>
                    <a:pt x="47902" y="324194"/>
                  </a:lnTo>
                  <a:lnTo>
                    <a:pt x="94836" y="349305"/>
                  </a:lnTo>
                  <a:lnTo>
                    <a:pt x="140326" y="369004"/>
                  </a:lnTo>
                  <a:lnTo>
                    <a:pt x="157265" y="374248"/>
                  </a:lnTo>
                  <a:lnTo>
                    <a:pt x="212727" y="40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268"/>
            <p:cNvSpPr/>
            <p:nvPr>
              <p:custDataLst>
                <p:tags r:id="rId180"/>
              </p:custDataLst>
            </p:nvPr>
          </p:nvSpPr>
          <p:spPr>
            <a:xfrm>
              <a:off x="2638425" y="372557"/>
              <a:ext cx="66676" cy="430490"/>
            </a:xfrm>
            <a:custGeom>
              <a:avLst/>
              <a:gdLst/>
              <a:ahLst/>
              <a:cxnLst/>
              <a:rect l="0" t="0" r="0" b="0"/>
              <a:pathLst>
                <a:path w="66676" h="430490">
                  <a:moveTo>
                    <a:pt x="0" y="17968"/>
                  </a:moveTo>
                  <a:lnTo>
                    <a:pt x="0" y="17968"/>
                  </a:lnTo>
                  <a:lnTo>
                    <a:pt x="0" y="3838"/>
                  </a:lnTo>
                  <a:lnTo>
                    <a:pt x="0" y="5691"/>
                  </a:lnTo>
                  <a:lnTo>
                    <a:pt x="1058" y="5550"/>
                  </a:lnTo>
                  <a:lnTo>
                    <a:pt x="8201" y="0"/>
                  </a:lnTo>
                  <a:lnTo>
                    <a:pt x="19834" y="40378"/>
                  </a:lnTo>
                  <a:lnTo>
                    <a:pt x="25985" y="66589"/>
                  </a:lnTo>
                  <a:lnTo>
                    <a:pt x="33120" y="114003"/>
                  </a:lnTo>
                  <a:lnTo>
                    <a:pt x="38174" y="159117"/>
                  </a:lnTo>
                  <a:lnTo>
                    <a:pt x="45445" y="198602"/>
                  </a:lnTo>
                  <a:lnTo>
                    <a:pt x="46979" y="235884"/>
                  </a:lnTo>
                  <a:lnTo>
                    <a:pt x="50256" y="278680"/>
                  </a:lnTo>
                  <a:lnTo>
                    <a:pt x="55107" y="314291"/>
                  </a:lnTo>
                  <a:lnTo>
                    <a:pt x="56545" y="354476"/>
                  </a:lnTo>
                  <a:lnTo>
                    <a:pt x="57070" y="401772"/>
                  </a:lnTo>
                  <a:lnTo>
                    <a:pt x="57139" y="428788"/>
                  </a:lnTo>
                  <a:lnTo>
                    <a:pt x="58201" y="430489"/>
                  </a:lnTo>
                  <a:lnTo>
                    <a:pt x="66675" y="41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867"/>
          <p:cNvGrpSpPr/>
          <p:nvPr/>
        </p:nvGrpSpPr>
        <p:grpSpPr>
          <a:xfrm>
            <a:off x="4714875" y="685800"/>
            <a:ext cx="247651" cy="170454"/>
            <a:chOff x="4714875" y="685800"/>
            <a:chExt cx="247651" cy="170454"/>
          </a:xfrm>
        </p:grpSpPr>
        <p:sp>
          <p:nvSpPr>
            <p:cNvPr id="458" name="SMARTInkShape-4269"/>
            <p:cNvSpPr/>
            <p:nvPr>
              <p:custDataLst>
                <p:tags r:id="rId169"/>
              </p:custDataLst>
            </p:nvPr>
          </p:nvSpPr>
          <p:spPr>
            <a:xfrm>
              <a:off x="4757536" y="809625"/>
              <a:ext cx="204990" cy="46629"/>
            </a:xfrm>
            <a:custGeom>
              <a:avLst/>
              <a:gdLst/>
              <a:ahLst/>
              <a:cxnLst/>
              <a:rect l="0" t="0" r="0" b="0"/>
              <a:pathLst>
                <a:path w="204990" h="46629">
                  <a:moveTo>
                    <a:pt x="24014" y="0"/>
                  </a:moveTo>
                  <a:lnTo>
                    <a:pt x="24014" y="0"/>
                  </a:lnTo>
                  <a:lnTo>
                    <a:pt x="10922" y="14150"/>
                  </a:lnTo>
                  <a:lnTo>
                    <a:pt x="0" y="33715"/>
                  </a:lnTo>
                  <a:lnTo>
                    <a:pt x="596" y="35177"/>
                  </a:lnTo>
                  <a:lnTo>
                    <a:pt x="2052" y="36151"/>
                  </a:lnTo>
                  <a:lnTo>
                    <a:pt x="36923" y="44261"/>
                  </a:lnTo>
                  <a:lnTo>
                    <a:pt x="83930" y="46628"/>
                  </a:lnTo>
                  <a:lnTo>
                    <a:pt x="130784" y="45213"/>
                  </a:lnTo>
                  <a:lnTo>
                    <a:pt x="169832" y="34445"/>
                  </a:lnTo>
                  <a:lnTo>
                    <a:pt x="20498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270"/>
            <p:cNvSpPr/>
            <p:nvPr>
              <p:custDataLst>
                <p:tags r:id="rId170"/>
              </p:custDataLst>
            </p:nvPr>
          </p:nvSpPr>
          <p:spPr>
            <a:xfrm>
              <a:off x="4714875" y="685800"/>
              <a:ext cx="209551" cy="1"/>
            </a:xfrm>
            <a:custGeom>
              <a:avLst/>
              <a:gdLst/>
              <a:ahLst/>
              <a:cxnLst/>
              <a:rect l="0" t="0" r="0" b="0"/>
              <a:pathLst>
                <a:path w="209551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76579" y="0"/>
                  </a:lnTo>
                  <a:lnTo>
                    <a:pt x="115000" y="0"/>
                  </a:lnTo>
                  <a:lnTo>
                    <a:pt x="154694" y="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868"/>
          <p:cNvGrpSpPr/>
          <p:nvPr/>
        </p:nvGrpSpPr>
        <p:grpSpPr>
          <a:xfrm>
            <a:off x="5563156" y="457200"/>
            <a:ext cx="247095" cy="456424"/>
            <a:chOff x="5563156" y="457200"/>
            <a:chExt cx="247095" cy="456424"/>
          </a:xfrm>
        </p:grpSpPr>
        <p:sp>
          <p:nvSpPr>
            <p:cNvPr id="461" name="SMARTInkShape-4271"/>
            <p:cNvSpPr/>
            <p:nvPr>
              <p:custDataLst>
                <p:tags r:id="rId167"/>
              </p:custDataLst>
            </p:nvPr>
          </p:nvSpPr>
          <p:spPr>
            <a:xfrm>
              <a:off x="5610225" y="6953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24910" y="27517"/>
                  </a:lnTo>
                  <a:lnTo>
                    <a:pt x="70990" y="16816"/>
                  </a:lnTo>
                  <a:lnTo>
                    <a:pt x="109381" y="942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272"/>
            <p:cNvSpPr/>
            <p:nvPr>
              <p:custDataLst>
                <p:tags r:id="rId168"/>
              </p:custDataLst>
            </p:nvPr>
          </p:nvSpPr>
          <p:spPr>
            <a:xfrm>
              <a:off x="5563156" y="457200"/>
              <a:ext cx="247095" cy="456424"/>
            </a:xfrm>
            <a:custGeom>
              <a:avLst/>
              <a:gdLst/>
              <a:ahLst/>
              <a:cxnLst/>
              <a:rect l="0" t="0" r="0" b="0"/>
              <a:pathLst>
                <a:path w="247095" h="456424">
                  <a:moveTo>
                    <a:pt x="228044" y="0"/>
                  </a:moveTo>
                  <a:lnTo>
                    <a:pt x="228044" y="0"/>
                  </a:lnTo>
                  <a:lnTo>
                    <a:pt x="237176" y="0"/>
                  </a:lnTo>
                  <a:lnTo>
                    <a:pt x="197534" y="2822"/>
                  </a:lnTo>
                  <a:lnTo>
                    <a:pt x="153706" y="15188"/>
                  </a:lnTo>
                  <a:lnTo>
                    <a:pt x="111957" y="26315"/>
                  </a:lnTo>
                  <a:lnTo>
                    <a:pt x="86756" y="36255"/>
                  </a:lnTo>
                  <a:lnTo>
                    <a:pt x="75997" y="46452"/>
                  </a:lnTo>
                  <a:lnTo>
                    <a:pt x="63989" y="74206"/>
                  </a:lnTo>
                  <a:lnTo>
                    <a:pt x="58056" y="113906"/>
                  </a:lnTo>
                  <a:lnTo>
                    <a:pt x="56882" y="155144"/>
                  </a:lnTo>
                  <a:lnTo>
                    <a:pt x="53858" y="185669"/>
                  </a:lnTo>
                  <a:lnTo>
                    <a:pt x="49080" y="216585"/>
                  </a:lnTo>
                  <a:lnTo>
                    <a:pt x="47466" y="259270"/>
                  </a:lnTo>
                  <a:lnTo>
                    <a:pt x="39543" y="303293"/>
                  </a:lnTo>
                  <a:lnTo>
                    <a:pt x="27787" y="344288"/>
                  </a:lnTo>
                  <a:lnTo>
                    <a:pt x="12113" y="388983"/>
                  </a:lnTo>
                  <a:lnTo>
                    <a:pt x="1321" y="432890"/>
                  </a:lnTo>
                  <a:lnTo>
                    <a:pt x="0" y="448351"/>
                  </a:lnTo>
                  <a:lnTo>
                    <a:pt x="1932" y="451301"/>
                  </a:lnTo>
                  <a:lnTo>
                    <a:pt x="5336" y="453267"/>
                  </a:lnTo>
                  <a:lnTo>
                    <a:pt x="26008" y="456423"/>
                  </a:lnTo>
                  <a:lnTo>
                    <a:pt x="69931" y="446736"/>
                  </a:lnTo>
                  <a:lnTo>
                    <a:pt x="107559" y="434790"/>
                  </a:lnTo>
                  <a:lnTo>
                    <a:pt x="143897" y="425395"/>
                  </a:lnTo>
                  <a:lnTo>
                    <a:pt x="183121" y="415909"/>
                  </a:lnTo>
                  <a:lnTo>
                    <a:pt x="213604" y="408709"/>
                  </a:lnTo>
                  <a:lnTo>
                    <a:pt x="247094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869"/>
          <p:cNvGrpSpPr/>
          <p:nvPr/>
        </p:nvGrpSpPr>
        <p:grpSpPr>
          <a:xfrm>
            <a:off x="6049290" y="295824"/>
            <a:ext cx="2102659" cy="723352"/>
            <a:chOff x="6049290" y="295824"/>
            <a:chExt cx="2102659" cy="723352"/>
          </a:xfrm>
        </p:grpSpPr>
        <p:sp>
          <p:nvSpPr>
            <p:cNvPr id="464" name="SMARTInkShape-4273"/>
            <p:cNvSpPr/>
            <p:nvPr>
              <p:custDataLst>
                <p:tags r:id="rId157"/>
              </p:custDataLst>
            </p:nvPr>
          </p:nvSpPr>
          <p:spPr>
            <a:xfrm>
              <a:off x="7773059" y="373191"/>
              <a:ext cx="113642" cy="177660"/>
            </a:xfrm>
            <a:custGeom>
              <a:avLst/>
              <a:gdLst/>
              <a:ahLst/>
              <a:cxnLst/>
              <a:rect l="0" t="0" r="0" b="0"/>
              <a:pathLst>
                <a:path w="113642" h="177660">
                  <a:moveTo>
                    <a:pt x="37441" y="17334"/>
                  </a:moveTo>
                  <a:lnTo>
                    <a:pt x="37441" y="17334"/>
                  </a:lnTo>
                  <a:lnTo>
                    <a:pt x="37441" y="0"/>
                  </a:lnTo>
                  <a:lnTo>
                    <a:pt x="36383" y="23294"/>
                  </a:lnTo>
                  <a:lnTo>
                    <a:pt x="19127" y="70800"/>
                  </a:lnTo>
                  <a:lnTo>
                    <a:pt x="4347" y="118402"/>
                  </a:lnTo>
                  <a:lnTo>
                    <a:pt x="0" y="159133"/>
                  </a:lnTo>
                  <a:lnTo>
                    <a:pt x="1897" y="162667"/>
                  </a:lnTo>
                  <a:lnTo>
                    <a:pt x="5278" y="165022"/>
                  </a:lnTo>
                  <a:lnTo>
                    <a:pt x="13621" y="168698"/>
                  </a:lnTo>
                  <a:lnTo>
                    <a:pt x="25327" y="175660"/>
                  </a:lnTo>
                  <a:lnTo>
                    <a:pt x="35938" y="177659"/>
                  </a:lnTo>
                  <a:lnTo>
                    <a:pt x="47709" y="172904"/>
                  </a:lnTo>
                  <a:lnTo>
                    <a:pt x="113641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274"/>
            <p:cNvSpPr/>
            <p:nvPr>
              <p:custDataLst>
                <p:tags r:id="rId158"/>
              </p:custDataLst>
            </p:nvPr>
          </p:nvSpPr>
          <p:spPr>
            <a:xfrm>
              <a:off x="7848600" y="44767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6703" y="40020"/>
                  </a:lnTo>
                  <a:lnTo>
                    <a:pt x="883" y="87036"/>
                  </a:lnTo>
                  <a:lnTo>
                    <a:pt x="116" y="13147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275"/>
            <p:cNvSpPr/>
            <p:nvPr>
              <p:custDataLst>
                <p:tags r:id="rId159"/>
              </p:custDataLst>
            </p:nvPr>
          </p:nvSpPr>
          <p:spPr>
            <a:xfrm>
              <a:off x="7953375" y="295824"/>
              <a:ext cx="198574" cy="723352"/>
            </a:xfrm>
            <a:custGeom>
              <a:avLst/>
              <a:gdLst/>
              <a:ahLst/>
              <a:cxnLst/>
              <a:rect l="0" t="0" r="0" b="0"/>
              <a:pathLst>
                <a:path w="198574" h="723352">
                  <a:moveTo>
                    <a:pt x="38100" y="47076"/>
                  </a:moveTo>
                  <a:lnTo>
                    <a:pt x="38100" y="47076"/>
                  </a:lnTo>
                  <a:lnTo>
                    <a:pt x="38100" y="36963"/>
                  </a:lnTo>
                  <a:lnTo>
                    <a:pt x="40217" y="33984"/>
                  </a:lnTo>
                  <a:lnTo>
                    <a:pt x="43745" y="31998"/>
                  </a:lnTo>
                  <a:lnTo>
                    <a:pt x="52251" y="28733"/>
                  </a:lnTo>
                  <a:lnTo>
                    <a:pt x="66164" y="20945"/>
                  </a:lnTo>
                  <a:lnTo>
                    <a:pt x="104360" y="8832"/>
                  </a:lnTo>
                  <a:lnTo>
                    <a:pt x="137737" y="1304"/>
                  </a:lnTo>
                  <a:lnTo>
                    <a:pt x="163225" y="0"/>
                  </a:lnTo>
                  <a:lnTo>
                    <a:pt x="170200" y="1934"/>
                  </a:lnTo>
                  <a:lnTo>
                    <a:pt x="180773" y="9727"/>
                  </a:lnTo>
                  <a:lnTo>
                    <a:pt x="192674" y="26014"/>
                  </a:lnTo>
                  <a:lnTo>
                    <a:pt x="198573" y="72235"/>
                  </a:lnTo>
                  <a:lnTo>
                    <a:pt x="198537" y="109446"/>
                  </a:lnTo>
                  <a:lnTo>
                    <a:pt x="192401" y="156645"/>
                  </a:lnTo>
                  <a:lnTo>
                    <a:pt x="188241" y="200897"/>
                  </a:lnTo>
                  <a:lnTo>
                    <a:pt x="183146" y="232916"/>
                  </a:lnTo>
                  <a:lnTo>
                    <a:pt x="177354" y="268313"/>
                  </a:lnTo>
                  <a:lnTo>
                    <a:pt x="174074" y="305212"/>
                  </a:lnTo>
                  <a:lnTo>
                    <a:pt x="171558" y="339603"/>
                  </a:lnTo>
                  <a:lnTo>
                    <a:pt x="164191" y="378931"/>
                  </a:lnTo>
                  <a:lnTo>
                    <a:pt x="155306" y="423157"/>
                  </a:lnTo>
                  <a:lnTo>
                    <a:pt x="147028" y="467658"/>
                  </a:lnTo>
                  <a:lnTo>
                    <a:pt x="140874" y="515035"/>
                  </a:lnTo>
                  <a:lnTo>
                    <a:pt x="132757" y="543800"/>
                  </a:lnTo>
                  <a:lnTo>
                    <a:pt x="129779" y="549675"/>
                  </a:lnTo>
                  <a:lnTo>
                    <a:pt x="125001" y="589522"/>
                  </a:lnTo>
                  <a:lnTo>
                    <a:pt x="124057" y="635336"/>
                  </a:lnTo>
                  <a:lnTo>
                    <a:pt x="123845" y="681391"/>
                  </a:lnTo>
                  <a:lnTo>
                    <a:pt x="123825" y="702745"/>
                  </a:lnTo>
                  <a:lnTo>
                    <a:pt x="122767" y="703264"/>
                  </a:lnTo>
                  <a:lnTo>
                    <a:pt x="110642" y="706918"/>
                  </a:lnTo>
                  <a:lnTo>
                    <a:pt x="99975" y="710756"/>
                  </a:lnTo>
                  <a:lnTo>
                    <a:pt x="56811" y="720102"/>
                  </a:lnTo>
                  <a:lnTo>
                    <a:pt x="0" y="72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276"/>
            <p:cNvSpPr/>
            <p:nvPr>
              <p:custDataLst>
                <p:tags r:id="rId160"/>
              </p:custDataLst>
            </p:nvPr>
          </p:nvSpPr>
          <p:spPr>
            <a:xfrm>
              <a:off x="6629400" y="575968"/>
              <a:ext cx="190501" cy="347958"/>
            </a:xfrm>
            <a:custGeom>
              <a:avLst/>
              <a:gdLst/>
              <a:ahLst/>
              <a:cxnLst/>
              <a:rect l="0" t="0" r="0" b="0"/>
              <a:pathLst>
                <a:path w="190501" h="347958">
                  <a:moveTo>
                    <a:pt x="190500" y="5057"/>
                  </a:moveTo>
                  <a:lnTo>
                    <a:pt x="190500" y="5057"/>
                  </a:lnTo>
                  <a:lnTo>
                    <a:pt x="190500" y="0"/>
                  </a:lnTo>
                  <a:lnTo>
                    <a:pt x="189442" y="628"/>
                  </a:lnTo>
                  <a:lnTo>
                    <a:pt x="163054" y="45485"/>
                  </a:lnTo>
                  <a:lnTo>
                    <a:pt x="140619" y="81655"/>
                  </a:lnTo>
                  <a:lnTo>
                    <a:pt x="123157" y="122297"/>
                  </a:lnTo>
                  <a:lnTo>
                    <a:pt x="107400" y="162209"/>
                  </a:lnTo>
                  <a:lnTo>
                    <a:pt x="87537" y="209196"/>
                  </a:lnTo>
                  <a:lnTo>
                    <a:pt x="69776" y="252696"/>
                  </a:lnTo>
                  <a:lnTo>
                    <a:pt x="46983" y="298135"/>
                  </a:lnTo>
                  <a:lnTo>
                    <a:pt x="22098" y="332942"/>
                  </a:lnTo>
                  <a:lnTo>
                    <a:pt x="0" y="34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277"/>
            <p:cNvSpPr/>
            <p:nvPr>
              <p:custDataLst>
                <p:tags r:id="rId161"/>
              </p:custDataLst>
            </p:nvPr>
          </p:nvSpPr>
          <p:spPr>
            <a:xfrm>
              <a:off x="6648450" y="601399"/>
              <a:ext cx="142876" cy="284427"/>
            </a:xfrm>
            <a:custGeom>
              <a:avLst/>
              <a:gdLst/>
              <a:ahLst/>
              <a:cxnLst/>
              <a:rect l="0" t="0" r="0" b="0"/>
              <a:pathLst>
                <a:path w="142876" h="2844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3257" y="47616"/>
                  </a:lnTo>
                  <a:lnTo>
                    <a:pt x="33114" y="90148"/>
                  </a:lnTo>
                  <a:lnTo>
                    <a:pt x="57419" y="129594"/>
                  </a:lnTo>
                  <a:lnTo>
                    <a:pt x="76280" y="169406"/>
                  </a:lnTo>
                  <a:lnTo>
                    <a:pt x="101616" y="215727"/>
                  </a:lnTo>
                  <a:lnTo>
                    <a:pt x="131501" y="261466"/>
                  </a:lnTo>
                  <a:lnTo>
                    <a:pt x="137819" y="274574"/>
                  </a:lnTo>
                  <a:lnTo>
                    <a:pt x="140628" y="284281"/>
                  </a:lnTo>
                  <a:lnTo>
                    <a:pt x="14287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278"/>
            <p:cNvSpPr/>
            <p:nvPr>
              <p:custDataLst>
                <p:tags r:id="rId162"/>
              </p:custDataLst>
            </p:nvPr>
          </p:nvSpPr>
          <p:spPr>
            <a:xfrm>
              <a:off x="6435060" y="544641"/>
              <a:ext cx="108616" cy="369760"/>
            </a:xfrm>
            <a:custGeom>
              <a:avLst/>
              <a:gdLst/>
              <a:ahLst/>
              <a:cxnLst/>
              <a:rect l="0" t="0" r="0" b="0"/>
              <a:pathLst>
                <a:path w="108616" h="369760">
                  <a:moveTo>
                    <a:pt x="108615" y="17334"/>
                  </a:moveTo>
                  <a:lnTo>
                    <a:pt x="108615" y="17334"/>
                  </a:lnTo>
                  <a:lnTo>
                    <a:pt x="103559" y="12277"/>
                  </a:lnTo>
                  <a:lnTo>
                    <a:pt x="101077" y="6973"/>
                  </a:lnTo>
                  <a:lnTo>
                    <a:pt x="100415" y="4077"/>
                  </a:lnTo>
                  <a:lnTo>
                    <a:pt x="98914" y="2146"/>
                  </a:lnTo>
                  <a:lnTo>
                    <a:pt x="94426" y="0"/>
                  </a:lnTo>
                  <a:lnTo>
                    <a:pt x="91747" y="1545"/>
                  </a:lnTo>
                  <a:lnTo>
                    <a:pt x="77022" y="16410"/>
                  </a:lnTo>
                  <a:lnTo>
                    <a:pt x="71678" y="19893"/>
                  </a:lnTo>
                  <a:lnTo>
                    <a:pt x="54044" y="45021"/>
                  </a:lnTo>
                  <a:lnTo>
                    <a:pt x="37889" y="90595"/>
                  </a:lnTo>
                  <a:lnTo>
                    <a:pt x="20796" y="118353"/>
                  </a:lnTo>
                  <a:lnTo>
                    <a:pt x="10511" y="152981"/>
                  </a:lnTo>
                  <a:lnTo>
                    <a:pt x="3981" y="184513"/>
                  </a:lnTo>
                  <a:lnTo>
                    <a:pt x="0" y="226677"/>
                  </a:lnTo>
                  <a:lnTo>
                    <a:pt x="8139" y="270000"/>
                  </a:lnTo>
                  <a:lnTo>
                    <a:pt x="18879" y="316148"/>
                  </a:lnTo>
                  <a:lnTo>
                    <a:pt x="21107" y="329351"/>
                  </a:lnTo>
                  <a:lnTo>
                    <a:pt x="27742" y="341569"/>
                  </a:lnTo>
                  <a:lnTo>
                    <a:pt x="44191" y="361604"/>
                  </a:lnTo>
                  <a:lnTo>
                    <a:pt x="80040" y="369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279"/>
            <p:cNvSpPr/>
            <p:nvPr>
              <p:custDataLst>
                <p:tags r:id="rId163"/>
              </p:custDataLst>
            </p:nvPr>
          </p:nvSpPr>
          <p:spPr>
            <a:xfrm>
              <a:off x="6049290" y="429410"/>
              <a:ext cx="195074" cy="522429"/>
            </a:xfrm>
            <a:custGeom>
              <a:avLst/>
              <a:gdLst/>
              <a:ahLst/>
              <a:cxnLst/>
              <a:rect l="0" t="0" r="0" b="0"/>
              <a:pathLst>
                <a:path w="195074" h="522429">
                  <a:moveTo>
                    <a:pt x="189585" y="18265"/>
                  </a:moveTo>
                  <a:lnTo>
                    <a:pt x="189585" y="18265"/>
                  </a:lnTo>
                  <a:lnTo>
                    <a:pt x="194641" y="18265"/>
                  </a:lnTo>
                  <a:lnTo>
                    <a:pt x="195073" y="16148"/>
                  </a:lnTo>
                  <a:lnTo>
                    <a:pt x="192729" y="8152"/>
                  </a:lnTo>
                  <a:lnTo>
                    <a:pt x="190623" y="5173"/>
                  </a:lnTo>
                  <a:lnTo>
                    <a:pt x="185460" y="1863"/>
                  </a:lnTo>
                  <a:lnTo>
                    <a:pt x="166490" y="0"/>
                  </a:lnTo>
                  <a:lnTo>
                    <a:pt x="121231" y="12541"/>
                  </a:lnTo>
                  <a:lnTo>
                    <a:pt x="73813" y="22819"/>
                  </a:lnTo>
                  <a:lnTo>
                    <a:pt x="61225" y="31225"/>
                  </a:lnTo>
                  <a:lnTo>
                    <a:pt x="45366" y="45036"/>
                  </a:lnTo>
                  <a:lnTo>
                    <a:pt x="39464" y="48812"/>
                  </a:lnTo>
                  <a:lnTo>
                    <a:pt x="35529" y="55563"/>
                  </a:lnTo>
                  <a:lnTo>
                    <a:pt x="31157" y="74353"/>
                  </a:lnTo>
                  <a:lnTo>
                    <a:pt x="34897" y="118793"/>
                  </a:lnTo>
                  <a:lnTo>
                    <a:pt x="39555" y="155793"/>
                  </a:lnTo>
                  <a:lnTo>
                    <a:pt x="44590" y="193775"/>
                  </a:lnTo>
                  <a:lnTo>
                    <a:pt x="46082" y="232899"/>
                  </a:lnTo>
                  <a:lnTo>
                    <a:pt x="46524" y="273066"/>
                  </a:lnTo>
                  <a:lnTo>
                    <a:pt x="46627" y="306135"/>
                  </a:lnTo>
                  <a:lnTo>
                    <a:pt x="45627" y="351327"/>
                  </a:lnTo>
                  <a:lnTo>
                    <a:pt x="36344" y="389992"/>
                  </a:lnTo>
                  <a:lnTo>
                    <a:pt x="27745" y="431911"/>
                  </a:lnTo>
                  <a:lnTo>
                    <a:pt x="14703" y="474074"/>
                  </a:lnTo>
                  <a:lnTo>
                    <a:pt x="2170" y="503177"/>
                  </a:lnTo>
                  <a:lnTo>
                    <a:pt x="0" y="515544"/>
                  </a:lnTo>
                  <a:lnTo>
                    <a:pt x="1812" y="518059"/>
                  </a:lnTo>
                  <a:lnTo>
                    <a:pt x="9469" y="520854"/>
                  </a:lnTo>
                  <a:lnTo>
                    <a:pt x="25680" y="522428"/>
                  </a:lnTo>
                  <a:lnTo>
                    <a:pt x="73218" y="514409"/>
                  </a:lnTo>
                  <a:lnTo>
                    <a:pt x="109841" y="510909"/>
                  </a:lnTo>
                  <a:lnTo>
                    <a:pt x="170535" y="49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280"/>
            <p:cNvSpPr/>
            <p:nvPr>
              <p:custDataLst>
                <p:tags r:id="rId164"/>
              </p:custDataLst>
            </p:nvPr>
          </p:nvSpPr>
          <p:spPr>
            <a:xfrm>
              <a:off x="7524750" y="523875"/>
              <a:ext cx="84905" cy="400051"/>
            </a:xfrm>
            <a:custGeom>
              <a:avLst/>
              <a:gdLst/>
              <a:ahLst/>
              <a:cxnLst/>
              <a:rect l="0" t="0" r="0" b="0"/>
              <a:pathLst>
                <a:path w="84905" h="400051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30" y="1058"/>
                  </a:lnTo>
                  <a:lnTo>
                    <a:pt x="21037" y="2822"/>
                  </a:lnTo>
                  <a:lnTo>
                    <a:pt x="20375" y="5057"/>
                  </a:lnTo>
                  <a:lnTo>
                    <a:pt x="37125" y="42842"/>
                  </a:lnTo>
                  <a:lnTo>
                    <a:pt x="52788" y="88074"/>
                  </a:lnTo>
                  <a:lnTo>
                    <a:pt x="61633" y="133659"/>
                  </a:lnTo>
                  <a:lnTo>
                    <a:pt x="76372" y="181016"/>
                  </a:lnTo>
                  <a:lnTo>
                    <a:pt x="82954" y="218029"/>
                  </a:lnTo>
                  <a:lnTo>
                    <a:pt x="84904" y="260746"/>
                  </a:lnTo>
                  <a:lnTo>
                    <a:pt x="82659" y="293511"/>
                  </a:lnTo>
                  <a:lnTo>
                    <a:pt x="74934" y="337180"/>
                  </a:lnTo>
                  <a:lnTo>
                    <a:pt x="58469" y="373912"/>
                  </a:lnTo>
                  <a:lnTo>
                    <a:pt x="49270" y="38525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281"/>
            <p:cNvSpPr/>
            <p:nvPr>
              <p:custDataLst>
                <p:tags r:id="rId165"/>
              </p:custDataLst>
            </p:nvPr>
          </p:nvSpPr>
          <p:spPr>
            <a:xfrm>
              <a:off x="7172325" y="669317"/>
              <a:ext cx="295276" cy="241047"/>
            </a:xfrm>
            <a:custGeom>
              <a:avLst/>
              <a:gdLst/>
              <a:ahLst/>
              <a:cxnLst/>
              <a:rect l="0" t="0" r="0" b="0"/>
              <a:pathLst>
                <a:path w="295276" h="241047">
                  <a:moveTo>
                    <a:pt x="0" y="235558"/>
                  </a:moveTo>
                  <a:lnTo>
                    <a:pt x="0" y="235558"/>
                  </a:lnTo>
                  <a:lnTo>
                    <a:pt x="5056" y="240615"/>
                  </a:lnTo>
                  <a:lnTo>
                    <a:pt x="7604" y="241046"/>
                  </a:lnTo>
                  <a:lnTo>
                    <a:pt x="10361" y="240275"/>
                  </a:lnTo>
                  <a:lnTo>
                    <a:pt x="13257" y="238703"/>
                  </a:lnTo>
                  <a:lnTo>
                    <a:pt x="49491" y="195916"/>
                  </a:lnTo>
                  <a:lnTo>
                    <a:pt x="69324" y="155078"/>
                  </a:lnTo>
                  <a:lnTo>
                    <a:pt x="91170" y="109445"/>
                  </a:lnTo>
                  <a:lnTo>
                    <a:pt x="101774" y="76003"/>
                  </a:lnTo>
                  <a:lnTo>
                    <a:pt x="110926" y="35649"/>
                  </a:lnTo>
                  <a:lnTo>
                    <a:pt x="114359" y="15341"/>
                  </a:lnTo>
                  <a:lnTo>
                    <a:pt x="122370" y="0"/>
                  </a:lnTo>
                  <a:lnTo>
                    <a:pt x="107493" y="40836"/>
                  </a:lnTo>
                  <a:lnTo>
                    <a:pt x="97072" y="86861"/>
                  </a:lnTo>
                  <a:lnTo>
                    <a:pt x="95790" y="122943"/>
                  </a:lnTo>
                  <a:lnTo>
                    <a:pt x="95410" y="157035"/>
                  </a:lnTo>
                  <a:lnTo>
                    <a:pt x="100965" y="174553"/>
                  </a:lnTo>
                  <a:lnTo>
                    <a:pt x="110349" y="193494"/>
                  </a:lnTo>
                  <a:lnTo>
                    <a:pt x="111666" y="197990"/>
                  </a:lnTo>
                  <a:lnTo>
                    <a:pt x="114660" y="198871"/>
                  </a:lnTo>
                  <a:lnTo>
                    <a:pt x="123632" y="194205"/>
                  </a:lnTo>
                  <a:lnTo>
                    <a:pt x="150811" y="170170"/>
                  </a:lnTo>
                  <a:lnTo>
                    <a:pt x="178362" y="124981"/>
                  </a:lnTo>
                  <a:lnTo>
                    <a:pt x="198216" y="86481"/>
                  </a:lnTo>
                  <a:lnTo>
                    <a:pt x="211248" y="45454"/>
                  </a:lnTo>
                  <a:lnTo>
                    <a:pt x="218044" y="15581"/>
                  </a:lnTo>
                  <a:lnTo>
                    <a:pt x="218387" y="15882"/>
                  </a:lnTo>
                  <a:lnTo>
                    <a:pt x="224071" y="48002"/>
                  </a:lnTo>
                  <a:lnTo>
                    <a:pt x="244581" y="94621"/>
                  </a:lnTo>
                  <a:lnTo>
                    <a:pt x="255308" y="125394"/>
                  </a:lnTo>
                  <a:lnTo>
                    <a:pt x="266734" y="139299"/>
                  </a:lnTo>
                  <a:lnTo>
                    <a:pt x="272015" y="141752"/>
                  </a:lnTo>
                  <a:lnTo>
                    <a:pt x="295275" y="14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282"/>
            <p:cNvSpPr/>
            <p:nvPr>
              <p:custDataLst>
                <p:tags r:id="rId166"/>
              </p:custDataLst>
            </p:nvPr>
          </p:nvSpPr>
          <p:spPr>
            <a:xfrm>
              <a:off x="6953250" y="8001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1832" y="9525"/>
                  </a:lnTo>
                  <a:lnTo>
                    <a:pt x="87050" y="95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870"/>
          <p:cNvGrpSpPr/>
          <p:nvPr/>
        </p:nvGrpSpPr>
        <p:grpSpPr>
          <a:xfrm>
            <a:off x="5363899" y="1266825"/>
            <a:ext cx="2970477" cy="476251"/>
            <a:chOff x="5363899" y="1266825"/>
            <a:chExt cx="2970477" cy="476251"/>
          </a:xfrm>
        </p:grpSpPr>
        <p:sp>
          <p:nvSpPr>
            <p:cNvPr id="475" name="SMARTInkShape-4283"/>
            <p:cNvSpPr/>
            <p:nvPr>
              <p:custDataLst>
                <p:tags r:id="rId154"/>
              </p:custDataLst>
            </p:nvPr>
          </p:nvSpPr>
          <p:spPr>
            <a:xfrm>
              <a:off x="6972300" y="1552575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5278" y="47559"/>
                  </a:lnTo>
                  <a:lnTo>
                    <a:pt x="29900" y="90768"/>
                  </a:lnTo>
                  <a:lnTo>
                    <a:pt x="23635" y="13560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284"/>
            <p:cNvSpPr/>
            <p:nvPr>
              <p:custDataLst>
                <p:tags r:id="rId155"/>
              </p:custDataLst>
            </p:nvPr>
          </p:nvSpPr>
          <p:spPr>
            <a:xfrm>
              <a:off x="6907526" y="1495425"/>
              <a:ext cx="150500" cy="141925"/>
            </a:xfrm>
            <a:custGeom>
              <a:avLst/>
              <a:gdLst/>
              <a:ahLst/>
              <a:cxnLst/>
              <a:rect l="0" t="0" r="0" b="0"/>
              <a:pathLst>
                <a:path w="150500" h="141925">
                  <a:moveTo>
                    <a:pt x="45724" y="0"/>
                  </a:moveTo>
                  <a:lnTo>
                    <a:pt x="45724" y="0"/>
                  </a:lnTo>
                  <a:lnTo>
                    <a:pt x="45724" y="5056"/>
                  </a:lnTo>
                  <a:lnTo>
                    <a:pt x="20835" y="51457"/>
                  </a:lnTo>
                  <a:lnTo>
                    <a:pt x="2377" y="92019"/>
                  </a:lnTo>
                  <a:lnTo>
                    <a:pt x="0" y="107572"/>
                  </a:lnTo>
                  <a:lnTo>
                    <a:pt x="1766" y="119424"/>
                  </a:lnTo>
                  <a:lnTo>
                    <a:pt x="3718" y="124066"/>
                  </a:lnTo>
                  <a:lnTo>
                    <a:pt x="11533" y="132046"/>
                  </a:lnTo>
                  <a:lnTo>
                    <a:pt x="22061" y="138062"/>
                  </a:lnTo>
                  <a:lnTo>
                    <a:pt x="48889" y="141924"/>
                  </a:lnTo>
                  <a:lnTo>
                    <a:pt x="75237" y="139771"/>
                  </a:lnTo>
                  <a:lnTo>
                    <a:pt x="121170" y="131092"/>
                  </a:lnTo>
                  <a:lnTo>
                    <a:pt x="15049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285"/>
            <p:cNvSpPr/>
            <p:nvPr>
              <p:custDataLst>
                <p:tags r:id="rId156"/>
              </p:custDataLst>
            </p:nvPr>
          </p:nvSpPr>
          <p:spPr>
            <a:xfrm>
              <a:off x="5363899" y="1266825"/>
              <a:ext cx="2970477" cy="76200"/>
            </a:xfrm>
            <a:custGeom>
              <a:avLst/>
              <a:gdLst/>
              <a:ahLst/>
              <a:cxnLst/>
              <a:rect l="0" t="0" r="0" b="0"/>
              <a:pathLst>
                <a:path w="2970477" h="76200">
                  <a:moveTo>
                    <a:pt x="8201" y="38100"/>
                  </a:moveTo>
                  <a:lnTo>
                    <a:pt x="8201" y="38100"/>
                  </a:lnTo>
                  <a:lnTo>
                    <a:pt x="8201" y="43156"/>
                  </a:lnTo>
                  <a:lnTo>
                    <a:pt x="5379" y="48461"/>
                  </a:lnTo>
                  <a:lnTo>
                    <a:pt x="0" y="55434"/>
                  </a:lnTo>
                  <a:lnTo>
                    <a:pt x="617" y="57064"/>
                  </a:lnTo>
                  <a:lnTo>
                    <a:pt x="4125" y="61698"/>
                  </a:lnTo>
                  <a:lnTo>
                    <a:pt x="17106" y="70257"/>
                  </a:lnTo>
                  <a:lnTo>
                    <a:pt x="64327" y="75026"/>
                  </a:lnTo>
                  <a:lnTo>
                    <a:pt x="97704" y="75678"/>
                  </a:lnTo>
                  <a:lnTo>
                    <a:pt x="136528" y="75968"/>
                  </a:lnTo>
                  <a:lnTo>
                    <a:pt x="175302" y="76097"/>
                  </a:lnTo>
                  <a:lnTo>
                    <a:pt x="220931" y="76169"/>
                  </a:lnTo>
                  <a:lnTo>
                    <a:pt x="262320" y="76191"/>
                  </a:lnTo>
                  <a:lnTo>
                    <a:pt x="307627" y="76197"/>
                  </a:lnTo>
                  <a:lnTo>
                    <a:pt x="338835" y="76199"/>
                  </a:lnTo>
                  <a:lnTo>
                    <a:pt x="373166" y="73377"/>
                  </a:lnTo>
                  <a:lnTo>
                    <a:pt x="409592" y="69654"/>
                  </a:lnTo>
                  <a:lnTo>
                    <a:pt x="446946" y="67999"/>
                  </a:lnTo>
                  <a:lnTo>
                    <a:pt x="484716" y="67263"/>
                  </a:lnTo>
                  <a:lnTo>
                    <a:pt x="522668" y="66937"/>
                  </a:lnTo>
                  <a:lnTo>
                    <a:pt x="560703" y="66791"/>
                  </a:lnTo>
                  <a:lnTo>
                    <a:pt x="604419" y="63905"/>
                  </a:lnTo>
                  <a:lnTo>
                    <a:pt x="651013" y="60152"/>
                  </a:lnTo>
                  <a:lnTo>
                    <a:pt x="696414" y="58484"/>
                  </a:lnTo>
                  <a:lnTo>
                    <a:pt x="719951" y="56981"/>
                  </a:lnTo>
                  <a:lnTo>
                    <a:pt x="744110" y="54921"/>
                  </a:lnTo>
                  <a:lnTo>
                    <a:pt x="768683" y="52489"/>
                  </a:lnTo>
                  <a:lnTo>
                    <a:pt x="815740" y="49787"/>
                  </a:lnTo>
                  <a:lnTo>
                    <a:pt x="838661" y="49066"/>
                  </a:lnTo>
                  <a:lnTo>
                    <a:pt x="863465" y="48586"/>
                  </a:lnTo>
                  <a:lnTo>
                    <a:pt x="889527" y="48266"/>
                  </a:lnTo>
                  <a:lnTo>
                    <a:pt x="916428" y="48052"/>
                  </a:lnTo>
                  <a:lnTo>
                    <a:pt x="943885" y="46851"/>
                  </a:lnTo>
                  <a:lnTo>
                    <a:pt x="971715" y="44993"/>
                  </a:lnTo>
                  <a:lnTo>
                    <a:pt x="999794" y="42695"/>
                  </a:lnTo>
                  <a:lnTo>
                    <a:pt x="1028038" y="41163"/>
                  </a:lnTo>
                  <a:lnTo>
                    <a:pt x="1056392" y="40142"/>
                  </a:lnTo>
                  <a:lnTo>
                    <a:pt x="1084819" y="39462"/>
                  </a:lnTo>
                  <a:lnTo>
                    <a:pt x="1114355" y="39008"/>
                  </a:lnTo>
                  <a:lnTo>
                    <a:pt x="1144629" y="38705"/>
                  </a:lnTo>
                  <a:lnTo>
                    <a:pt x="1175394" y="38503"/>
                  </a:lnTo>
                  <a:lnTo>
                    <a:pt x="1206488" y="38369"/>
                  </a:lnTo>
                  <a:lnTo>
                    <a:pt x="1237800" y="38279"/>
                  </a:lnTo>
                  <a:lnTo>
                    <a:pt x="1269259" y="38220"/>
                  </a:lnTo>
                  <a:lnTo>
                    <a:pt x="1300814" y="37121"/>
                  </a:lnTo>
                  <a:lnTo>
                    <a:pt x="1332435" y="35331"/>
                  </a:lnTo>
                  <a:lnTo>
                    <a:pt x="1364099" y="33079"/>
                  </a:lnTo>
                  <a:lnTo>
                    <a:pt x="1395791" y="31578"/>
                  </a:lnTo>
                  <a:lnTo>
                    <a:pt x="1427503" y="30577"/>
                  </a:lnTo>
                  <a:lnTo>
                    <a:pt x="1459227" y="29910"/>
                  </a:lnTo>
                  <a:lnTo>
                    <a:pt x="1490960" y="29465"/>
                  </a:lnTo>
                  <a:lnTo>
                    <a:pt x="1522698" y="29168"/>
                  </a:lnTo>
                  <a:lnTo>
                    <a:pt x="1554441" y="28970"/>
                  </a:lnTo>
                  <a:lnTo>
                    <a:pt x="1586186" y="28839"/>
                  </a:lnTo>
                  <a:lnTo>
                    <a:pt x="1617933" y="28751"/>
                  </a:lnTo>
                  <a:lnTo>
                    <a:pt x="1649680" y="28692"/>
                  </a:lnTo>
                  <a:lnTo>
                    <a:pt x="1682487" y="28653"/>
                  </a:lnTo>
                  <a:lnTo>
                    <a:pt x="1716000" y="28627"/>
                  </a:lnTo>
                  <a:lnTo>
                    <a:pt x="1749984" y="28610"/>
                  </a:lnTo>
                  <a:lnTo>
                    <a:pt x="1783223" y="28598"/>
                  </a:lnTo>
                  <a:lnTo>
                    <a:pt x="1815966" y="28591"/>
                  </a:lnTo>
                  <a:lnTo>
                    <a:pt x="1848378" y="28585"/>
                  </a:lnTo>
                  <a:lnTo>
                    <a:pt x="1880569" y="27524"/>
                  </a:lnTo>
                  <a:lnTo>
                    <a:pt x="1912613" y="25757"/>
                  </a:lnTo>
                  <a:lnTo>
                    <a:pt x="1944559" y="23522"/>
                  </a:lnTo>
                  <a:lnTo>
                    <a:pt x="1975382" y="22031"/>
                  </a:lnTo>
                  <a:lnTo>
                    <a:pt x="2005455" y="21037"/>
                  </a:lnTo>
                  <a:lnTo>
                    <a:pt x="2035028" y="20375"/>
                  </a:lnTo>
                  <a:lnTo>
                    <a:pt x="2065327" y="19933"/>
                  </a:lnTo>
                  <a:lnTo>
                    <a:pt x="2096110" y="19639"/>
                  </a:lnTo>
                  <a:lnTo>
                    <a:pt x="2127216" y="19443"/>
                  </a:lnTo>
                  <a:lnTo>
                    <a:pt x="2157478" y="19312"/>
                  </a:lnTo>
                  <a:lnTo>
                    <a:pt x="2187177" y="19225"/>
                  </a:lnTo>
                  <a:lnTo>
                    <a:pt x="2216502" y="19166"/>
                  </a:lnTo>
                  <a:lnTo>
                    <a:pt x="2244518" y="19128"/>
                  </a:lnTo>
                  <a:lnTo>
                    <a:pt x="2271662" y="19102"/>
                  </a:lnTo>
                  <a:lnTo>
                    <a:pt x="2298225" y="19084"/>
                  </a:lnTo>
                  <a:lnTo>
                    <a:pt x="2325459" y="18015"/>
                  </a:lnTo>
                  <a:lnTo>
                    <a:pt x="2353139" y="16243"/>
                  </a:lnTo>
                  <a:lnTo>
                    <a:pt x="2381117" y="14004"/>
                  </a:lnTo>
                  <a:lnTo>
                    <a:pt x="2408237" y="12511"/>
                  </a:lnTo>
                  <a:lnTo>
                    <a:pt x="2434784" y="11515"/>
                  </a:lnTo>
                  <a:lnTo>
                    <a:pt x="2460948" y="10852"/>
                  </a:lnTo>
                  <a:lnTo>
                    <a:pt x="2485799" y="10410"/>
                  </a:lnTo>
                  <a:lnTo>
                    <a:pt x="2533167" y="9918"/>
                  </a:lnTo>
                  <a:lnTo>
                    <a:pt x="2578913" y="9700"/>
                  </a:lnTo>
                  <a:lnTo>
                    <a:pt x="2623940" y="8544"/>
                  </a:lnTo>
                  <a:lnTo>
                    <a:pt x="2668646" y="4503"/>
                  </a:lnTo>
                  <a:lnTo>
                    <a:pt x="2707566" y="2001"/>
                  </a:lnTo>
                  <a:lnTo>
                    <a:pt x="2742502" y="889"/>
                  </a:lnTo>
                  <a:lnTo>
                    <a:pt x="2775669" y="395"/>
                  </a:lnTo>
                  <a:lnTo>
                    <a:pt x="2808048" y="176"/>
                  </a:lnTo>
                  <a:lnTo>
                    <a:pt x="2853204" y="52"/>
                  </a:lnTo>
                  <a:lnTo>
                    <a:pt x="2890573" y="16"/>
                  </a:lnTo>
                  <a:lnTo>
                    <a:pt x="2927398" y="5"/>
                  </a:lnTo>
                  <a:lnTo>
                    <a:pt x="29704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9" name="SMARTInkShape-4286"/>
          <p:cNvSpPr/>
          <p:nvPr>
            <p:custDataLst>
              <p:tags r:id="rId1"/>
            </p:custDataLst>
          </p:nvPr>
        </p:nvSpPr>
        <p:spPr>
          <a:xfrm>
            <a:off x="6436117" y="1733626"/>
            <a:ext cx="421884" cy="186509"/>
          </a:xfrm>
          <a:custGeom>
            <a:avLst/>
            <a:gdLst/>
            <a:ahLst/>
            <a:cxnLst/>
            <a:rect l="0" t="0" r="0" b="0"/>
            <a:pathLst>
              <a:path w="421884" h="186509">
                <a:moveTo>
                  <a:pt x="59933" y="76124"/>
                </a:moveTo>
                <a:lnTo>
                  <a:pt x="59933" y="76124"/>
                </a:lnTo>
                <a:lnTo>
                  <a:pt x="68133" y="76124"/>
                </a:lnTo>
                <a:lnTo>
                  <a:pt x="74122" y="81180"/>
                </a:lnTo>
                <a:lnTo>
                  <a:pt x="74684" y="85845"/>
                </a:lnTo>
                <a:lnTo>
                  <a:pt x="65299" y="125029"/>
                </a:lnTo>
                <a:lnTo>
                  <a:pt x="50278" y="168720"/>
                </a:lnTo>
                <a:lnTo>
                  <a:pt x="44000" y="180778"/>
                </a:lnTo>
                <a:lnTo>
                  <a:pt x="37682" y="186137"/>
                </a:lnTo>
                <a:lnTo>
                  <a:pt x="33457" y="186508"/>
                </a:lnTo>
                <a:lnTo>
                  <a:pt x="23119" y="184097"/>
                </a:lnTo>
                <a:lnTo>
                  <a:pt x="18457" y="178798"/>
                </a:lnTo>
                <a:lnTo>
                  <a:pt x="0" y="133206"/>
                </a:lnTo>
                <a:lnTo>
                  <a:pt x="312" y="99622"/>
                </a:lnTo>
                <a:lnTo>
                  <a:pt x="12164" y="67917"/>
                </a:lnTo>
                <a:lnTo>
                  <a:pt x="29081" y="43471"/>
                </a:lnTo>
                <a:lnTo>
                  <a:pt x="47498" y="27879"/>
                </a:lnTo>
                <a:lnTo>
                  <a:pt x="86836" y="13129"/>
                </a:lnTo>
                <a:lnTo>
                  <a:pt x="131922" y="2846"/>
                </a:lnTo>
                <a:lnTo>
                  <a:pt x="178630" y="790"/>
                </a:lnTo>
                <a:lnTo>
                  <a:pt x="224219" y="180"/>
                </a:lnTo>
                <a:lnTo>
                  <a:pt x="266302" y="0"/>
                </a:lnTo>
                <a:lnTo>
                  <a:pt x="299819" y="1016"/>
                </a:lnTo>
                <a:lnTo>
                  <a:pt x="347381" y="6480"/>
                </a:lnTo>
                <a:lnTo>
                  <a:pt x="386638" y="8569"/>
                </a:lnTo>
                <a:lnTo>
                  <a:pt x="421883" y="94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2" name="SMARTInkShape-Group872"/>
          <p:cNvGrpSpPr/>
          <p:nvPr/>
        </p:nvGrpSpPr>
        <p:grpSpPr>
          <a:xfrm>
            <a:off x="8783765" y="1114425"/>
            <a:ext cx="217361" cy="131519"/>
            <a:chOff x="8783765" y="1114425"/>
            <a:chExt cx="217361" cy="131519"/>
          </a:xfrm>
        </p:grpSpPr>
        <p:sp>
          <p:nvSpPr>
            <p:cNvPr id="480" name="SMARTInkShape-4287"/>
            <p:cNvSpPr/>
            <p:nvPr>
              <p:custDataLst>
                <p:tags r:id="rId152"/>
              </p:custDataLst>
            </p:nvPr>
          </p:nvSpPr>
          <p:spPr>
            <a:xfrm>
              <a:off x="8813664" y="1219200"/>
              <a:ext cx="187462" cy="26744"/>
            </a:xfrm>
            <a:custGeom>
              <a:avLst/>
              <a:gdLst/>
              <a:ahLst/>
              <a:cxnLst/>
              <a:rect l="0" t="0" r="0" b="0"/>
              <a:pathLst>
                <a:path w="187462" h="26744">
                  <a:moveTo>
                    <a:pt x="25536" y="0"/>
                  </a:moveTo>
                  <a:lnTo>
                    <a:pt x="25536" y="0"/>
                  </a:lnTo>
                  <a:lnTo>
                    <a:pt x="16873" y="7604"/>
                  </a:lnTo>
                  <a:lnTo>
                    <a:pt x="3802" y="16247"/>
                  </a:lnTo>
                  <a:lnTo>
                    <a:pt x="0" y="22390"/>
                  </a:lnTo>
                  <a:lnTo>
                    <a:pt x="2163" y="24452"/>
                  </a:lnTo>
                  <a:lnTo>
                    <a:pt x="13031" y="26743"/>
                  </a:lnTo>
                  <a:lnTo>
                    <a:pt x="54973" y="20795"/>
                  </a:lnTo>
                  <a:lnTo>
                    <a:pt x="97438" y="19394"/>
                  </a:lnTo>
                  <a:lnTo>
                    <a:pt x="139151" y="14096"/>
                  </a:lnTo>
                  <a:lnTo>
                    <a:pt x="18746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288"/>
            <p:cNvSpPr/>
            <p:nvPr>
              <p:custDataLst>
                <p:tags r:id="rId153"/>
              </p:custDataLst>
            </p:nvPr>
          </p:nvSpPr>
          <p:spPr>
            <a:xfrm>
              <a:off x="8783765" y="1114425"/>
              <a:ext cx="160211" cy="9516"/>
            </a:xfrm>
            <a:custGeom>
              <a:avLst/>
              <a:gdLst/>
              <a:ahLst/>
              <a:cxnLst/>
              <a:rect l="0" t="0" r="0" b="0"/>
              <a:pathLst>
                <a:path w="160211" h="9516">
                  <a:moveTo>
                    <a:pt x="17335" y="0"/>
                  </a:moveTo>
                  <a:lnTo>
                    <a:pt x="17335" y="0"/>
                  </a:lnTo>
                  <a:lnTo>
                    <a:pt x="17335" y="5056"/>
                  </a:lnTo>
                  <a:lnTo>
                    <a:pt x="16277" y="6546"/>
                  </a:lnTo>
                  <a:lnTo>
                    <a:pt x="14513" y="7539"/>
                  </a:lnTo>
                  <a:lnTo>
                    <a:pt x="0" y="9409"/>
                  </a:lnTo>
                  <a:lnTo>
                    <a:pt x="43265" y="9515"/>
                  </a:lnTo>
                  <a:lnTo>
                    <a:pt x="84546" y="2977"/>
                  </a:lnTo>
                  <a:lnTo>
                    <a:pt x="129655" y="392"/>
                  </a:lnTo>
                  <a:lnTo>
                    <a:pt x="160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873"/>
          <p:cNvGrpSpPr/>
          <p:nvPr/>
        </p:nvGrpSpPr>
        <p:grpSpPr>
          <a:xfrm>
            <a:off x="9305925" y="953824"/>
            <a:ext cx="259319" cy="338595"/>
            <a:chOff x="9305925" y="953824"/>
            <a:chExt cx="259319" cy="338595"/>
          </a:xfrm>
        </p:grpSpPr>
        <p:sp>
          <p:nvSpPr>
            <p:cNvPr id="483" name="SMARTInkShape-4289"/>
            <p:cNvSpPr/>
            <p:nvPr>
              <p:custDataLst>
                <p:tags r:id="rId150"/>
              </p:custDataLst>
            </p:nvPr>
          </p:nvSpPr>
          <p:spPr>
            <a:xfrm>
              <a:off x="9384200" y="1019442"/>
              <a:ext cx="181044" cy="256909"/>
            </a:xfrm>
            <a:custGeom>
              <a:avLst/>
              <a:gdLst/>
              <a:ahLst/>
              <a:cxnLst/>
              <a:rect l="0" t="0" r="0" b="0"/>
              <a:pathLst>
                <a:path w="181044" h="256909">
                  <a:moveTo>
                    <a:pt x="159850" y="28308"/>
                  </a:moveTo>
                  <a:lnTo>
                    <a:pt x="159850" y="28308"/>
                  </a:lnTo>
                  <a:lnTo>
                    <a:pt x="180525" y="6574"/>
                  </a:lnTo>
                  <a:lnTo>
                    <a:pt x="181043" y="4293"/>
                  </a:lnTo>
                  <a:lnTo>
                    <a:pt x="180329" y="2773"/>
                  </a:lnTo>
                  <a:lnTo>
                    <a:pt x="178794" y="1760"/>
                  </a:lnTo>
                  <a:lnTo>
                    <a:pt x="171577" y="334"/>
                  </a:lnTo>
                  <a:lnTo>
                    <a:pt x="165768" y="0"/>
                  </a:lnTo>
                  <a:lnTo>
                    <a:pt x="156834" y="5496"/>
                  </a:lnTo>
                  <a:lnTo>
                    <a:pt x="133191" y="24638"/>
                  </a:lnTo>
                  <a:lnTo>
                    <a:pt x="101197" y="43380"/>
                  </a:lnTo>
                  <a:lnTo>
                    <a:pt x="60497" y="77570"/>
                  </a:lnTo>
                  <a:lnTo>
                    <a:pt x="15999" y="115422"/>
                  </a:lnTo>
                  <a:lnTo>
                    <a:pt x="4927" y="126204"/>
                  </a:lnTo>
                  <a:lnTo>
                    <a:pt x="1037" y="135670"/>
                  </a:lnTo>
                  <a:lnTo>
                    <a:pt x="0" y="141158"/>
                  </a:lnTo>
                  <a:lnTo>
                    <a:pt x="1670" y="152900"/>
                  </a:lnTo>
                  <a:lnTo>
                    <a:pt x="3596" y="158994"/>
                  </a:lnTo>
                  <a:lnTo>
                    <a:pt x="14204" y="171410"/>
                  </a:lnTo>
                  <a:lnTo>
                    <a:pt x="57022" y="208451"/>
                  </a:lnTo>
                  <a:lnTo>
                    <a:pt x="100906" y="230562"/>
                  </a:lnTo>
                  <a:lnTo>
                    <a:pt x="150325" y="25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290"/>
            <p:cNvSpPr/>
            <p:nvPr>
              <p:custDataLst>
                <p:tags r:id="rId151"/>
              </p:custDataLst>
            </p:nvPr>
          </p:nvSpPr>
          <p:spPr>
            <a:xfrm>
              <a:off x="9305925" y="953824"/>
              <a:ext cx="66676" cy="338595"/>
            </a:xfrm>
            <a:custGeom>
              <a:avLst/>
              <a:gdLst/>
              <a:ahLst/>
              <a:cxnLst/>
              <a:rect l="0" t="0" r="0" b="0"/>
              <a:pathLst>
                <a:path w="66676" h="338595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22120" y="4909"/>
                  </a:lnTo>
                  <a:lnTo>
                    <a:pt x="27446" y="9181"/>
                  </a:lnTo>
                  <a:lnTo>
                    <a:pt x="33365" y="19573"/>
                  </a:lnTo>
                  <a:lnTo>
                    <a:pt x="44023" y="62811"/>
                  </a:lnTo>
                  <a:lnTo>
                    <a:pt x="52207" y="109636"/>
                  </a:lnTo>
                  <a:lnTo>
                    <a:pt x="55684" y="155731"/>
                  </a:lnTo>
                  <a:lnTo>
                    <a:pt x="56861" y="200953"/>
                  </a:lnTo>
                  <a:lnTo>
                    <a:pt x="57063" y="239350"/>
                  </a:lnTo>
                  <a:lnTo>
                    <a:pt x="57138" y="284971"/>
                  </a:lnTo>
                  <a:lnTo>
                    <a:pt x="57149" y="331511"/>
                  </a:lnTo>
                  <a:lnTo>
                    <a:pt x="58208" y="334866"/>
                  </a:lnTo>
                  <a:lnTo>
                    <a:pt x="59972" y="337103"/>
                  </a:lnTo>
                  <a:lnTo>
                    <a:pt x="62207" y="338594"/>
                  </a:lnTo>
                  <a:lnTo>
                    <a:pt x="63696" y="337471"/>
                  </a:lnTo>
                  <a:lnTo>
                    <a:pt x="66675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874"/>
          <p:cNvGrpSpPr/>
          <p:nvPr/>
        </p:nvGrpSpPr>
        <p:grpSpPr>
          <a:xfrm>
            <a:off x="1857375" y="2849299"/>
            <a:ext cx="695326" cy="399698"/>
            <a:chOff x="1857375" y="2849299"/>
            <a:chExt cx="695326" cy="399698"/>
          </a:xfrm>
        </p:grpSpPr>
        <p:sp>
          <p:nvSpPr>
            <p:cNvPr id="486" name="SMARTInkShape-4291"/>
            <p:cNvSpPr/>
            <p:nvPr>
              <p:custDataLst>
                <p:tags r:id="rId146"/>
              </p:custDataLst>
            </p:nvPr>
          </p:nvSpPr>
          <p:spPr>
            <a:xfrm>
              <a:off x="1891359" y="2849299"/>
              <a:ext cx="204142" cy="341577"/>
            </a:xfrm>
            <a:custGeom>
              <a:avLst/>
              <a:gdLst/>
              <a:ahLst/>
              <a:cxnLst/>
              <a:rect l="0" t="0" r="0" b="0"/>
              <a:pathLst>
                <a:path w="204142" h="341577">
                  <a:moveTo>
                    <a:pt x="204141" y="8201"/>
                  </a:moveTo>
                  <a:lnTo>
                    <a:pt x="204141" y="8201"/>
                  </a:lnTo>
                  <a:lnTo>
                    <a:pt x="204141" y="0"/>
                  </a:lnTo>
                  <a:lnTo>
                    <a:pt x="195479" y="19634"/>
                  </a:lnTo>
                  <a:lnTo>
                    <a:pt x="149952" y="65704"/>
                  </a:lnTo>
                  <a:lnTo>
                    <a:pt x="103846" y="111932"/>
                  </a:lnTo>
                  <a:lnTo>
                    <a:pt x="70853" y="150830"/>
                  </a:lnTo>
                  <a:lnTo>
                    <a:pt x="42855" y="193635"/>
                  </a:lnTo>
                  <a:lnTo>
                    <a:pt x="26178" y="219072"/>
                  </a:lnTo>
                  <a:lnTo>
                    <a:pt x="7688" y="265550"/>
                  </a:lnTo>
                  <a:lnTo>
                    <a:pt x="0" y="291886"/>
                  </a:lnTo>
                  <a:lnTo>
                    <a:pt x="1581" y="302911"/>
                  </a:lnTo>
                  <a:lnTo>
                    <a:pt x="8421" y="315068"/>
                  </a:lnTo>
                  <a:lnTo>
                    <a:pt x="47899" y="335129"/>
                  </a:lnTo>
                  <a:lnTo>
                    <a:pt x="94530" y="340302"/>
                  </a:lnTo>
                  <a:lnTo>
                    <a:pt x="185091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292"/>
            <p:cNvSpPr/>
            <p:nvPr>
              <p:custDataLst>
                <p:tags r:id="rId147"/>
              </p:custDataLst>
            </p:nvPr>
          </p:nvSpPr>
          <p:spPr>
            <a:xfrm>
              <a:off x="2365240" y="3124200"/>
              <a:ext cx="187461" cy="44586"/>
            </a:xfrm>
            <a:custGeom>
              <a:avLst/>
              <a:gdLst/>
              <a:ahLst/>
              <a:cxnLst/>
              <a:rect l="0" t="0" r="0" b="0"/>
              <a:pathLst>
                <a:path w="187461" h="44586">
                  <a:moveTo>
                    <a:pt x="25535" y="19050"/>
                  </a:moveTo>
                  <a:lnTo>
                    <a:pt x="25535" y="19050"/>
                  </a:lnTo>
                  <a:lnTo>
                    <a:pt x="0" y="44585"/>
                  </a:lnTo>
                  <a:lnTo>
                    <a:pt x="6778" y="43452"/>
                  </a:lnTo>
                  <a:lnTo>
                    <a:pt x="46937" y="31200"/>
                  </a:lnTo>
                  <a:lnTo>
                    <a:pt x="87657" y="21764"/>
                  </a:lnTo>
                  <a:lnTo>
                    <a:pt x="126824" y="14530"/>
                  </a:lnTo>
                  <a:lnTo>
                    <a:pt x="171093" y="3968"/>
                  </a:lnTo>
                  <a:lnTo>
                    <a:pt x="187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293"/>
            <p:cNvSpPr/>
            <p:nvPr>
              <p:custDataLst>
                <p:tags r:id="rId148"/>
              </p:custDataLst>
            </p:nvPr>
          </p:nvSpPr>
          <p:spPr>
            <a:xfrm>
              <a:off x="2325424" y="3038475"/>
              <a:ext cx="170127" cy="9134"/>
            </a:xfrm>
            <a:custGeom>
              <a:avLst/>
              <a:gdLst/>
              <a:ahLst/>
              <a:cxnLst/>
              <a:rect l="0" t="0" r="0" b="0"/>
              <a:pathLst>
                <a:path w="170127" h="9134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1" y="9133"/>
                  </a:lnTo>
                  <a:lnTo>
                    <a:pt x="46455" y="8389"/>
                  </a:lnTo>
                  <a:lnTo>
                    <a:pt x="88939" y="1971"/>
                  </a:lnTo>
                  <a:lnTo>
                    <a:pt x="128454" y="389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294"/>
            <p:cNvSpPr/>
            <p:nvPr>
              <p:custDataLst>
                <p:tags r:id="rId149"/>
              </p:custDataLst>
            </p:nvPr>
          </p:nvSpPr>
          <p:spPr>
            <a:xfrm>
              <a:off x="1857375" y="2886075"/>
              <a:ext cx="47626" cy="362922"/>
            </a:xfrm>
            <a:custGeom>
              <a:avLst/>
              <a:gdLst/>
              <a:ahLst/>
              <a:cxnLst/>
              <a:rect l="0" t="0" r="0" b="0"/>
              <a:pathLst>
                <a:path w="47626" h="362922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10322" y="23851"/>
                  </a:lnTo>
                  <a:lnTo>
                    <a:pt x="24690" y="68072"/>
                  </a:lnTo>
                  <a:lnTo>
                    <a:pt x="27808" y="107873"/>
                  </a:lnTo>
                  <a:lnTo>
                    <a:pt x="31170" y="149438"/>
                  </a:lnTo>
                  <a:lnTo>
                    <a:pt x="35020" y="183892"/>
                  </a:lnTo>
                  <a:lnTo>
                    <a:pt x="36731" y="220372"/>
                  </a:lnTo>
                  <a:lnTo>
                    <a:pt x="32638" y="261440"/>
                  </a:lnTo>
                  <a:lnTo>
                    <a:pt x="29779" y="298773"/>
                  </a:lnTo>
                  <a:lnTo>
                    <a:pt x="28734" y="341270"/>
                  </a:lnTo>
                  <a:lnTo>
                    <a:pt x="29704" y="353817"/>
                  </a:lnTo>
                  <a:lnTo>
                    <a:pt x="33663" y="362921"/>
                  </a:lnTo>
                  <a:lnTo>
                    <a:pt x="36200" y="362597"/>
                  </a:lnTo>
                  <a:lnTo>
                    <a:pt x="476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875"/>
          <p:cNvGrpSpPr/>
          <p:nvPr/>
        </p:nvGrpSpPr>
        <p:grpSpPr>
          <a:xfrm>
            <a:off x="3068220" y="2287867"/>
            <a:ext cx="2272851" cy="1274484"/>
            <a:chOff x="3068220" y="2287867"/>
            <a:chExt cx="2272851" cy="1274484"/>
          </a:xfrm>
        </p:grpSpPr>
        <p:sp>
          <p:nvSpPr>
            <p:cNvPr id="491" name="SMARTInkShape-4295"/>
            <p:cNvSpPr/>
            <p:nvPr>
              <p:custDataLst>
                <p:tags r:id="rId133"/>
              </p:custDataLst>
            </p:nvPr>
          </p:nvSpPr>
          <p:spPr>
            <a:xfrm>
              <a:off x="4086225" y="2571750"/>
              <a:ext cx="142876" cy="219076"/>
            </a:xfrm>
            <a:custGeom>
              <a:avLst/>
              <a:gdLst/>
              <a:ahLst/>
              <a:cxnLst/>
              <a:rect l="0" t="0" r="0" b="0"/>
              <a:pathLst>
                <a:path w="142876" h="2190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113" y="31572"/>
                  </a:lnTo>
                  <a:lnTo>
                    <a:pt x="43312" y="73772"/>
                  </a:lnTo>
                  <a:lnTo>
                    <a:pt x="70536" y="120722"/>
                  </a:lnTo>
                  <a:lnTo>
                    <a:pt x="106801" y="166366"/>
                  </a:lnTo>
                  <a:lnTo>
                    <a:pt x="116258" y="181890"/>
                  </a:lnTo>
                  <a:lnTo>
                    <a:pt x="123700" y="201472"/>
                  </a:lnTo>
                  <a:lnTo>
                    <a:pt x="1428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296"/>
            <p:cNvSpPr/>
            <p:nvPr>
              <p:custDataLst>
                <p:tags r:id="rId134"/>
              </p:custDataLst>
            </p:nvPr>
          </p:nvSpPr>
          <p:spPr>
            <a:xfrm>
              <a:off x="4496343" y="3296435"/>
              <a:ext cx="64130" cy="265916"/>
            </a:xfrm>
            <a:custGeom>
              <a:avLst/>
              <a:gdLst/>
              <a:ahLst/>
              <a:cxnLst/>
              <a:rect l="0" t="0" r="0" b="0"/>
              <a:pathLst>
                <a:path w="64130" h="265916">
                  <a:moveTo>
                    <a:pt x="18507" y="18265"/>
                  </a:moveTo>
                  <a:lnTo>
                    <a:pt x="18507" y="18265"/>
                  </a:lnTo>
                  <a:lnTo>
                    <a:pt x="27640" y="0"/>
                  </a:lnTo>
                  <a:lnTo>
                    <a:pt x="27915" y="9560"/>
                  </a:lnTo>
                  <a:lnTo>
                    <a:pt x="11779" y="56795"/>
                  </a:lnTo>
                  <a:lnTo>
                    <a:pt x="3578" y="78835"/>
                  </a:lnTo>
                  <a:lnTo>
                    <a:pt x="0" y="118434"/>
                  </a:lnTo>
                  <a:lnTo>
                    <a:pt x="1936" y="124203"/>
                  </a:lnTo>
                  <a:lnTo>
                    <a:pt x="9731" y="133434"/>
                  </a:lnTo>
                  <a:lnTo>
                    <a:pt x="13715" y="135261"/>
                  </a:lnTo>
                  <a:lnTo>
                    <a:pt x="17428" y="135421"/>
                  </a:lnTo>
                  <a:lnTo>
                    <a:pt x="20963" y="134469"/>
                  </a:lnTo>
                  <a:lnTo>
                    <a:pt x="48870" y="116330"/>
                  </a:lnTo>
                  <a:lnTo>
                    <a:pt x="52507" y="116450"/>
                  </a:lnTo>
                  <a:lnTo>
                    <a:pt x="59371" y="119405"/>
                  </a:lnTo>
                  <a:lnTo>
                    <a:pt x="61625" y="123792"/>
                  </a:lnTo>
                  <a:lnTo>
                    <a:pt x="64129" y="137133"/>
                  </a:lnTo>
                  <a:lnTo>
                    <a:pt x="62419" y="150823"/>
                  </a:lnTo>
                  <a:lnTo>
                    <a:pt x="56314" y="191924"/>
                  </a:lnTo>
                  <a:lnTo>
                    <a:pt x="48507" y="235580"/>
                  </a:lnTo>
                  <a:lnTo>
                    <a:pt x="47082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297"/>
            <p:cNvSpPr/>
            <p:nvPr>
              <p:custDataLst>
                <p:tags r:id="rId135"/>
              </p:custDataLst>
            </p:nvPr>
          </p:nvSpPr>
          <p:spPr>
            <a:xfrm>
              <a:off x="3147287" y="3171825"/>
              <a:ext cx="1872389" cy="38101"/>
            </a:xfrm>
            <a:custGeom>
              <a:avLst/>
              <a:gdLst/>
              <a:ahLst/>
              <a:cxnLst/>
              <a:rect l="0" t="0" r="0" b="0"/>
              <a:pathLst>
                <a:path w="1872389" h="3810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7"/>
                  </a:lnTo>
                  <a:lnTo>
                    <a:pt x="15379" y="16476"/>
                  </a:lnTo>
                  <a:lnTo>
                    <a:pt x="40874" y="21109"/>
                  </a:lnTo>
                  <a:lnTo>
                    <a:pt x="60373" y="25257"/>
                  </a:lnTo>
                  <a:lnTo>
                    <a:pt x="93734" y="27100"/>
                  </a:lnTo>
                  <a:lnTo>
                    <a:pt x="127611" y="30742"/>
                  </a:lnTo>
                  <a:lnTo>
                    <a:pt x="161365" y="34830"/>
                  </a:lnTo>
                  <a:lnTo>
                    <a:pt x="197534" y="36646"/>
                  </a:lnTo>
                  <a:lnTo>
                    <a:pt x="240419" y="37454"/>
                  </a:lnTo>
                  <a:lnTo>
                    <a:pt x="287702" y="37813"/>
                  </a:lnTo>
                  <a:lnTo>
                    <a:pt x="312164" y="37909"/>
                  </a:lnTo>
                  <a:lnTo>
                    <a:pt x="336939" y="37972"/>
                  </a:lnTo>
                  <a:lnTo>
                    <a:pt x="362980" y="38015"/>
                  </a:lnTo>
                  <a:lnTo>
                    <a:pt x="389866" y="38043"/>
                  </a:lnTo>
                  <a:lnTo>
                    <a:pt x="417315" y="38062"/>
                  </a:lnTo>
                  <a:lnTo>
                    <a:pt x="447256" y="38075"/>
                  </a:lnTo>
                  <a:lnTo>
                    <a:pt x="478858" y="38083"/>
                  </a:lnTo>
                  <a:lnTo>
                    <a:pt x="511568" y="38089"/>
                  </a:lnTo>
                  <a:lnTo>
                    <a:pt x="546075" y="38093"/>
                  </a:lnTo>
                  <a:lnTo>
                    <a:pt x="581779" y="38095"/>
                  </a:lnTo>
                  <a:lnTo>
                    <a:pt x="618282" y="38096"/>
                  </a:lnTo>
                  <a:lnTo>
                    <a:pt x="655318" y="38098"/>
                  </a:lnTo>
                  <a:lnTo>
                    <a:pt x="692708" y="38098"/>
                  </a:lnTo>
                  <a:lnTo>
                    <a:pt x="730335" y="38099"/>
                  </a:lnTo>
                  <a:lnTo>
                    <a:pt x="768119" y="38099"/>
                  </a:lnTo>
                  <a:lnTo>
                    <a:pt x="806009" y="38099"/>
                  </a:lnTo>
                  <a:lnTo>
                    <a:pt x="843969" y="38100"/>
                  </a:lnTo>
                  <a:lnTo>
                    <a:pt x="883033" y="38100"/>
                  </a:lnTo>
                  <a:lnTo>
                    <a:pt x="922835" y="38100"/>
                  </a:lnTo>
                  <a:lnTo>
                    <a:pt x="963128" y="38100"/>
                  </a:lnTo>
                  <a:lnTo>
                    <a:pt x="1002690" y="38100"/>
                  </a:lnTo>
                  <a:lnTo>
                    <a:pt x="1041764" y="38100"/>
                  </a:lnTo>
                  <a:lnTo>
                    <a:pt x="1080513" y="38100"/>
                  </a:lnTo>
                  <a:lnTo>
                    <a:pt x="1119047" y="38100"/>
                  </a:lnTo>
                  <a:lnTo>
                    <a:pt x="1157436" y="38100"/>
                  </a:lnTo>
                  <a:lnTo>
                    <a:pt x="1195728" y="38100"/>
                  </a:lnTo>
                  <a:lnTo>
                    <a:pt x="1232898" y="38100"/>
                  </a:lnTo>
                  <a:lnTo>
                    <a:pt x="1269319" y="38100"/>
                  </a:lnTo>
                  <a:lnTo>
                    <a:pt x="1305242" y="38100"/>
                  </a:lnTo>
                  <a:lnTo>
                    <a:pt x="1339774" y="38100"/>
                  </a:lnTo>
                  <a:lnTo>
                    <a:pt x="1373379" y="38100"/>
                  </a:lnTo>
                  <a:lnTo>
                    <a:pt x="1406366" y="38100"/>
                  </a:lnTo>
                  <a:lnTo>
                    <a:pt x="1437882" y="38100"/>
                  </a:lnTo>
                  <a:lnTo>
                    <a:pt x="1468417" y="38100"/>
                  </a:lnTo>
                  <a:lnTo>
                    <a:pt x="1498299" y="38100"/>
                  </a:lnTo>
                  <a:lnTo>
                    <a:pt x="1526687" y="38100"/>
                  </a:lnTo>
                  <a:lnTo>
                    <a:pt x="1554079" y="38100"/>
                  </a:lnTo>
                  <a:lnTo>
                    <a:pt x="1580807" y="38100"/>
                  </a:lnTo>
                  <a:lnTo>
                    <a:pt x="1607092" y="38100"/>
                  </a:lnTo>
                  <a:lnTo>
                    <a:pt x="1633083" y="38100"/>
                  </a:lnTo>
                  <a:lnTo>
                    <a:pt x="1658876" y="38100"/>
                  </a:lnTo>
                  <a:lnTo>
                    <a:pt x="1704469" y="35278"/>
                  </a:lnTo>
                  <a:lnTo>
                    <a:pt x="1743782" y="31554"/>
                  </a:lnTo>
                  <a:lnTo>
                    <a:pt x="1789715" y="29458"/>
                  </a:lnTo>
                  <a:lnTo>
                    <a:pt x="1829077" y="28836"/>
                  </a:lnTo>
                  <a:lnTo>
                    <a:pt x="18723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298"/>
            <p:cNvSpPr/>
            <p:nvPr>
              <p:custDataLst>
                <p:tags r:id="rId136"/>
              </p:custDataLst>
            </p:nvPr>
          </p:nvSpPr>
          <p:spPr>
            <a:xfrm>
              <a:off x="5124450" y="2287867"/>
              <a:ext cx="216621" cy="567810"/>
            </a:xfrm>
            <a:custGeom>
              <a:avLst/>
              <a:gdLst/>
              <a:ahLst/>
              <a:cxnLst/>
              <a:rect l="0" t="0" r="0" b="0"/>
              <a:pathLst>
                <a:path w="216621" h="567810">
                  <a:moveTo>
                    <a:pt x="133350" y="36233"/>
                  </a:moveTo>
                  <a:lnTo>
                    <a:pt x="133350" y="36233"/>
                  </a:lnTo>
                  <a:lnTo>
                    <a:pt x="133350" y="22975"/>
                  </a:lnTo>
                  <a:lnTo>
                    <a:pt x="136172" y="16936"/>
                  </a:lnTo>
                  <a:lnTo>
                    <a:pt x="138406" y="13843"/>
                  </a:lnTo>
                  <a:lnTo>
                    <a:pt x="156720" y="4434"/>
                  </a:lnTo>
                  <a:lnTo>
                    <a:pt x="177198" y="0"/>
                  </a:lnTo>
                  <a:lnTo>
                    <a:pt x="190232" y="1785"/>
                  </a:lnTo>
                  <a:lnTo>
                    <a:pt x="196672" y="3743"/>
                  </a:lnTo>
                  <a:lnTo>
                    <a:pt x="206649" y="11562"/>
                  </a:lnTo>
                  <a:lnTo>
                    <a:pt x="213552" y="22094"/>
                  </a:lnTo>
                  <a:lnTo>
                    <a:pt x="216620" y="33829"/>
                  </a:lnTo>
                  <a:lnTo>
                    <a:pt x="210986" y="80365"/>
                  </a:lnTo>
                  <a:lnTo>
                    <a:pt x="202685" y="117630"/>
                  </a:lnTo>
                  <a:lnTo>
                    <a:pt x="190398" y="164847"/>
                  </a:lnTo>
                  <a:lnTo>
                    <a:pt x="180945" y="203458"/>
                  </a:lnTo>
                  <a:lnTo>
                    <a:pt x="171441" y="240651"/>
                  </a:lnTo>
                  <a:lnTo>
                    <a:pt x="167213" y="271019"/>
                  </a:lnTo>
                  <a:lnTo>
                    <a:pt x="168861" y="305682"/>
                  </a:lnTo>
                  <a:lnTo>
                    <a:pt x="170300" y="339433"/>
                  </a:lnTo>
                  <a:lnTo>
                    <a:pt x="171109" y="379717"/>
                  </a:lnTo>
                  <a:lnTo>
                    <a:pt x="171349" y="413525"/>
                  </a:lnTo>
                  <a:lnTo>
                    <a:pt x="171420" y="454235"/>
                  </a:lnTo>
                  <a:lnTo>
                    <a:pt x="171444" y="490747"/>
                  </a:lnTo>
                  <a:lnTo>
                    <a:pt x="161336" y="514509"/>
                  </a:lnTo>
                  <a:lnTo>
                    <a:pt x="144935" y="536602"/>
                  </a:lnTo>
                  <a:lnTo>
                    <a:pt x="116556" y="556553"/>
                  </a:lnTo>
                  <a:lnTo>
                    <a:pt x="76279" y="565758"/>
                  </a:lnTo>
                  <a:lnTo>
                    <a:pt x="31531" y="567809"/>
                  </a:lnTo>
                  <a:lnTo>
                    <a:pt x="0" y="56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299"/>
            <p:cNvSpPr/>
            <p:nvPr>
              <p:custDataLst>
                <p:tags r:id="rId137"/>
              </p:custDataLst>
            </p:nvPr>
          </p:nvSpPr>
          <p:spPr>
            <a:xfrm>
              <a:off x="5077588" y="2344474"/>
              <a:ext cx="55716" cy="208227"/>
            </a:xfrm>
            <a:custGeom>
              <a:avLst/>
              <a:gdLst/>
              <a:ahLst/>
              <a:cxnLst/>
              <a:rect l="0" t="0" r="0" b="0"/>
              <a:pathLst>
                <a:path w="55716" h="208227">
                  <a:moveTo>
                    <a:pt x="18287" y="8201"/>
                  </a:moveTo>
                  <a:lnTo>
                    <a:pt x="18287" y="8201"/>
                  </a:lnTo>
                  <a:lnTo>
                    <a:pt x="18287" y="0"/>
                  </a:lnTo>
                  <a:lnTo>
                    <a:pt x="17229" y="15205"/>
                  </a:lnTo>
                  <a:lnTo>
                    <a:pt x="5030" y="56748"/>
                  </a:lnTo>
                  <a:lnTo>
                    <a:pt x="0" y="96033"/>
                  </a:lnTo>
                  <a:lnTo>
                    <a:pt x="634" y="111796"/>
                  </a:lnTo>
                  <a:lnTo>
                    <a:pt x="4444" y="122329"/>
                  </a:lnTo>
                  <a:lnTo>
                    <a:pt x="6942" y="124503"/>
                  </a:lnTo>
                  <a:lnTo>
                    <a:pt x="9665" y="124894"/>
                  </a:lnTo>
                  <a:lnTo>
                    <a:pt x="15514" y="122506"/>
                  </a:lnTo>
                  <a:lnTo>
                    <a:pt x="48730" y="100153"/>
                  </a:lnTo>
                  <a:lnTo>
                    <a:pt x="51282" y="99135"/>
                  </a:lnTo>
                  <a:lnTo>
                    <a:pt x="52984" y="99515"/>
                  </a:lnTo>
                  <a:lnTo>
                    <a:pt x="54119" y="100827"/>
                  </a:lnTo>
                  <a:lnTo>
                    <a:pt x="55715" y="117843"/>
                  </a:lnTo>
                  <a:lnTo>
                    <a:pt x="46647" y="163689"/>
                  </a:lnTo>
                  <a:lnTo>
                    <a:pt x="37337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300"/>
            <p:cNvSpPr/>
            <p:nvPr>
              <p:custDataLst>
                <p:tags r:id="rId138"/>
              </p:custDataLst>
            </p:nvPr>
          </p:nvSpPr>
          <p:spPr>
            <a:xfrm>
              <a:off x="4924425" y="2509995"/>
              <a:ext cx="66168" cy="242731"/>
            </a:xfrm>
            <a:custGeom>
              <a:avLst/>
              <a:gdLst/>
              <a:ahLst/>
              <a:cxnLst/>
              <a:rect l="0" t="0" r="0" b="0"/>
              <a:pathLst>
                <a:path w="66168" h="242731">
                  <a:moveTo>
                    <a:pt x="47625" y="14130"/>
                  </a:moveTo>
                  <a:lnTo>
                    <a:pt x="47625" y="14130"/>
                  </a:lnTo>
                  <a:lnTo>
                    <a:pt x="47625" y="0"/>
                  </a:lnTo>
                  <a:lnTo>
                    <a:pt x="48683" y="7004"/>
                  </a:lnTo>
                  <a:lnTo>
                    <a:pt x="57986" y="45687"/>
                  </a:lnTo>
                  <a:lnTo>
                    <a:pt x="64100" y="81689"/>
                  </a:lnTo>
                  <a:lnTo>
                    <a:pt x="66167" y="121667"/>
                  </a:lnTo>
                  <a:lnTo>
                    <a:pt x="61468" y="158411"/>
                  </a:lnTo>
                  <a:lnTo>
                    <a:pt x="53373" y="187643"/>
                  </a:lnTo>
                  <a:lnTo>
                    <a:pt x="33551" y="216483"/>
                  </a:lnTo>
                  <a:lnTo>
                    <a:pt x="16526" y="234013"/>
                  </a:lnTo>
                  <a:lnTo>
                    <a:pt x="0" y="2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301"/>
            <p:cNvSpPr/>
            <p:nvPr>
              <p:custDataLst>
                <p:tags r:id="rId139"/>
              </p:custDataLst>
            </p:nvPr>
          </p:nvSpPr>
          <p:spPr>
            <a:xfrm>
              <a:off x="4629150" y="2550476"/>
              <a:ext cx="238126" cy="198180"/>
            </a:xfrm>
            <a:custGeom>
              <a:avLst/>
              <a:gdLst/>
              <a:ahLst/>
              <a:cxnLst/>
              <a:rect l="0" t="0" r="0" b="0"/>
              <a:pathLst>
                <a:path w="238126" h="198180">
                  <a:moveTo>
                    <a:pt x="0" y="192724"/>
                  </a:moveTo>
                  <a:lnTo>
                    <a:pt x="0" y="192724"/>
                  </a:lnTo>
                  <a:lnTo>
                    <a:pt x="0" y="183591"/>
                  </a:lnTo>
                  <a:lnTo>
                    <a:pt x="5057" y="183315"/>
                  </a:lnTo>
                  <a:lnTo>
                    <a:pt x="18314" y="173121"/>
                  </a:lnTo>
                  <a:lnTo>
                    <a:pt x="47946" y="134247"/>
                  </a:lnTo>
                  <a:lnTo>
                    <a:pt x="78359" y="94320"/>
                  </a:lnTo>
                  <a:lnTo>
                    <a:pt x="97873" y="49434"/>
                  </a:lnTo>
                  <a:lnTo>
                    <a:pt x="108899" y="13784"/>
                  </a:lnTo>
                  <a:lnTo>
                    <a:pt x="107313" y="2775"/>
                  </a:lnTo>
                  <a:lnTo>
                    <a:pt x="105409" y="475"/>
                  </a:lnTo>
                  <a:lnTo>
                    <a:pt x="103081" y="0"/>
                  </a:lnTo>
                  <a:lnTo>
                    <a:pt x="100470" y="741"/>
                  </a:lnTo>
                  <a:lnTo>
                    <a:pt x="94748" y="10032"/>
                  </a:lnTo>
                  <a:lnTo>
                    <a:pt x="89735" y="25802"/>
                  </a:lnTo>
                  <a:lnTo>
                    <a:pt x="81197" y="72501"/>
                  </a:lnTo>
                  <a:lnTo>
                    <a:pt x="78245" y="115315"/>
                  </a:lnTo>
                  <a:lnTo>
                    <a:pt x="83934" y="158893"/>
                  </a:lnTo>
                  <a:lnTo>
                    <a:pt x="88016" y="181642"/>
                  </a:lnTo>
                  <a:lnTo>
                    <a:pt x="90427" y="188510"/>
                  </a:lnTo>
                  <a:lnTo>
                    <a:pt x="96268" y="193090"/>
                  </a:lnTo>
                  <a:lnTo>
                    <a:pt x="114047" y="198179"/>
                  </a:lnTo>
                  <a:lnTo>
                    <a:pt x="133238" y="194795"/>
                  </a:lnTo>
                  <a:lnTo>
                    <a:pt x="151292" y="185178"/>
                  </a:lnTo>
                  <a:lnTo>
                    <a:pt x="166372" y="170320"/>
                  </a:lnTo>
                  <a:lnTo>
                    <a:pt x="189413" y="123713"/>
                  </a:lnTo>
                  <a:lnTo>
                    <a:pt x="195309" y="112310"/>
                  </a:lnTo>
                  <a:lnTo>
                    <a:pt x="201916" y="90566"/>
                  </a:lnTo>
                  <a:lnTo>
                    <a:pt x="204460" y="86519"/>
                  </a:lnTo>
                  <a:lnTo>
                    <a:pt x="206157" y="85937"/>
                  </a:lnTo>
                  <a:lnTo>
                    <a:pt x="207288" y="87666"/>
                  </a:lnTo>
                  <a:lnTo>
                    <a:pt x="216890" y="130519"/>
                  </a:lnTo>
                  <a:lnTo>
                    <a:pt x="221250" y="159829"/>
                  </a:lnTo>
                  <a:lnTo>
                    <a:pt x="226391" y="172812"/>
                  </a:lnTo>
                  <a:lnTo>
                    <a:pt x="238125" y="18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302"/>
            <p:cNvSpPr/>
            <p:nvPr>
              <p:custDataLst>
                <p:tags r:id="rId140"/>
              </p:custDataLst>
            </p:nvPr>
          </p:nvSpPr>
          <p:spPr>
            <a:xfrm>
              <a:off x="3090137" y="2714625"/>
              <a:ext cx="157889" cy="38101"/>
            </a:xfrm>
            <a:custGeom>
              <a:avLst/>
              <a:gdLst/>
              <a:ahLst/>
              <a:cxnLst/>
              <a:rect l="0" t="0" r="0" b="0"/>
              <a:pathLst>
                <a:path w="157889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343" y="38100"/>
                  </a:lnTo>
                  <a:lnTo>
                    <a:pt x="44985" y="24843"/>
                  </a:lnTo>
                  <a:lnTo>
                    <a:pt x="83022" y="19136"/>
                  </a:lnTo>
                  <a:lnTo>
                    <a:pt x="127381" y="8915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303"/>
            <p:cNvSpPr/>
            <p:nvPr>
              <p:custDataLst>
                <p:tags r:id="rId141"/>
              </p:custDataLst>
            </p:nvPr>
          </p:nvSpPr>
          <p:spPr>
            <a:xfrm>
              <a:off x="3068220" y="2524464"/>
              <a:ext cx="208381" cy="369607"/>
            </a:xfrm>
            <a:custGeom>
              <a:avLst/>
              <a:gdLst/>
              <a:ahLst/>
              <a:cxnLst/>
              <a:rect l="0" t="0" r="0" b="0"/>
              <a:pathLst>
                <a:path w="208381" h="369607">
                  <a:moveTo>
                    <a:pt x="208380" y="18711"/>
                  </a:moveTo>
                  <a:lnTo>
                    <a:pt x="208380" y="18711"/>
                  </a:lnTo>
                  <a:lnTo>
                    <a:pt x="181374" y="3523"/>
                  </a:lnTo>
                  <a:lnTo>
                    <a:pt x="136969" y="0"/>
                  </a:lnTo>
                  <a:lnTo>
                    <a:pt x="98162" y="2550"/>
                  </a:lnTo>
                  <a:lnTo>
                    <a:pt x="69486" y="12932"/>
                  </a:lnTo>
                  <a:lnTo>
                    <a:pt x="59160" y="24609"/>
                  </a:lnTo>
                  <a:lnTo>
                    <a:pt x="43908" y="57976"/>
                  </a:lnTo>
                  <a:lnTo>
                    <a:pt x="37250" y="102746"/>
                  </a:lnTo>
                  <a:lnTo>
                    <a:pt x="29663" y="146710"/>
                  </a:lnTo>
                  <a:lnTo>
                    <a:pt x="22795" y="186517"/>
                  </a:lnTo>
                  <a:lnTo>
                    <a:pt x="17792" y="233029"/>
                  </a:lnTo>
                  <a:lnTo>
                    <a:pt x="7711" y="270439"/>
                  </a:lnTo>
                  <a:lnTo>
                    <a:pt x="0" y="315190"/>
                  </a:lnTo>
                  <a:lnTo>
                    <a:pt x="235" y="336685"/>
                  </a:lnTo>
                  <a:lnTo>
                    <a:pt x="6537" y="359517"/>
                  </a:lnTo>
                  <a:lnTo>
                    <a:pt x="9260" y="363390"/>
                  </a:lnTo>
                  <a:lnTo>
                    <a:pt x="12133" y="365972"/>
                  </a:lnTo>
                  <a:lnTo>
                    <a:pt x="36403" y="369606"/>
                  </a:lnTo>
                  <a:lnTo>
                    <a:pt x="81472" y="363230"/>
                  </a:lnTo>
                  <a:lnTo>
                    <a:pt x="122046" y="351778"/>
                  </a:lnTo>
                  <a:lnTo>
                    <a:pt x="170280" y="32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304"/>
            <p:cNvSpPr/>
            <p:nvPr>
              <p:custDataLst>
                <p:tags r:id="rId142"/>
              </p:custDataLst>
            </p:nvPr>
          </p:nvSpPr>
          <p:spPr>
            <a:xfrm>
              <a:off x="3888497" y="2490945"/>
              <a:ext cx="131054" cy="304046"/>
            </a:xfrm>
            <a:custGeom>
              <a:avLst/>
              <a:gdLst/>
              <a:ahLst/>
              <a:cxnLst/>
              <a:rect l="0" t="0" r="0" b="0"/>
              <a:pathLst>
                <a:path w="131054" h="304046">
                  <a:moveTo>
                    <a:pt x="92953" y="14130"/>
                  </a:moveTo>
                  <a:lnTo>
                    <a:pt x="92953" y="14130"/>
                  </a:lnTo>
                  <a:lnTo>
                    <a:pt x="92953" y="9074"/>
                  </a:lnTo>
                  <a:lnTo>
                    <a:pt x="90131" y="3769"/>
                  </a:lnTo>
                  <a:lnTo>
                    <a:pt x="87896" y="872"/>
                  </a:lnTo>
                  <a:lnTo>
                    <a:pt x="85348" y="0"/>
                  </a:lnTo>
                  <a:lnTo>
                    <a:pt x="82592" y="477"/>
                  </a:lnTo>
                  <a:lnTo>
                    <a:pt x="75648" y="4887"/>
                  </a:lnTo>
                  <a:lnTo>
                    <a:pt x="61955" y="18212"/>
                  </a:lnTo>
                  <a:lnTo>
                    <a:pt x="34546" y="58578"/>
                  </a:lnTo>
                  <a:lnTo>
                    <a:pt x="15211" y="99227"/>
                  </a:lnTo>
                  <a:lnTo>
                    <a:pt x="5457" y="139858"/>
                  </a:lnTo>
                  <a:lnTo>
                    <a:pt x="0" y="172738"/>
                  </a:lnTo>
                  <a:lnTo>
                    <a:pt x="1206" y="213173"/>
                  </a:lnTo>
                  <a:lnTo>
                    <a:pt x="11088" y="251964"/>
                  </a:lnTo>
                  <a:lnTo>
                    <a:pt x="28334" y="287828"/>
                  </a:lnTo>
                  <a:lnTo>
                    <a:pt x="40950" y="297345"/>
                  </a:lnTo>
                  <a:lnTo>
                    <a:pt x="58199" y="304045"/>
                  </a:lnTo>
                  <a:lnTo>
                    <a:pt x="131053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305"/>
            <p:cNvSpPr/>
            <p:nvPr>
              <p:custDataLst>
                <p:tags r:id="rId143"/>
              </p:custDataLst>
            </p:nvPr>
          </p:nvSpPr>
          <p:spPr>
            <a:xfrm>
              <a:off x="3453539" y="2438452"/>
              <a:ext cx="266269" cy="445419"/>
            </a:xfrm>
            <a:custGeom>
              <a:avLst/>
              <a:gdLst/>
              <a:ahLst/>
              <a:cxnLst/>
              <a:rect l="0" t="0" r="0" b="0"/>
              <a:pathLst>
                <a:path w="266269" h="445419">
                  <a:moveTo>
                    <a:pt x="261211" y="9473"/>
                  </a:moveTo>
                  <a:lnTo>
                    <a:pt x="261211" y="9473"/>
                  </a:lnTo>
                  <a:lnTo>
                    <a:pt x="266268" y="4417"/>
                  </a:lnTo>
                  <a:lnTo>
                    <a:pt x="265641" y="2927"/>
                  </a:lnTo>
                  <a:lnTo>
                    <a:pt x="259299" y="1272"/>
                  </a:lnTo>
                  <a:lnTo>
                    <a:pt x="211963" y="0"/>
                  </a:lnTo>
                  <a:lnTo>
                    <a:pt x="192757" y="2088"/>
                  </a:lnTo>
                  <a:lnTo>
                    <a:pt x="148755" y="17853"/>
                  </a:lnTo>
                  <a:lnTo>
                    <a:pt x="119288" y="31472"/>
                  </a:lnTo>
                  <a:lnTo>
                    <a:pt x="73446" y="73565"/>
                  </a:lnTo>
                  <a:lnTo>
                    <a:pt x="69360" y="77601"/>
                  </a:lnTo>
                  <a:lnTo>
                    <a:pt x="64819" y="90552"/>
                  </a:lnTo>
                  <a:lnTo>
                    <a:pt x="55119" y="134999"/>
                  </a:lnTo>
                  <a:lnTo>
                    <a:pt x="52344" y="176242"/>
                  </a:lnTo>
                  <a:lnTo>
                    <a:pt x="51796" y="220568"/>
                  </a:lnTo>
                  <a:lnTo>
                    <a:pt x="51701" y="264872"/>
                  </a:lnTo>
                  <a:lnTo>
                    <a:pt x="49552" y="306553"/>
                  </a:lnTo>
                  <a:lnTo>
                    <a:pt x="36585" y="347712"/>
                  </a:lnTo>
                  <a:lnTo>
                    <a:pt x="32260" y="364060"/>
                  </a:lnTo>
                  <a:lnTo>
                    <a:pt x="11385" y="409807"/>
                  </a:lnTo>
                  <a:lnTo>
                    <a:pt x="0" y="432470"/>
                  </a:lnTo>
                  <a:lnTo>
                    <a:pt x="287" y="436463"/>
                  </a:lnTo>
                  <a:lnTo>
                    <a:pt x="1537" y="440183"/>
                  </a:lnTo>
                  <a:lnTo>
                    <a:pt x="3428" y="442663"/>
                  </a:lnTo>
                  <a:lnTo>
                    <a:pt x="8352" y="445418"/>
                  </a:lnTo>
                  <a:lnTo>
                    <a:pt x="27187" y="441913"/>
                  </a:lnTo>
                  <a:lnTo>
                    <a:pt x="66534" y="431061"/>
                  </a:lnTo>
                  <a:lnTo>
                    <a:pt x="113042" y="424008"/>
                  </a:lnTo>
                  <a:lnTo>
                    <a:pt x="155390" y="418970"/>
                  </a:lnTo>
                  <a:lnTo>
                    <a:pt x="204061" y="40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306"/>
            <p:cNvSpPr/>
            <p:nvPr>
              <p:custDataLst>
                <p:tags r:id="rId144"/>
              </p:custDataLst>
            </p:nvPr>
          </p:nvSpPr>
          <p:spPr>
            <a:xfrm>
              <a:off x="4095750" y="2514600"/>
              <a:ext cx="171451" cy="295276"/>
            </a:xfrm>
            <a:custGeom>
              <a:avLst/>
              <a:gdLst/>
              <a:ahLst/>
              <a:cxnLst/>
              <a:rect l="0" t="0" r="0" b="0"/>
              <a:pathLst>
                <a:path w="171451" h="295276">
                  <a:moveTo>
                    <a:pt x="171450" y="0"/>
                  </a:moveTo>
                  <a:lnTo>
                    <a:pt x="171450" y="0"/>
                  </a:lnTo>
                  <a:lnTo>
                    <a:pt x="166393" y="0"/>
                  </a:lnTo>
                  <a:lnTo>
                    <a:pt x="161089" y="2822"/>
                  </a:lnTo>
                  <a:lnTo>
                    <a:pt x="154145" y="9721"/>
                  </a:lnTo>
                  <a:lnTo>
                    <a:pt x="115972" y="55121"/>
                  </a:lnTo>
                  <a:lnTo>
                    <a:pt x="87444" y="97232"/>
                  </a:lnTo>
                  <a:lnTo>
                    <a:pt x="64497" y="140313"/>
                  </a:lnTo>
                  <a:lnTo>
                    <a:pt x="49802" y="163988"/>
                  </a:lnTo>
                  <a:lnTo>
                    <a:pt x="35923" y="188289"/>
                  </a:lnTo>
                  <a:lnTo>
                    <a:pt x="25491" y="204334"/>
                  </a:lnTo>
                  <a:lnTo>
                    <a:pt x="6780" y="251222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307"/>
            <p:cNvSpPr/>
            <p:nvPr>
              <p:custDataLst>
                <p:tags r:id="rId145"/>
              </p:custDataLst>
            </p:nvPr>
          </p:nvSpPr>
          <p:spPr>
            <a:xfrm>
              <a:off x="4286250" y="2695575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50420" y="10330"/>
                  </a:lnTo>
                  <a:lnTo>
                    <a:pt x="93566" y="96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5" name="SMARTInkShape-4308"/>
          <p:cNvSpPr/>
          <p:nvPr>
            <p:custDataLst>
              <p:tags r:id="rId2"/>
            </p:custDataLst>
          </p:nvPr>
        </p:nvSpPr>
        <p:spPr>
          <a:xfrm>
            <a:off x="3974857" y="3524250"/>
            <a:ext cx="463794" cy="193062"/>
          </a:xfrm>
          <a:custGeom>
            <a:avLst/>
            <a:gdLst/>
            <a:ahLst/>
            <a:cxnLst/>
            <a:rect l="0" t="0" r="0" b="0"/>
            <a:pathLst>
              <a:path w="463794" h="193062">
                <a:moveTo>
                  <a:pt x="92318" y="57150"/>
                </a:moveTo>
                <a:lnTo>
                  <a:pt x="92318" y="57150"/>
                </a:lnTo>
                <a:lnTo>
                  <a:pt x="100519" y="57150"/>
                </a:lnTo>
                <a:lnTo>
                  <a:pt x="100960" y="58208"/>
                </a:lnTo>
                <a:lnTo>
                  <a:pt x="101791" y="97170"/>
                </a:lnTo>
                <a:lnTo>
                  <a:pt x="99006" y="124394"/>
                </a:lnTo>
                <a:lnTo>
                  <a:pt x="91477" y="146924"/>
                </a:lnTo>
                <a:lnTo>
                  <a:pt x="74395" y="174131"/>
                </a:lnTo>
                <a:lnTo>
                  <a:pt x="60011" y="186047"/>
                </a:lnTo>
                <a:lnTo>
                  <a:pt x="51730" y="190707"/>
                </a:lnTo>
                <a:lnTo>
                  <a:pt x="34062" y="193061"/>
                </a:lnTo>
                <a:lnTo>
                  <a:pt x="24906" y="192207"/>
                </a:lnTo>
                <a:lnTo>
                  <a:pt x="17743" y="188463"/>
                </a:lnTo>
                <a:lnTo>
                  <a:pt x="6962" y="175836"/>
                </a:lnTo>
                <a:lnTo>
                  <a:pt x="0" y="145821"/>
                </a:lnTo>
                <a:lnTo>
                  <a:pt x="2993" y="110116"/>
                </a:lnTo>
                <a:lnTo>
                  <a:pt x="15639" y="77783"/>
                </a:lnTo>
                <a:lnTo>
                  <a:pt x="35308" y="60676"/>
                </a:lnTo>
                <a:lnTo>
                  <a:pt x="75883" y="37503"/>
                </a:lnTo>
                <a:lnTo>
                  <a:pt x="112943" y="23792"/>
                </a:lnTo>
                <a:lnTo>
                  <a:pt x="157109" y="17164"/>
                </a:lnTo>
                <a:lnTo>
                  <a:pt x="201777" y="11034"/>
                </a:lnTo>
                <a:lnTo>
                  <a:pt x="238815" y="9972"/>
                </a:lnTo>
                <a:lnTo>
                  <a:pt x="276600" y="9657"/>
                </a:lnTo>
                <a:lnTo>
                  <a:pt x="314607" y="9564"/>
                </a:lnTo>
                <a:lnTo>
                  <a:pt x="358830" y="9533"/>
                </a:lnTo>
                <a:lnTo>
                  <a:pt x="401589" y="9527"/>
                </a:lnTo>
                <a:lnTo>
                  <a:pt x="46379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8" name="SMARTInkShape-Group877"/>
          <p:cNvGrpSpPr/>
          <p:nvPr/>
        </p:nvGrpSpPr>
        <p:grpSpPr>
          <a:xfrm>
            <a:off x="6010275" y="3173124"/>
            <a:ext cx="200026" cy="141391"/>
            <a:chOff x="6010275" y="3173124"/>
            <a:chExt cx="200026" cy="141391"/>
          </a:xfrm>
        </p:grpSpPr>
        <p:sp>
          <p:nvSpPr>
            <p:cNvPr id="506" name="SMARTInkShape-4309"/>
            <p:cNvSpPr/>
            <p:nvPr>
              <p:custDataLst>
                <p:tags r:id="rId131"/>
              </p:custDataLst>
            </p:nvPr>
          </p:nvSpPr>
          <p:spPr>
            <a:xfrm>
              <a:off x="6072679" y="3286125"/>
              <a:ext cx="137622" cy="28390"/>
            </a:xfrm>
            <a:custGeom>
              <a:avLst/>
              <a:gdLst/>
              <a:ahLst/>
              <a:cxnLst/>
              <a:rect l="0" t="0" r="0" b="0"/>
              <a:pathLst>
                <a:path w="137622" h="28390">
                  <a:moveTo>
                    <a:pt x="23321" y="0"/>
                  </a:moveTo>
                  <a:lnTo>
                    <a:pt x="23321" y="0"/>
                  </a:lnTo>
                  <a:lnTo>
                    <a:pt x="10229" y="14150"/>
                  </a:lnTo>
                  <a:lnTo>
                    <a:pt x="4978" y="23831"/>
                  </a:lnTo>
                  <a:lnTo>
                    <a:pt x="0" y="26467"/>
                  </a:lnTo>
                  <a:lnTo>
                    <a:pt x="365" y="27169"/>
                  </a:lnTo>
                  <a:lnTo>
                    <a:pt x="26778" y="28389"/>
                  </a:lnTo>
                  <a:lnTo>
                    <a:pt x="63032" y="23464"/>
                  </a:lnTo>
                  <a:lnTo>
                    <a:pt x="106425" y="18864"/>
                  </a:lnTo>
                  <a:lnTo>
                    <a:pt x="13762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10"/>
            <p:cNvSpPr/>
            <p:nvPr>
              <p:custDataLst>
                <p:tags r:id="rId132"/>
              </p:custDataLst>
            </p:nvPr>
          </p:nvSpPr>
          <p:spPr>
            <a:xfrm>
              <a:off x="6010275" y="3173124"/>
              <a:ext cx="161926" cy="36802"/>
            </a:xfrm>
            <a:custGeom>
              <a:avLst/>
              <a:gdLst/>
              <a:ahLst/>
              <a:cxnLst/>
              <a:rect l="0" t="0" r="0" b="0"/>
              <a:pathLst>
                <a:path w="161926" h="36802">
                  <a:moveTo>
                    <a:pt x="0" y="36801"/>
                  </a:moveTo>
                  <a:lnTo>
                    <a:pt x="0" y="36801"/>
                  </a:lnTo>
                  <a:lnTo>
                    <a:pt x="16267" y="22651"/>
                  </a:lnTo>
                  <a:lnTo>
                    <a:pt x="63094" y="5278"/>
                  </a:lnTo>
                  <a:lnTo>
                    <a:pt x="109556" y="0"/>
                  </a:lnTo>
                  <a:lnTo>
                    <a:pt x="134178" y="144"/>
                  </a:lnTo>
                  <a:lnTo>
                    <a:pt x="161925" y="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878"/>
          <p:cNvGrpSpPr/>
          <p:nvPr/>
        </p:nvGrpSpPr>
        <p:grpSpPr>
          <a:xfrm>
            <a:off x="6825693" y="2687374"/>
            <a:ext cx="1860737" cy="646870"/>
            <a:chOff x="6825693" y="2687374"/>
            <a:chExt cx="1860737" cy="646870"/>
          </a:xfrm>
        </p:grpSpPr>
        <p:sp>
          <p:nvSpPr>
            <p:cNvPr id="509" name="SMARTInkShape-4311"/>
            <p:cNvSpPr/>
            <p:nvPr>
              <p:custDataLst>
                <p:tags r:id="rId122"/>
              </p:custDataLst>
            </p:nvPr>
          </p:nvSpPr>
          <p:spPr>
            <a:xfrm>
              <a:off x="7010400" y="2914650"/>
              <a:ext cx="26589" cy="276226"/>
            </a:xfrm>
            <a:custGeom>
              <a:avLst/>
              <a:gdLst/>
              <a:ahLst/>
              <a:cxnLst/>
              <a:rect l="0" t="0" r="0" b="0"/>
              <a:pathLst>
                <a:path w="26589" h="276226">
                  <a:moveTo>
                    <a:pt x="19050" y="0"/>
                  </a:moveTo>
                  <a:lnTo>
                    <a:pt x="19050" y="0"/>
                  </a:lnTo>
                  <a:lnTo>
                    <a:pt x="19050" y="38126"/>
                  </a:lnTo>
                  <a:lnTo>
                    <a:pt x="21872" y="79030"/>
                  </a:lnTo>
                  <a:lnTo>
                    <a:pt x="26588" y="124663"/>
                  </a:lnTo>
                  <a:lnTo>
                    <a:pt x="25164" y="163232"/>
                  </a:lnTo>
                  <a:lnTo>
                    <a:pt x="20258" y="205339"/>
                  </a:lnTo>
                  <a:lnTo>
                    <a:pt x="11670" y="250976"/>
                  </a:lnTo>
                  <a:lnTo>
                    <a:pt x="9420" y="26077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312"/>
            <p:cNvSpPr/>
            <p:nvPr>
              <p:custDataLst>
                <p:tags r:id="rId123"/>
              </p:custDataLst>
            </p:nvPr>
          </p:nvSpPr>
          <p:spPr>
            <a:xfrm>
              <a:off x="7858125" y="2911686"/>
              <a:ext cx="168685" cy="422558"/>
            </a:xfrm>
            <a:custGeom>
              <a:avLst/>
              <a:gdLst/>
              <a:ahLst/>
              <a:cxnLst/>
              <a:rect l="0" t="0" r="0" b="0"/>
              <a:pathLst>
                <a:path w="168685" h="422558">
                  <a:moveTo>
                    <a:pt x="19050" y="126789"/>
                  </a:moveTo>
                  <a:lnTo>
                    <a:pt x="19050" y="126789"/>
                  </a:lnTo>
                  <a:lnTo>
                    <a:pt x="24106" y="121733"/>
                  </a:lnTo>
                  <a:lnTo>
                    <a:pt x="24537" y="120243"/>
                  </a:lnTo>
                  <a:lnTo>
                    <a:pt x="23767" y="119250"/>
                  </a:lnTo>
                  <a:lnTo>
                    <a:pt x="22195" y="118588"/>
                  </a:lnTo>
                  <a:lnTo>
                    <a:pt x="27004" y="158883"/>
                  </a:lnTo>
                  <a:lnTo>
                    <a:pt x="28109" y="197329"/>
                  </a:lnTo>
                  <a:lnTo>
                    <a:pt x="28437" y="242234"/>
                  </a:lnTo>
                  <a:lnTo>
                    <a:pt x="28534" y="283409"/>
                  </a:lnTo>
                  <a:lnTo>
                    <a:pt x="28563" y="321362"/>
                  </a:lnTo>
                  <a:lnTo>
                    <a:pt x="25750" y="360476"/>
                  </a:lnTo>
                  <a:lnTo>
                    <a:pt x="20373" y="402138"/>
                  </a:lnTo>
                  <a:lnTo>
                    <a:pt x="19311" y="422557"/>
                  </a:lnTo>
                  <a:lnTo>
                    <a:pt x="14028" y="383938"/>
                  </a:lnTo>
                  <a:lnTo>
                    <a:pt x="16961" y="337157"/>
                  </a:lnTo>
                  <a:lnTo>
                    <a:pt x="18431" y="296483"/>
                  </a:lnTo>
                  <a:lnTo>
                    <a:pt x="18775" y="255478"/>
                  </a:lnTo>
                  <a:lnTo>
                    <a:pt x="21750" y="220320"/>
                  </a:lnTo>
                  <a:lnTo>
                    <a:pt x="26553" y="176727"/>
                  </a:lnTo>
                  <a:lnTo>
                    <a:pt x="30798" y="136999"/>
                  </a:lnTo>
                  <a:lnTo>
                    <a:pt x="41715" y="90706"/>
                  </a:lnTo>
                  <a:lnTo>
                    <a:pt x="57207" y="44152"/>
                  </a:lnTo>
                  <a:lnTo>
                    <a:pt x="60364" y="36772"/>
                  </a:lnTo>
                  <a:lnTo>
                    <a:pt x="79974" y="16274"/>
                  </a:lnTo>
                  <a:lnTo>
                    <a:pt x="100836" y="1851"/>
                  </a:lnTo>
                  <a:lnTo>
                    <a:pt x="116783" y="0"/>
                  </a:lnTo>
                  <a:lnTo>
                    <a:pt x="125480" y="988"/>
                  </a:lnTo>
                  <a:lnTo>
                    <a:pt x="140788" y="10552"/>
                  </a:lnTo>
                  <a:lnTo>
                    <a:pt x="162806" y="32450"/>
                  </a:lnTo>
                  <a:lnTo>
                    <a:pt x="167609" y="48524"/>
                  </a:lnTo>
                  <a:lnTo>
                    <a:pt x="168684" y="69779"/>
                  </a:lnTo>
                  <a:lnTo>
                    <a:pt x="160751" y="112275"/>
                  </a:lnTo>
                  <a:lnTo>
                    <a:pt x="146407" y="140480"/>
                  </a:lnTo>
                  <a:lnTo>
                    <a:pt x="129629" y="161449"/>
                  </a:lnTo>
                  <a:lnTo>
                    <a:pt x="108060" y="177824"/>
                  </a:lnTo>
                  <a:lnTo>
                    <a:pt x="87185" y="186513"/>
                  </a:lnTo>
                  <a:lnTo>
                    <a:pt x="42857" y="197147"/>
                  </a:lnTo>
                  <a:lnTo>
                    <a:pt x="0" y="193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13"/>
            <p:cNvSpPr/>
            <p:nvPr>
              <p:custDataLst>
                <p:tags r:id="rId124"/>
              </p:custDataLst>
            </p:nvPr>
          </p:nvSpPr>
          <p:spPr>
            <a:xfrm>
              <a:off x="6825693" y="2867025"/>
              <a:ext cx="441883" cy="95251"/>
            </a:xfrm>
            <a:custGeom>
              <a:avLst/>
              <a:gdLst/>
              <a:ahLst/>
              <a:cxnLst/>
              <a:rect l="0" t="0" r="0" b="0"/>
              <a:pathLst>
                <a:path w="441883" h="95251">
                  <a:moveTo>
                    <a:pt x="13257" y="95250"/>
                  </a:moveTo>
                  <a:lnTo>
                    <a:pt x="13257" y="95250"/>
                  </a:lnTo>
                  <a:lnTo>
                    <a:pt x="0" y="95250"/>
                  </a:lnTo>
                  <a:lnTo>
                    <a:pt x="185" y="93133"/>
                  </a:lnTo>
                  <a:lnTo>
                    <a:pt x="6036" y="85137"/>
                  </a:lnTo>
                  <a:lnTo>
                    <a:pt x="47736" y="70361"/>
                  </a:lnTo>
                  <a:lnTo>
                    <a:pt x="91564" y="57251"/>
                  </a:lnTo>
                  <a:lnTo>
                    <a:pt x="131003" y="47655"/>
                  </a:lnTo>
                  <a:lnTo>
                    <a:pt x="176203" y="38109"/>
                  </a:lnTo>
                  <a:lnTo>
                    <a:pt x="220287" y="28577"/>
                  </a:lnTo>
                  <a:lnTo>
                    <a:pt x="262983" y="21873"/>
                  </a:lnTo>
                  <a:lnTo>
                    <a:pt x="306325" y="17064"/>
                  </a:lnTo>
                  <a:lnTo>
                    <a:pt x="348800" y="8936"/>
                  </a:lnTo>
                  <a:lnTo>
                    <a:pt x="394900" y="2647"/>
                  </a:lnTo>
                  <a:lnTo>
                    <a:pt x="441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14"/>
            <p:cNvSpPr/>
            <p:nvPr>
              <p:custDataLst>
                <p:tags r:id="rId125"/>
              </p:custDataLst>
            </p:nvPr>
          </p:nvSpPr>
          <p:spPr>
            <a:xfrm>
              <a:off x="7396780" y="2771891"/>
              <a:ext cx="280371" cy="437161"/>
            </a:xfrm>
            <a:custGeom>
              <a:avLst/>
              <a:gdLst/>
              <a:ahLst/>
              <a:cxnLst/>
              <a:rect l="0" t="0" r="0" b="0"/>
              <a:pathLst>
                <a:path w="280371" h="437161">
                  <a:moveTo>
                    <a:pt x="242270" y="9409"/>
                  </a:moveTo>
                  <a:lnTo>
                    <a:pt x="242270" y="9409"/>
                  </a:lnTo>
                  <a:lnTo>
                    <a:pt x="242270" y="4353"/>
                  </a:lnTo>
                  <a:lnTo>
                    <a:pt x="240153" y="2863"/>
                  </a:lnTo>
                  <a:lnTo>
                    <a:pt x="224945" y="767"/>
                  </a:lnTo>
                  <a:lnTo>
                    <a:pt x="186144" y="0"/>
                  </a:lnTo>
                  <a:lnTo>
                    <a:pt x="163551" y="10032"/>
                  </a:lnTo>
                  <a:lnTo>
                    <a:pt x="121956" y="44668"/>
                  </a:lnTo>
                  <a:lnTo>
                    <a:pt x="86694" y="87520"/>
                  </a:lnTo>
                  <a:lnTo>
                    <a:pt x="59806" y="125145"/>
                  </a:lnTo>
                  <a:lnTo>
                    <a:pt x="40383" y="172245"/>
                  </a:lnTo>
                  <a:lnTo>
                    <a:pt x="21533" y="217257"/>
                  </a:lnTo>
                  <a:lnTo>
                    <a:pt x="7618" y="264327"/>
                  </a:lnTo>
                  <a:lnTo>
                    <a:pt x="0" y="300722"/>
                  </a:lnTo>
                  <a:lnTo>
                    <a:pt x="4563" y="334202"/>
                  </a:lnTo>
                  <a:lnTo>
                    <a:pt x="18850" y="373520"/>
                  </a:lnTo>
                  <a:lnTo>
                    <a:pt x="30436" y="392075"/>
                  </a:lnTo>
                  <a:lnTo>
                    <a:pt x="45463" y="404555"/>
                  </a:lnTo>
                  <a:lnTo>
                    <a:pt x="91352" y="424688"/>
                  </a:lnTo>
                  <a:lnTo>
                    <a:pt x="138415" y="435084"/>
                  </a:lnTo>
                  <a:lnTo>
                    <a:pt x="175867" y="437160"/>
                  </a:lnTo>
                  <a:lnTo>
                    <a:pt x="280370" y="42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315"/>
            <p:cNvSpPr/>
            <p:nvPr>
              <p:custDataLst>
                <p:tags r:id="rId126"/>
              </p:custDataLst>
            </p:nvPr>
          </p:nvSpPr>
          <p:spPr>
            <a:xfrm>
              <a:off x="8572500" y="2687374"/>
              <a:ext cx="113930" cy="474927"/>
            </a:xfrm>
            <a:custGeom>
              <a:avLst/>
              <a:gdLst/>
              <a:ahLst/>
              <a:cxnLst/>
              <a:rect l="0" t="0" r="0" b="0"/>
              <a:pathLst>
                <a:path w="113930" h="474927">
                  <a:moveTo>
                    <a:pt x="47625" y="8201"/>
                  </a:moveTo>
                  <a:lnTo>
                    <a:pt x="47625" y="8201"/>
                  </a:lnTo>
                  <a:lnTo>
                    <a:pt x="47625" y="3145"/>
                  </a:lnTo>
                  <a:lnTo>
                    <a:pt x="50800" y="1655"/>
                  </a:lnTo>
                  <a:lnTo>
                    <a:pt x="62795" y="0"/>
                  </a:lnTo>
                  <a:lnTo>
                    <a:pt x="67263" y="1675"/>
                  </a:lnTo>
                  <a:lnTo>
                    <a:pt x="70242" y="4909"/>
                  </a:lnTo>
                  <a:lnTo>
                    <a:pt x="89110" y="51692"/>
                  </a:lnTo>
                  <a:lnTo>
                    <a:pt x="104803" y="94636"/>
                  </a:lnTo>
                  <a:lnTo>
                    <a:pt x="110079" y="116466"/>
                  </a:lnTo>
                  <a:lnTo>
                    <a:pt x="113050" y="162341"/>
                  </a:lnTo>
                  <a:lnTo>
                    <a:pt x="113929" y="203685"/>
                  </a:lnTo>
                  <a:lnTo>
                    <a:pt x="113131" y="241688"/>
                  </a:lnTo>
                  <a:lnTo>
                    <a:pt x="103917" y="286332"/>
                  </a:lnTo>
                  <a:lnTo>
                    <a:pt x="91905" y="330546"/>
                  </a:lnTo>
                  <a:lnTo>
                    <a:pt x="78284" y="368795"/>
                  </a:lnTo>
                  <a:lnTo>
                    <a:pt x="55295" y="409536"/>
                  </a:lnTo>
                  <a:lnTo>
                    <a:pt x="0" y="47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316"/>
            <p:cNvSpPr/>
            <p:nvPr>
              <p:custDataLst>
                <p:tags r:id="rId127"/>
              </p:custDataLst>
            </p:nvPr>
          </p:nvSpPr>
          <p:spPr>
            <a:xfrm>
              <a:off x="8001000" y="3095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317"/>
            <p:cNvSpPr/>
            <p:nvPr>
              <p:custDataLst>
                <p:tags r:id="rId128"/>
              </p:custDataLst>
            </p:nvPr>
          </p:nvSpPr>
          <p:spPr>
            <a:xfrm>
              <a:off x="8135610" y="2830641"/>
              <a:ext cx="103516" cy="262228"/>
            </a:xfrm>
            <a:custGeom>
              <a:avLst/>
              <a:gdLst/>
              <a:ahLst/>
              <a:cxnLst/>
              <a:rect l="0" t="0" r="0" b="0"/>
              <a:pathLst>
                <a:path w="103516" h="262228">
                  <a:moveTo>
                    <a:pt x="46365" y="17334"/>
                  </a:moveTo>
                  <a:lnTo>
                    <a:pt x="46365" y="17334"/>
                  </a:lnTo>
                  <a:lnTo>
                    <a:pt x="63698" y="0"/>
                  </a:lnTo>
                  <a:lnTo>
                    <a:pt x="46950" y="21805"/>
                  </a:lnTo>
                  <a:lnTo>
                    <a:pt x="27810" y="65548"/>
                  </a:lnTo>
                  <a:lnTo>
                    <a:pt x="14713" y="108232"/>
                  </a:lnTo>
                  <a:lnTo>
                    <a:pt x="2992" y="150882"/>
                  </a:lnTo>
                  <a:lnTo>
                    <a:pt x="0" y="186608"/>
                  </a:lnTo>
                  <a:lnTo>
                    <a:pt x="1229" y="221889"/>
                  </a:lnTo>
                  <a:lnTo>
                    <a:pt x="9019" y="239128"/>
                  </a:lnTo>
                  <a:lnTo>
                    <a:pt x="22358" y="251023"/>
                  </a:lnTo>
                  <a:lnTo>
                    <a:pt x="42075" y="260848"/>
                  </a:lnTo>
                  <a:lnTo>
                    <a:pt x="46679" y="262227"/>
                  </a:lnTo>
                  <a:lnTo>
                    <a:pt x="73387" y="259111"/>
                  </a:lnTo>
                  <a:lnTo>
                    <a:pt x="103515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318"/>
            <p:cNvSpPr/>
            <p:nvPr>
              <p:custDataLst>
                <p:tags r:id="rId129"/>
              </p:custDataLst>
            </p:nvPr>
          </p:nvSpPr>
          <p:spPr>
            <a:xfrm>
              <a:off x="8277880" y="2905125"/>
              <a:ext cx="113646" cy="130648"/>
            </a:xfrm>
            <a:custGeom>
              <a:avLst/>
              <a:gdLst/>
              <a:ahLst/>
              <a:cxnLst/>
              <a:rect l="0" t="0" r="0" b="0"/>
              <a:pathLst>
                <a:path w="113646" h="130648">
                  <a:moveTo>
                    <a:pt x="8870" y="0"/>
                  </a:moveTo>
                  <a:lnTo>
                    <a:pt x="8870" y="0"/>
                  </a:lnTo>
                  <a:lnTo>
                    <a:pt x="8870" y="10113"/>
                  </a:lnTo>
                  <a:lnTo>
                    <a:pt x="14515" y="20722"/>
                  </a:lnTo>
                  <a:lnTo>
                    <a:pt x="26770" y="41418"/>
                  </a:lnTo>
                  <a:lnTo>
                    <a:pt x="32701" y="59683"/>
                  </a:lnTo>
                  <a:lnTo>
                    <a:pt x="34981" y="91650"/>
                  </a:lnTo>
                  <a:lnTo>
                    <a:pt x="31763" y="108114"/>
                  </a:lnTo>
                  <a:lnTo>
                    <a:pt x="23984" y="119665"/>
                  </a:lnTo>
                  <a:lnTo>
                    <a:pt x="14529" y="127267"/>
                  </a:lnTo>
                  <a:lnTo>
                    <a:pt x="6799" y="130647"/>
                  </a:lnTo>
                  <a:lnTo>
                    <a:pt x="4314" y="129431"/>
                  </a:lnTo>
                  <a:lnTo>
                    <a:pt x="2658" y="126504"/>
                  </a:lnTo>
                  <a:lnTo>
                    <a:pt x="0" y="101542"/>
                  </a:lnTo>
                  <a:lnTo>
                    <a:pt x="5280" y="84288"/>
                  </a:lnTo>
                  <a:lnTo>
                    <a:pt x="20154" y="59546"/>
                  </a:lnTo>
                  <a:lnTo>
                    <a:pt x="59564" y="16144"/>
                  </a:lnTo>
                  <a:lnTo>
                    <a:pt x="71398" y="5254"/>
                  </a:lnTo>
                  <a:lnTo>
                    <a:pt x="78288" y="2335"/>
                  </a:lnTo>
                  <a:lnTo>
                    <a:pt x="88117" y="692"/>
                  </a:lnTo>
                  <a:lnTo>
                    <a:pt x="89218" y="2578"/>
                  </a:lnTo>
                  <a:lnTo>
                    <a:pt x="77867" y="46162"/>
                  </a:lnTo>
                  <a:lnTo>
                    <a:pt x="77635" y="60733"/>
                  </a:lnTo>
                  <a:lnTo>
                    <a:pt x="81060" y="77792"/>
                  </a:lnTo>
                  <a:lnTo>
                    <a:pt x="93995" y="100190"/>
                  </a:lnTo>
                  <a:lnTo>
                    <a:pt x="11364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319"/>
            <p:cNvSpPr/>
            <p:nvPr>
              <p:custDataLst>
                <p:tags r:id="rId130"/>
              </p:custDataLst>
            </p:nvPr>
          </p:nvSpPr>
          <p:spPr>
            <a:xfrm>
              <a:off x="8515350" y="2828925"/>
              <a:ext cx="37302" cy="257176"/>
            </a:xfrm>
            <a:custGeom>
              <a:avLst/>
              <a:gdLst/>
              <a:ahLst/>
              <a:cxnLst/>
              <a:rect l="0" t="0" r="0" b="0"/>
              <a:pathLst>
                <a:path w="37302" h="257176">
                  <a:moveTo>
                    <a:pt x="19050" y="0"/>
                  </a:moveTo>
                  <a:lnTo>
                    <a:pt x="19050" y="0"/>
                  </a:lnTo>
                  <a:lnTo>
                    <a:pt x="13994" y="10113"/>
                  </a:lnTo>
                  <a:lnTo>
                    <a:pt x="14333" y="20722"/>
                  </a:lnTo>
                  <a:lnTo>
                    <a:pt x="28997" y="67658"/>
                  </a:lnTo>
                  <a:lnTo>
                    <a:pt x="35402" y="98364"/>
                  </a:lnTo>
                  <a:lnTo>
                    <a:pt x="37301" y="134272"/>
                  </a:lnTo>
                  <a:lnTo>
                    <a:pt x="35040" y="171723"/>
                  </a:lnTo>
                  <a:lnTo>
                    <a:pt x="29852" y="212191"/>
                  </a:lnTo>
                  <a:lnTo>
                    <a:pt x="23499" y="22695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879"/>
          <p:cNvGrpSpPr/>
          <p:nvPr/>
        </p:nvGrpSpPr>
        <p:grpSpPr>
          <a:xfrm>
            <a:off x="2200275" y="4629150"/>
            <a:ext cx="171451" cy="132951"/>
            <a:chOff x="2200275" y="4629150"/>
            <a:chExt cx="171451" cy="132951"/>
          </a:xfrm>
        </p:grpSpPr>
        <p:sp>
          <p:nvSpPr>
            <p:cNvPr id="519" name="SMARTInkShape-4320"/>
            <p:cNvSpPr/>
            <p:nvPr>
              <p:custDataLst>
                <p:tags r:id="rId120"/>
              </p:custDataLst>
            </p:nvPr>
          </p:nvSpPr>
          <p:spPr>
            <a:xfrm>
              <a:off x="2230174" y="4733925"/>
              <a:ext cx="141552" cy="28176"/>
            </a:xfrm>
            <a:custGeom>
              <a:avLst/>
              <a:gdLst/>
              <a:ahLst/>
              <a:cxnLst/>
              <a:rect l="0" t="0" r="0" b="0"/>
              <a:pathLst>
                <a:path w="141552" h="28176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1675" y="21734"/>
                  </a:lnTo>
                  <a:lnTo>
                    <a:pt x="4909" y="24015"/>
                  </a:lnTo>
                  <a:lnTo>
                    <a:pt x="16263" y="26548"/>
                  </a:lnTo>
                  <a:lnTo>
                    <a:pt x="60868" y="28175"/>
                  </a:lnTo>
                  <a:lnTo>
                    <a:pt x="1415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321"/>
            <p:cNvSpPr/>
            <p:nvPr>
              <p:custDataLst>
                <p:tags r:id="rId121"/>
              </p:custDataLst>
            </p:nvPr>
          </p:nvSpPr>
          <p:spPr>
            <a:xfrm>
              <a:off x="2200275" y="4629150"/>
              <a:ext cx="171451" cy="17110"/>
            </a:xfrm>
            <a:custGeom>
              <a:avLst/>
              <a:gdLst/>
              <a:ahLst/>
              <a:cxnLst/>
              <a:rect l="0" t="0" r="0" b="0"/>
              <a:pathLst>
                <a:path w="171451" h="17110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3183" y="17064"/>
                  </a:lnTo>
                  <a:lnTo>
                    <a:pt x="25968" y="17109"/>
                  </a:lnTo>
                  <a:lnTo>
                    <a:pt x="68669" y="11337"/>
                  </a:lnTo>
                  <a:lnTo>
                    <a:pt x="109741" y="870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SMARTInkShape-4322"/>
          <p:cNvSpPr/>
          <p:nvPr>
            <p:custDataLst>
              <p:tags r:id="rId3"/>
            </p:custDataLst>
          </p:nvPr>
        </p:nvSpPr>
        <p:spPr>
          <a:xfrm>
            <a:off x="4003233" y="2876550"/>
            <a:ext cx="740218" cy="43302"/>
          </a:xfrm>
          <a:custGeom>
            <a:avLst/>
            <a:gdLst/>
            <a:ahLst/>
            <a:cxnLst/>
            <a:rect l="0" t="0" r="0" b="0"/>
            <a:pathLst>
              <a:path w="740218" h="43302">
                <a:moveTo>
                  <a:pt x="54417" y="28575"/>
                </a:moveTo>
                <a:lnTo>
                  <a:pt x="54417" y="28575"/>
                </a:lnTo>
                <a:lnTo>
                  <a:pt x="11105" y="28575"/>
                </a:lnTo>
                <a:lnTo>
                  <a:pt x="0" y="28575"/>
                </a:lnTo>
                <a:lnTo>
                  <a:pt x="39072" y="36114"/>
                </a:lnTo>
                <a:lnTo>
                  <a:pt x="74565" y="37511"/>
                </a:lnTo>
                <a:lnTo>
                  <a:pt x="111892" y="35103"/>
                </a:lnTo>
                <a:lnTo>
                  <a:pt x="152586" y="30509"/>
                </a:lnTo>
                <a:lnTo>
                  <a:pt x="198157" y="29148"/>
                </a:lnTo>
                <a:lnTo>
                  <a:pt x="245173" y="28745"/>
                </a:lnTo>
                <a:lnTo>
                  <a:pt x="277839" y="27592"/>
                </a:lnTo>
                <a:lnTo>
                  <a:pt x="313524" y="23552"/>
                </a:lnTo>
                <a:lnTo>
                  <a:pt x="350551" y="21051"/>
                </a:lnTo>
                <a:lnTo>
                  <a:pt x="388175" y="18881"/>
                </a:lnTo>
                <a:lnTo>
                  <a:pt x="426061" y="14389"/>
                </a:lnTo>
                <a:lnTo>
                  <a:pt x="461245" y="11687"/>
                </a:lnTo>
                <a:lnTo>
                  <a:pt x="494522" y="10486"/>
                </a:lnTo>
                <a:lnTo>
                  <a:pt x="526949" y="9952"/>
                </a:lnTo>
                <a:lnTo>
                  <a:pt x="559001" y="9715"/>
                </a:lnTo>
                <a:lnTo>
                  <a:pt x="593001" y="8551"/>
                </a:lnTo>
                <a:lnTo>
                  <a:pt x="632808" y="4506"/>
                </a:lnTo>
                <a:lnTo>
                  <a:pt x="666727" y="2003"/>
                </a:lnTo>
                <a:lnTo>
                  <a:pt x="712883" y="396"/>
                </a:lnTo>
                <a:lnTo>
                  <a:pt x="720359" y="117"/>
                </a:lnTo>
                <a:lnTo>
                  <a:pt x="674323" y="23"/>
                </a:lnTo>
                <a:lnTo>
                  <a:pt x="636495" y="10"/>
                </a:lnTo>
                <a:lnTo>
                  <a:pt x="603454" y="5"/>
                </a:lnTo>
                <a:lnTo>
                  <a:pt x="558231" y="2823"/>
                </a:lnTo>
                <a:lnTo>
                  <a:pt x="511317" y="7539"/>
                </a:lnTo>
                <a:lnTo>
                  <a:pt x="463903" y="11759"/>
                </a:lnTo>
                <a:lnTo>
                  <a:pt x="416341" y="16890"/>
                </a:lnTo>
                <a:lnTo>
                  <a:pt x="371556" y="21232"/>
                </a:lnTo>
                <a:lnTo>
                  <a:pt x="331476" y="26399"/>
                </a:lnTo>
                <a:lnTo>
                  <a:pt x="285063" y="33202"/>
                </a:lnTo>
                <a:lnTo>
                  <a:pt x="249554" y="38191"/>
                </a:lnTo>
                <a:lnTo>
                  <a:pt x="246951" y="40277"/>
                </a:lnTo>
                <a:lnTo>
                  <a:pt x="246273" y="42727"/>
                </a:lnTo>
                <a:lnTo>
                  <a:pt x="250054" y="43301"/>
                </a:lnTo>
                <a:lnTo>
                  <a:pt x="295007" y="39441"/>
                </a:lnTo>
                <a:lnTo>
                  <a:pt x="330679" y="37637"/>
                </a:lnTo>
                <a:lnTo>
                  <a:pt x="364173" y="33309"/>
                </a:lnTo>
                <a:lnTo>
                  <a:pt x="396697" y="30679"/>
                </a:lnTo>
                <a:lnTo>
                  <a:pt x="428791" y="29510"/>
                </a:lnTo>
                <a:lnTo>
                  <a:pt x="460694" y="28990"/>
                </a:lnTo>
                <a:lnTo>
                  <a:pt x="492513" y="25937"/>
                </a:lnTo>
                <a:lnTo>
                  <a:pt x="525351" y="21053"/>
                </a:lnTo>
                <a:lnTo>
                  <a:pt x="561113" y="15354"/>
                </a:lnTo>
                <a:lnTo>
                  <a:pt x="595351" y="12116"/>
                </a:lnTo>
                <a:lnTo>
                  <a:pt x="641555" y="10293"/>
                </a:lnTo>
                <a:lnTo>
                  <a:pt x="7402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SMARTInkShape-4323"/>
          <p:cNvSpPr/>
          <p:nvPr>
            <p:custDataLst>
              <p:tags r:id="rId4"/>
            </p:custDataLst>
          </p:nvPr>
        </p:nvSpPr>
        <p:spPr>
          <a:xfrm>
            <a:off x="3056345" y="4371978"/>
            <a:ext cx="477431" cy="466402"/>
          </a:xfrm>
          <a:custGeom>
            <a:avLst/>
            <a:gdLst/>
            <a:ahLst/>
            <a:cxnLst/>
            <a:rect l="0" t="0" r="0" b="0"/>
            <a:pathLst>
              <a:path w="477431" h="466402">
                <a:moveTo>
                  <a:pt x="296455" y="9522"/>
                </a:moveTo>
                <a:lnTo>
                  <a:pt x="296455" y="9522"/>
                </a:lnTo>
                <a:lnTo>
                  <a:pt x="304656" y="1321"/>
                </a:lnTo>
                <a:lnTo>
                  <a:pt x="315467" y="0"/>
                </a:lnTo>
                <a:lnTo>
                  <a:pt x="315494" y="5054"/>
                </a:lnTo>
                <a:lnTo>
                  <a:pt x="312678" y="10359"/>
                </a:lnTo>
                <a:lnTo>
                  <a:pt x="293115" y="31795"/>
                </a:lnTo>
                <a:lnTo>
                  <a:pt x="250845" y="55858"/>
                </a:lnTo>
                <a:lnTo>
                  <a:pt x="211831" y="80326"/>
                </a:lnTo>
                <a:lnTo>
                  <a:pt x="189184" y="89768"/>
                </a:lnTo>
                <a:lnTo>
                  <a:pt x="148031" y="111921"/>
                </a:lnTo>
                <a:lnTo>
                  <a:pt x="100511" y="141091"/>
                </a:lnTo>
                <a:lnTo>
                  <a:pt x="56528" y="169718"/>
                </a:lnTo>
                <a:lnTo>
                  <a:pt x="10294" y="210192"/>
                </a:lnTo>
                <a:lnTo>
                  <a:pt x="4081" y="216327"/>
                </a:lnTo>
                <a:lnTo>
                  <a:pt x="997" y="221475"/>
                </a:lnTo>
                <a:lnTo>
                  <a:pt x="0" y="225966"/>
                </a:lnTo>
                <a:lnTo>
                  <a:pt x="393" y="230018"/>
                </a:lnTo>
                <a:lnTo>
                  <a:pt x="2772" y="232719"/>
                </a:lnTo>
                <a:lnTo>
                  <a:pt x="32683" y="242467"/>
                </a:lnTo>
                <a:lnTo>
                  <a:pt x="73921" y="246624"/>
                </a:lnTo>
                <a:lnTo>
                  <a:pt x="113111" y="247444"/>
                </a:lnTo>
                <a:lnTo>
                  <a:pt x="155700" y="247587"/>
                </a:lnTo>
                <a:lnTo>
                  <a:pt x="196189" y="247630"/>
                </a:lnTo>
                <a:lnTo>
                  <a:pt x="243371" y="247644"/>
                </a:lnTo>
                <a:lnTo>
                  <a:pt x="290281" y="247646"/>
                </a:lnTo>
                <a:lnTo>
                  <a:pt x="303589" y="247647"/>
                </a:lnTo>
                <a:lnTo>
                  <a:pt x="307561" y="248705"/>
                </a:lnTo>
                <a:lnTo>
                  <a:pt x="310209" y="250469"/>
                </a:lnTo>
                <a:lnTo>
                  <a:pt x="311975" y="252703"/>
                </a:lnTo>
                <a:lnTo>
                  <a:pt x="311035" y="256309"/>
                </a:lnTo>
                <a:lnTo>
                  <a:pt x="288680" y="283295"/>
                </a:lnTo>
                <a:lnTo>
                  <a:pt x="249215" y="308115"/>
                </a:lnTo>
                <a:lnTo>
                  <a:pt x="206298" y="330578"/>
                </a:lnTo>
                <a:lnTo>
                  <a:pt x="166698" y="355633"/>
                </a:lnTo>
                <a:lnTo>
                  <a:pt x="126773" y="382493"/>
                </a:lnTo>
                <a:lnTo>
                  <a:pt x="85675" y="407639"/>
                </a:lnTo>
                <a:lnTo>
                  <a:pt x="57225" y="432042"/>
                </a:lnTo>
                <a:lnTo>
                  <a:pt x="45067" y="449861"/>
                </a:lnTo>
                <a:lnTo>
                  <a:pt x="41852" y="458523"/>
                </a:lnTo>
                <a:lnTo>
                  <a:pt x="43112" y="461256"/>
                </a:lnTo>
                <a:lnTo>
                  <a:pt x="46068" y="463078"/>
                </a:lnTo>
                <a:lnTo>
                  <a:pt x="57114" y="465102"/>
                </a:lnTo>
                <a:lnTo>
                  <a:pt x="95876" y="466401"/>
                </a:lnTo>
                <a:lnTo>
                  <a:pt x="130485" y="463806"/>
                </a:lnTo>
                <a:lnTo>
                  <a:pt x="168609" y="459155"/>
                </a:lnTo>
                <a:lnTo>
                  <a:pt x="214992" y="452527"/>
                </a:lnTo>
                <a:lnTo>
                  <a:pt x="252327" y="449110"/>
                </a:lnTo>
                <a:lnTo>
                  <a:pt x="295264" y="446898"/>
                </a:lnTo>
                <a:lnTo>
                  <a:pt x="337142" y="440189"/>
                </a:lnTo>
                <a:lnTo>
                  <a:pt x="376244" y="438752"/>
                </a:lnTo>
                <a:lnTo>
                  <a:pt x="412877" y="441150"/>
                </a:lnTo>
                <a:lnTo>
                  <a:pt x="456543" y="447872"/>
                </a:lnTo>
                <a:lnTo>
                  <a:pt x="477430" y="4571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5" name="SMARTInkShape-Group882"/>
          <p:cNvGrpSpPr/>
          <p:nvPr/>
        </p:nvGrpSpPr>
        <p:grpSpPr>
          <a:xfrm>
            <a:off x="3810248" y="4143375"/>
            <a:ext cx="2465900" cy="682080"/>
            <a:chOff x="3810248" y="4143375"/>
            <a:chExt cx="2465900" cy="682080"/>
          </a:xfrm>
        </p:grpSpPr>
        <p:sp>
          <p:nvSpPr>
            <p:cNvPr id="524" name="SMARTInkShape-4324"/>
            <p:cNvSpPr/>
            <p:nvPr>
              <p:custDataLst>
                <p:tags r:id="rId109"/>
              </p:custDataLst>
            </p:nvPr>
          </p:nvSpPr>
          <p:spPr>
            <a:xfrm>
              <a:off x="3810248" y="4381927"/>
              <a:ext cx="161678" cy="378357"/>
            </a:xfrm>
            <a:custGeom>
              <a:avLst/>
              <a:gdLst/>
              <a:ahLst/>
              <a:cxnLst/>
              <a:rect l="0" t="0" r="0" b="0"/>
              <a:pathLst>
                <a:path w="161678" h="378357">
                  <a:moveTo>
                    <a:pt x="114052" y="18623"/>
                  </a:moveTo>
                  <a:lnTo>
                    <a:pt x="114052" y="18623"/>
                  </a:lnTo>
                  <a:lnTo>
                    <a:pt x="114052" y="13566"/>
                  </a:lnTo>
                  <a:lnTo>
                    <a:pt x="115110" y="12077"/>
                  </a:lnTo>
                  <a:lnTo>
                    <a:pt x="116874" y="11084"/>
                  </a:lnTo>
                  <a:lnTo>
                    <a:pt x="119109" y="10422"/>
                  </a:lnTo>
                  <a:lnTo>
                    <a:pt x="120598" y="8922"/>
                  </a:lnTo>
                  <a:lnTo>
                    <a:pt x="122253" y="4434"/>
                  </a:lnTo>
                  <a:lnTo>
                    <a:pt x="121636" y="2813"/>
                  </a:lnTo>
                  <a:lnTo>
                    <a:pt x="120166" y="1734"/>
                  </a:lnTo>
                  <a:lnTo>
                    <a:pt x="113042" y="213"/>
                  </a:lnTo>
                  <a:lnTo>
                    <a:pt x="110203" y="0"/>
                  </a:lnTo>
                  <a:lnTo>
                    <a:pt x="101405" y="8229"/>
                  </a:lnTo>
                  <a:lnTo>
                    <a:pt x="68095" y="53497"/>
                  </a:lnTo>
                  <a:lnTo>
                    <a:pt x="51509" y="93089"/>
                  </a:lnTo>
                  <a:lnTo>
                    <a:pt x="34803" y="137163"/>
                  </a:lnTo>
                  <a:lnTo>
                    <a:pt x="18819" y="181106"/>
                  </a:lnTo>
                  <a:lnTo>
                    <a:pt x="3987" y="223818"/>
                  </a:lnTo>
                  <a:lnTo>
                    <a:pt x="1007" y="261219"/>
                  </a:lnTo>
                  <a:lnTo>
                    <a:pt x="0" y="303375"/>
                  </a:lnTo>
                  <a:lnTo>
                    <a:pt x="2648" y="332652"/>
                  </a:lnTo>
                  <a:lnTo>
                    <a:pt x="10135" y="355791"/>
                  </a:lnTo>
                  <a:lnTo>
                    <a:pt x="13024" y="360877"/>
                  </a:lnTo>
                  <a:lnTo>
                    <a:pt x="24700" y="369349"/>
                  </a:lnTo>
                  <a:lnTo>
                    <a:pt x="42590" y="375584"/>
                  </a:lnTo>
                  <a:lnTo>
                    <a:pt x="68180" y="378356"/>
                  </a:lnTo>
                  <a:lnTo>
                    <a:pt x="91548" y="373943"/>
                  </a:lnTo>
                  <a:lnTo>
                    <a:pt x="161677" y="33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325"/>
            <p:cNvSpPr/>
            <p:nvPr>
              <p:custDataLst>
                <p:tags r:id="rId110"/>
              </p:custDataLst>
            </p:nvPr>
          </p:nvSpPr>
          <p:spPr>
            <a:xfrm>
              <a:off x="5154811" y="4143375"/>
              <a:ext cx="93200" cy="247651"/>
            </a:xfrm>
            <a:custGeom>
              <a:avLst/>
              <a:gdLst/>
              <a:ahLst/>
              <a:cxnLst/>
              <a:rect l="0" t="0" r="0" b="0"/>
              <a:pathLst>
                <a:path w="93200" h="247651">
                  <a:moveTo>
                    <a:pt x="36314" y="0"/>
                  </a:moveTo>
                  <a:lnTo>
                    <a:pt x="36314" y="0"/>
                  </a:lnTo>
                  <a:lnTo>
                    <a:pt x="36314" y="18314"/>
                  </a:lnTo>
                  <a:lnTo>
                    <a:pt x="30669" y="29659"/>
                  </a:lnTo>
                  <a:lnTo>
                    <a:pt x="23222" y="41757"/>
                  </a:lnTo>
                  <a:lnTo>
                    <a:pt x="10182" y="84905"/>
                  </a:lnTo>
                  <a:lnTo>
                    <a:pt x="2231" y="100534"/>
                  </a:lnTo>
                  <a:lnTo>
                    <a:pt x="0" y="112063"/>
                  </a:lnTo>
                  <a:lnTo>
                    <a:pt x="1830" y="124242"/>
                  </a:lnTo>
                  <a:lnTo>
                    <a:pt x="3800" y="130453"/>
                  </a:lnTo>
                  <a:lnTo>
                    <a:pt x="6171" y="133535"/>
                  </a:lnTo>
                  <a:lnTo>
                    <a:pt x="8810" y="134532"/>
                  </a:lnTo>
                  <a:lnTo>
                    <a:pt x="11628" y="134138"/>
                  </a:lnTo>
                  <a:lnTo>
                    <a:pt x="17581" y="130878"/>
                  </a:lnTo>
                  <a:lnTo>
                    <a:pt x="63209" y="92425"/>
                  </a:lnTo>
                  <a:lnTo>
                    <a:pt x="76150" y="82653"/>
                  </a:lnTo>
                  <a:lnTo>
                    <a:pt x="79805" y="82619"/>
                  </a:lnTo>
                  <a:lnTo>
                    <a:pt x="83299" y="84713"/>
                  </a:lnTo>
                  <a:lnTo>
                    <a:pt x="86688" y="88225"/>
                  </a:lnTo>
                  <a:lnTo>
                    <a:pt x="90452" y="97772"/>
                  </a:lnTo>
                  <a:lnTo>
                    <a:pt x="93199" y="143933"/>
                  </a:lnTo>
                  <a:lnTo>
                    <a:pt x="92371" y="189581"/>
                  </a:lnTo>
                  <a:lnTo>
                    <a:pt x="84819" y="235845"/>
                  </a:lnTo>
                  <a:lnTo>
                    <a:pt x="8393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326"/>
            <p:cNvSpPr/>
            <p:nvPr>
              <p:custDataLst>
                <p:tags r:id="rId111"/>
              </p:custDataLst>
            </p:nvPr>
          </p:nvSpPr>
          <p:spPr>
            <a:xfrm>
              <a:off x="5324475" y="4591050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392" y="17334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327"/>
            <p:cNvSpPr/>
            <p:nvPr>
              <p:custDataLst>
                <p:tags r:id="rId112"/>
              </p:custDataLst>
            </p:nvPr>
          </p:nvSpPr>
          <p:spPr>
            <a:xfrm>
              <a:off x="5562600" y="4385814"/>
              <a:ext cx="159553" cy="439641"/>
            </a:xfrm>
            <a:custGeom>
              <a:avLst/>
              <a:gdLst/>
              <a:ahLst/>
              <a:cxnLst/>
              <a:rect l="0" t="0" r="0" b="0"/>
              <a:pathLst>
                <a:path w="159553" h="439641">
                  <a:moveTo>
                    <a:pt x="0" y="138561"/>
                  </a:moveTo>
                  <a:lnTo>
                    <a:pt x="0" y="138561"/>
                  </a:lnTo>
                  <a:lnTo>
                    <a:pt x="0" y="130360"/>
                  </a:lnTo>
                  <a:lnTo>
                    <a:pt x="6545" y="174699"/>
                  </a:lnTo>
                  <a:lnTo>
                    <a:pt x="8937" y="212688"/>
                  </a:lnTo>
                  <a:lnTo>
                    <a:pt x="12173" y="257891"/>
                  </a:lnTo>
                  <a:lnTo>
                    <a:pt x="17013" y="300213"/>
                  </a:lnTo>
                  <a:lnTo>
                    <a:pt x="18447" y="334625"/>
                  </a:lnTo>
                  <a:lnTo>
                    <a:pt x="16049" y="375512"/>
                  </a:lnTo>
                  <a:lnTo>
                    <a:pt x="10384" y="418277"/>
                  </a:lnTo>
                  <a:lnTo>
                    <a:pt x="9638" y="439640"/>
                  </a:lnTo>
                  <a:lnTo>
                    <a:pt x="9539" y="398604"/>
                  </a:lnTo>
                  <a:lnTo>
                    <a:pt x="9529" y="361308"/>
                  </a:lnTo>
                  <a:lnTo>
                    <a:pt x="9526" y="318860"/>
                  </a:lnTo>
                  <a:lnTo>
                    <a:pt x="10584" y="283252"/>
                  </a:lnTo>
                  <a:lnTo>
                    <a:pt x="16070" y="239406"/>
                  </a:lnTo>
                  <a:lnTo>
                    <a:pt x="19226" y="199603"/>
                  </a:lnTo>
                  <a:lnTo>
                    <a:pt x="26393" y="157823"/>
                  </a:lnTo>
                  <a:lnTo>
                    <a:pt x="32191" y="120311"/>
                  </a:lnTo>
                  <a:lnTo>
                    <a:pt x="41118" y="84589"/>
                  </a:lnTo>
                  <a:lnTo>
                    <a:pt x="52400" y="43194"/>
                  </a:lnTo>
                  <a:lnTo>
                    <a:pt x="57155" y="25267"/>
                  </a:lnTo>
                  <a:lnTo>
                    <a:pt x="66325" y="10244"/>
                  </a:lnTo>
                  <a:lnTo>
                    <a:pt x="72791" y="5391"/>
                  </a:lnTo>
                  <a:lnTo>
                    <a:pt x="88443" y="0"/>
                  </a:lnTo>
                  <a:lnTo>
                    <a:pt x="105983" y="3247"/>
                  </a:lnTo>
                  <a:lnTo>
                    <a:pt x="133001" y="17523"/>
                  </a:lnTo>
                  <a:lnTo>
                    <a:pt x="141308" y="32555"/>
                  </a:lnTo>
                  <a:lnTo>
                    <a:pt x="155265" y="76699"/>
                  </a:lnTo>
                  <a:lnTo>
                    <a:pt x="159552" y="124068"/>
                  </a:lnTo>
                  <a:lnTo>
                    <a:pt x="152872" y="150965"/>
                  </a:lnTo>
                  <a:lnTo>
                    <a:pt x="136900" y="182688"/>
                  </a:lnTo>
                  <a:lnTo>
                    <a:pt x="104576" y="215175"/>
                  </a:lnTo>
                  <a:lnTo>
                    <a:pt x="82843" y="226644"/>
                  </a:lnTo>
                  <a:lnTo>
                    <a:pt x="65393" y="227803"/>
                  </a:lnTo>
                  <a:lnTo>
                    <a:pt x="49173" y="224790"/>
                  </a:lnTo>
                  <a:lnTo>
                    <a:pt x="38435" y="219924"/>
                  </a:lnTo>
                  <a:lnTo>
                    <a:pt x="35148" y="216087"/>
                  </a:lnTo>
                  <a:lnTo>
                    <a:pt x="31496" y="206177"/>
                  </a:lnTo>
                  <a:lnTo>
                    <a:pt x="28575" y="18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328"/>
            <p:cNvSpPr/>
            <p:nvPr>
              <p:custDataLst>
                <p:tags r:id="rId113"/>
              </p:custDataLst>
            </p:nvPr>
          </p:nvSpPr>
          <p:spPr>
            <a:xfrm>
              <a:off x="5867653" y="4373299"/>
              <a:ext cx="85473" cy="246327"/>
            </a:xfrm>
            <a:custGeom>
              <a:avLst/>
              <a:gdLst/>
              <a:ahLst/>
              <a:cxnLst/>
              <a:rect l="0" t="0" r="0" b="0"/>
              <a:pathLst>
                <a:path w="85473" h="246327">
                  <a:moveTo>
                    <a:pt x="85472" y="8201"/>
                  </a:moveTo>
                  <a:lnTo>
                    <a:pt x="85472" y="8201"/>
                  </a:lnTo>
                  <a:lnTo>
                    <a:pt x="80416" y="3144"/>
                  </a:lnTo>
                  <a:lnTo>
                    <a:pt x="75111" y="662"/>
                  </a:lnTo>
                  <a:lnTo>
                    <a:pt x="72215" y="0"/>
                  </a:lnTo>
                  <a:lnTo>
                    <a:pt x="58026" y="4125"/>
                  </a:lnTo>
                  <a:lnTo>
                    <a:pt x="40415" y="22163"/>
                  </a:lnTo>
                  <a:lnTo>
                    <a:pt x="23107" y="62190"/>
                  </a:lnTo>
                  <a:lnTo>
                    <a:pt x="6247" y="109555"/>
                  </a:lnTo>
                  <a:lnTo>
                    <a:pt x="1031" y="155888"/>
                  </a:lnTo>
                  <a:lnTo>
                    <a:pt x="0" y="193263"/>
                  </a:lnTo>
                  <a:lnTo>
                    <a:pt x="1976" y="214276"/>
                  </a:lnTo>
                  <a:lnTo>
                    <a:pt x="9910" y="230670"/>
                  </a:lnTo>
                  <a:lnTo>
                    <a:pt x="17670" y="239368"/>
                  </a:lnTo>
                  <a:lnTo>
                    <a:pt x="21220" y="241688"/>
                  </a:lnTo>
                  <a:lnTo>
                    <a:pt x="47372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329"/>
            <p:cNvSpPr/>
            <p:nvPr>
              <p:custDataLst>
                <p:tags r:id="rId114"/>
              </p:custDataLst>
            </p:nvPr>
          </p:nvSpPr>
          <p:spPr>
            <a:xfrm>
              <a:off x="4972050" y="4401874"/>
              <a:ext cx="104242" cy="303477"/>
            </a:xfrm>
            <a:custGeom>
              <a:avLst/>
              <a:gdLst/>
              <a:ahLst/>
              <a:cxnLst/>
              <a:rect l="0" t="0" r="0" b="0"/>
              <a:pathLst>
                <a:path w="104242" h="303477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52094" y="4125"/>
                  </a:lnTo>
                  <a:lnTo>
                    <a:pt x="52721" y="7600"/>
                  </a:lnTo>
                  <a:lnTo>
                    <a:pt x="80750" y="54176"/>
                  </a:lnTo>
                  <a:lnTo>
                    <a:pt x="95650" y="101321"/>
                  </a:lnTo>
                  <a:lnTo>
                    <a:pt x="100719" y="118379"/>
                  </a:lnTo>
                  <a:lnTo>
                    <a:pt x="103974" y="163981"/>
                  </a:lnTo>
                  <a:lnTo>
                    <a:pt x="104241" y="172379"/>
                  </a:lnTo>
                  <a:lnTo>
                    <a:pt x="94504" y="204425"/>
                  </a:lnTo>
                  <a:lnTo>
                    <a:pt x="73157" y="240731"/>
                  </a:lnTo>
                  <a:lnTo>
                    <a:pt x="39616" y="280146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330"/>
            <p:cNvSpPr/>
            <p:nvPr>
              <p:custDataLst>
                <p:tags r:id="rId115"/>
              </p:custDataLst>
            </p:nvPr>
          </p:nvSpPr>
          <p:spPr>
            <a:xfrm>
              <a:off x="4649524" y="4470038"/>
              <a:ext cx="265377" cy="225788"/>
            </a:xfrm>
            <a:custGeom>
              <a:avLst/>
              <a:gdLst/>
              <a:ahLst/>
              <a:cxnLst/>
              <a:rect l="0" t="0" r="0" b="0"/>
              <a:pathLst>
                <a:path w="265377" h="225788">
                  <a:moveTo>
                    <a:pt x="8201" y="225787"/>
                  </a:moveTo>
                  <a:lnTo>
                    <a:pt x="8201" y="225787"/>
                  </a:lnTo>
                  <a:lnTo>
                    <a:pt x="0" y="225787"/>
                  </a:lnTo>
                  <a:lnTo>
                    <a:pt x="4125" y="225787"/>
                  </a:lnTo>
                  <a:lnTo>
                    <a:pt x="9212" y="220142"/>
                  </a:lnTo>
                  <a:lnTo>
                    <a:pt x="16059" y="211636"/>
                  </a:lnTo>
                  <a:lnTo>
                    <a:pt x="31813" y="197722"/>
                  </a:lnTo>
                  <a:lnTo>
                    <a:pt x="56100" y="156704"/>
                  </a:lnTo>
                  <a:lnTo>
                    <a:pt x="76224" y="112893"/>
                  </a:lnTo>
                  <a:lnTo>
                    <a:pt x="93685" y="69692"/>
                  </a:lnTo>
                  <a:lnTo>
                    <a:pt x="99111" y="59044"/>
                  </a:lnTo>
                  <a:lnTo>
                    <a:pt x="110736" y="11425"/>
                  </a:lnTo>
                  <a:lnTo>
                    <a:pt x="112533" y="0"/>
                  </a:lnTo>
                  <a:lnTo>
                    <a:pt x="107788" y="8134"/>
                  </a:lnTo>
                  <a:lnTo>
                    <a:pt x="98775" y="55298"/>
                  </a:lnTo>
                  <a:lnTo>
                    <a:pt x="94884" y="98115"/>
                  </a:lnTo>
                  <a:lnTo>
                    <a:pt x="94052" y="135962"/>
                  </a:lnTo>
                  <a:lnTo>
                    <a:pt x="104076" y="160720"/>
                  </a:lnTo>
                  <a:lnTo>
                    <a:pt x="115396" y="178050"/>
                  </a:lnTo>
                  <a:lnTo>
                    <a:pt x="120939" y="180204"/>
                  </a:lnTo>
                  <a:lnTo>
                    <a:pt x="135565" y="179775"/>
                  </a:lnTo>
                  <a:lnTo>
                    <a:pt x="161650" y="168527"/>
                  </a:lnTo>
                  <a:lnTo>
                    <a:pt x="174473" y="157652"/>
                  </a:lnTo>
                  <a:lnTo>
                    <a:pt x="196384" y="128368"/>
                  </a:lnTo>
                  <a:lnTo>
                    <a:pt x="202963" y="113345"/>
                  </a:lnTo>
                  <a:lnTo>
                    <a:pt x="212243" y="86454"/>
                  </a:lnTo>
                  <a:lnTo>
                    <a:pt x="225468" y="66333"/>
                  </a:lnTo>
                  <a:lnTo>
                    <a:pt x="227129" y="66568"/>
                  </a:lnTo>
                  <a:lnTo>
                    <a:pt x="231797" y="69651"/>
                  </a:lnTo>
                  <a:lnTo>
                    <a:pt x="234577" y="80193"/>
                  </a:lnTo>
                  <a:lnTo>
                    <a:pt x="241418" y="112831"/>
                  </a:lnTo>
                  <a:lnTo>
                    <a:pt x="249928" y="130347"/>
                  </a:lnTo>
                  <a:lnTo>
                    <a:pt x="265376" y="14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331"/>
            <p:cNvSpPr/>
            <p:nvPr>
              <p:custDataLst>
                <p:tags r:id="rId116"/>
              </p:custDataLst>
            </p:nvPr>
          </p:nvSpPr>
          <p:spPr>
            <a:xfrm>
              <a:off x="4429125" y="460057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8641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332"/>
            <p:cNvSpPr/>
            <p:nvPr>
              <p:custDataLst>
                <p:tags r:id="rId117"/>
              </p:custDataLst>
            </p:nvPr>
          </p:nvSpPr>
          <p:spPr>
            <a:xfrm>
              <a:off x="4044149" y="4515242"/>
              <a:ext cx="223052" cy="159317"/>
            </a:xfrm>
            <a:custGeom>
              <a:avLst/>
              <a:gdLst/>
              <a:ahLst/>
              <a:cxnLst/>
              <a:rect l="0" t="0" r="0" b="0"/>
              <a:pathLst>
                <a:path w="223052" h="159317">
                  <a:moveTo>
                    <a:pt x="3976" y="9133"/>
                  </a:moveTo>
                  <a:lnTo>
                    <a:pt x="3976" y="9133"/>
                  </a:lnTo>
                  <a:lnTo>
                    <a:pt x="3976" y="0"/>
                  </a:lnTo>
                  <a:lnTo>
                    <a:pt x="35548" y="17956"/>
                  </a:lnTo>
                  <a:lnTo>
                    <a:pt x="51901" y="35266"/>
                  </a:lnTo>
                  <a:lnTo>
                    <a:pt x="57026" y="53203"/>
                  </a:lnTo>
                  <a:lnTo>
                    <a:pt x="58245" y="74228"/>
                  </a:lnTo>
                  <a:lnTo>
                    <a:pt x="50405" y="113596"/>
                  </a:lnTo>
                  <a:lnTo>
                    <a:pt x="41722" y="136746"/>
                  </a:lnTo>
                  <a:lnTo>
                    <a:pt x="34510" y="146283"/>
                  </a:lnTo>
                  <a:lnTo>
                    <a:pt x="19608" y="156544"/>
                  </a:lnTo>
                  <a:lnTo>
                    <a:pt x="11629" y="159316"/>
                  </a:lnTo>
                  <a:lnTo>
                    <a:pt x="8020" y="158997"/>
                  </a:lnTo>
                  <a:lnTo>
                    <a:pt x="1187" y="155820"/>
                  </a:lnTo>
                  <a:lnTo>
                    <a:pt x="0" y="152432"/>
                  </a:lnTo>
                  <a:lnTo>
                    <a:pt x="1503" y="143024"/>
                  </a:lnTo>
                  <a:lnTo>
                    <a:pt x="13356" y="125828"/>
                  </a:lnTo>
                  <a:lnTo>
                    <a:pt x="58108" y="80016"/>
                  </a:lnTo>
                  <a:lnTo>
                    <a:pt x="100083" y="45070"/>
                  </a:lnTo>
                  <a:lnTo>
                    <a:pt x="134205" y="3087"/>
                  </a:lnTo>
                  <a:lnTo>
                    <a:pt x="134187" y="2986"/>
                  </a:lnTo>
                  <a:lnTo>
                    <a:pt x="129105" y="8958"/>
                  </a:lnTo>
                  <a:lnTo>
                    <a:pt x="108641" y="50416"/>
                  </a:lnTo>
                  <a:lnTo>
                    <a:pt x="101086" y="75849"/>
                  </a:lnTo>
                  <a:lnTo>
                    <a:pt x="102875" y="86762"/>
                  </a:lnTo>
                  <a:lnTo>
                    <a:pt x="117703" y="116072"/>
                  </a:lnTo>
                  <a:lnTo>
                    <a:pt x="134602" y="128275"/>
                  </a:lnTo>
                  <a:lnTo>
                    <a:pt x="165094" y="138274"/>
                  </a:lnTo>
                  <a:lnTo>
                    <a:pt x="184592" y="139553"/>
                  </a:lnTo>
                  <a:lnTo>
                    <a:pt x="223051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333"/>
            <p:cNvSpPr/>
            <p:nvPr>
              <p:custDataLst>
                <p:tags r:id="rId118"/>
              </p:custDataLst>
            </p:nvPr>
          </p:nvSpPr>
          <p:spPr>
            <a:xfrm>
              <a:off x="6181725" y="4363774"/>
              <a:ext cx="94423" cy="255852"/>
            </a:xfrm>
            <a:custGeom>
              <a:avLst/>
              <a:gdLst/>
              <a:ahLst/>
              <a:cxnLst/>
              <a:rect l="0" t="0" r="0" b="0"/>
              <a:pathLst>
                <a:path w="94423" h="255852">
                  <a:moveTo>
                    <a:pt x="66675" y="8201"/>
                  </a:moveTo>
                  <a:lnTo>
                    <a:pt x="66675" y="8201"/>
                  </a:lnTo>
                  <a:lnTo>
                    <a:pt x="58474" y="0"/>
                  </a:lnTo>
                  <a:lnTo>
                    <a:pt x="62599" y="4125"/>
                  </a:lnTo>
                  <a:lnTo>
                    <a:pt x="76500" y="41570"/>
                  </a:lnTo>
                  <a:lnTo>
                    <a:pt x="91056" y="87815"/>
                  </a:lnTo>
                  <a:lnTo>
                    <a:pt x="94422" y="130505"/>
                  </a:lnTo>
                  <a:lnTo>
                    <a:pt x="92765" y="151459"/>
                  </a:lnTo>
                  <a:lnTo>
                    <a:pt x="74456" y="196581"/>
                  </a:lnTo>
                  <a:lnTo>
                    <a:pt x="61666" y="215751"/>
                  </a:lnTo>
                  <a:lnTo>
                    <a:pt x="30407" y="242482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334"/>
            <p:cNvSpPr/>
            <p:nvPr>
              <p:custDataLst>
                <p:tags r:id="rId119"/>
              </p:custDataLst>
            </p:nvPr>
          </p:nvSpPr>
          <p:spPr>
            <a:xfrm>
              <a:off x="6007219" y="4429517"/>
              <a:ext cx="164982" cy="157219"/>
            </a:xfrm>
            <a:custGeom>
              <a:avLst/>
              <a:gdLst/>
              <a:ahLst/>
              <a:cxnLst/>
              <a:rect l="0" t="0" r="0" b="0"/>
              <a:pathLst>
                <a:path w="164982" h="157219">
                  <a:moveTo>
                    <a:pt x="22106" y="9133"/>
                  </a:moveTo>
                  <a:lnTo>
                    <a:pt x="22106" y="9133"/>
                  </a:lnTo>
                  <a:lnTo>
                    <a:pt x="12974" y="0"/>
                  </a:lnTo>
                  <a:lnTo>
                    <a:pt x="20263" y="8349"/>
                  </a:lnTo>
                  <a:lnTo>
                    <a:pt x="44644" y="48976"/>
                  </a:lnTo>
                  <a:lnTo>
                    <a:pt x="55125" y="76324"/>
                  </a:lnTo>
                  <a:lnTo>
                    <a:pt x="57947" y="95087"/>
                  </a:lnTo>
                  <a:lnTo>
                    <a:pt x="53557" y="114010"/>
                  </a:lnTo>
                  <a:lnTo>
                    <a:pt x="39186" y="139691"/>
                  </a:lnTo>
                  <a:lnTo>
                    <a:pt x="27580" y="151825"/>
                  </a:lnTo>
                  <a:lnTo>
                    <a:pt x="15367" y="157218"/>
                  </a:lnTo>
                  <a:lnTo>
                    <a:pt x="10205" y="155482"/>
                  </a:lnTo>
                  <a:lnTo>
                    <a:pt x="1647" y="145086"/>
                  </a:lnTo>
                  <a:lnTo>
                    <a:pt x="0" y="138925"/>
                  </a:lnTo>
                  <a:lnTo>
                    <a:pt x="992" y="126438"/>
                  </a:lnTo>
                  <a:lnTo>
                    <a:pt x="16799" y="95686"/>
                  </a:lnTo>
                  <a:lnTo>
                    <a:pt x="44339" y="58054"/>
                  </a:lnTo>
                  <a:lnTo>
                    <a:pt x="81487" y="34033"/>
                  </a:lnTo>
                  <a:lnTo>
                    <a:pt x="123971" y="19320"/>
                  </a:lnTo>
                  <a:lnTo>
                    <a:pt x="124942" y="20157"/>
                  </a:lnTo>
                  <a:lnTo>
                    <a:pt x="126019" y="23910"/>
                  </a:lnTo>
                  <a:lnTo>
                    <a:pt x="125248" y="26393"/>
                  </a:lnTo>
                  <a:lnTo>
                    <a:pt x="113584" y="40804"/>
                  </a:lnTo>
                  <a:lnTo>
                    <a:pt x="105096" y="50726"/>
                  </a:lnTo>
                  <a:lnTo>
                    <a:pt x="94143" y="79195"/>
                  </a:lnTo>
                  <a:lnTo>
                    <a:pt x="93987" y="93541"/>
                  </a:lnTo>
                  <a:lnTo>
                    <a:pt x="95427" y="100331"/>
                  </a:lnTo>
                  <a:lnTo>
                    <a:pt x="102670" y="110696"/>
                  </a:lnTo>
                  <a:lnTo>
                    <a:pt x="124569" y="125974"/>
                  </a:lnTo>
                  <a:lnTo>
                    <a:pt x="131690" y="126185"/>
                  </a:lnTo>
                  <a:lnTo>
                    <a:pt x="164981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883"/>
          <p:cNvGrpSpPr/>
          <p:nvPr/>
        </p:nvGrpSpPr>
        <p:grpSpPr>
          <a:xfrm>
            <a:off x="2905125" y="4944084"/>
            <a:ext cx="676276" cy="211886"/>
            <a:chOff x="2905125" y="4944084"/>
            <a:chExt cx="676276" cy="211886"/>
          </a:xfrm>
        </p:grpSpPr>
        <p:sp>
          <p:nvSpPr>
            <p:cNvPr id="536" name="SMARTInkShape-4335"/>
            <p:cNvSpPr/>
            <p:nvPr>
              <p:custDataLst>
                <p:tags r:id="rId105"/>
              </p:custDataLst>
            </p:nvPr>
          </p:nvSpPr>
          <p:spPr>
            <a:xfrm>
              <a:off x="3352800" y="4944084"/>
              <a:ext cx="228601" cy="183387"/>
            </a:xfrm>
            <a:custGeom>
              <a:avLst/>
              <a:gdLst/>
              <a:ahLst/>
              <a:cxnLst/>
              <a:rect l="0" t="0" r="0" b="0"/>
              <a:pathLst>
                <a:path w="228601" h="183387">
                  <a:moveTo>
                    <a:pt x="0" y="170841"/>
                  </a:moveTo>
                  <a:lnTo>
                    <a:pt x="0" y="170841"/>
                  </a:lnTo>
                  <a:lnTo>
                    <a:pt x="8663" y="163237"/>
                  </a:lnTo>
                  <a:lnTo>
                    <a:pt x="18314" y="157584"/>
                  </a:lnTo>
                  <a:lnTo>
                    <a:pt x="26837" y="145899"/>
                  </a:lnTo>
                  <a:lnTo>
                    <a:pt x="47473" y="104484"/>
                  </a:lnTo>
                  <a:lnTo>
                    <a:pt x="50698" y="98028"/>
                  </a:lnTo>
                  <a:lnTo>
                    <a:pt x="51460" y="82389"/>
                  </a:lnTo>
                  <a:lnTo>
                    <a:pt x="43326" y="51535"/>
                  </a:lnTo>
                  <a:lnTo>
                    <a:pt x="17100" y="17265"/>
                  </a:lnTo>
                  <a:lnTo>
                    <a:pt x="16692" y="13424"/>
                  </a:lnTo>
                  <a:lnTo>
                    <a:pt x="18536" y="9805"/>
                  </a:lnTo>
                  <a:lnTo>
                    <a:pt x="21883" y="6334"/>
                  </a:lnTo>
                  <a:lnTo>
                    <a:pt x="31245" y="2477"/>
                  </a:lnTo>
                  <a:lnTo>
                    <a:pt x="59559" y="0"/>
                  </a:lnTo>
                  <a:lnTo>
                    <a:pt x="101214" y="7116"/>
                  </a:lnTo>
                  <a:lnTo>
                    <a:pt x="129197" y="18712"/>
                  </a:lnTo>
                  <a:lnTo>
                    <a:pt x="133757" y="21797"/>
                  </a:lnTo>
                  <a:lnTo>
                    <a:pt x="136796" y="25970"/>
                  </a:lnTo>
                  <a:lnTo>
                    <a:pt x="140173" y="36252"/>
                  </a:lnTo>
                  <a:lnTo>
                    <a:pt x="138852" y="47876"/>
                  </a:lnTo>
                  <a:lnTo>
                    <a:pt x="119924" y="93030"/>
                  </a:lnTo>
                  <a:lnTo>
                    <a:pt x="105186" y="137499"/>
                  </a:lnTo>
                  <a:lnTo>
                    <a:pt x="97526" y="161628"/>
                  </a:lnTo>
                  <a:lnTo>
                    <a:pt x="96767" y="167874"/>
                  </a:lnTo>
                  <a:lnTo>
                    <a:pt x="98746" y="177636"/>
                  </a:lnTo>
                  <a:lnTo>
                    <a:pt x="100756" y="181721"/>
                  </a:lnTo>
                  <a:lnTo>
                    <a:pt x="106329" y="183386"/>
                  </a:lnTo>
                  <a:lnTo>
                    <a:pt x="148513" y="178454"/>
                  </a:lnTo>
                  <a:lnTo>
                    <a:pt x="228600" y="16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336"/>
            <p:cNvSpPr/>
            <p:nvPr>
              <p:custDataLst>
                <p:tags r:id="rId106"/>
              </p:custDataLst>
            </p:nvPr>
          </p:nvSpPr>
          <p:spPr>
            <a:xfrm>
              <a:off x="3182674" y="5067300"/>
              <a:ext cx="74877" cy="24539"/>
            </a:xfrm>
            <a:custGeom>
              <a:avLst/>
              <a:gdLst/>
              <a:ahLst/>
              <a:cxnLst/>
              <a:rect l="0" t="0" r="0" b="0"/>
              <a:pathLst>
                <a:path w="74877" h="24539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5" y="20108"/>
                  </a:lnTo>
                  <a:lnTo>
                    <a:pt x="662" y="21872"/>
                  </a:lnTo>
                  <a:lnTo>
                    <a:pt x="0" y="24106"/>
                  </a:lnTo>
                  <a:lnTo>
                    <a:pt x="617" y="24538"/>
                  </a:lnTo>
                  <a:lnTo>
                    <a:pt x="27219" y="14925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337"/>
            <p:cNvSpPr/>
            <p:nvPr>
              <p:custDataLst>
                <p:tags r:id="rId107"/>
              </p:custDataLst>
            </p:nvPr>
          </p:nvSpPr>
          <p:spPr>
            <a:xfrm>
              <a:off x="2905125" y="5012957"/>
              <a:ext cx="190501" cy="143013"/>
            </a:xfrm>
            <a:custGeom>
              <a:avLst/>
              <a:gdLst/>
              <a:ahLst/>
              <a:cxnLst/>
              <a:rect l="0" t="0" r="0" b="0"/>
              <a:pathLst>
                <a:path w="190501" h="143013">
                  <a:moveTo>
                    <a:pt x="0" y="25768"/>
                  </a:moveTo>
                  <a:lnTo>
                    <a:pt x="0" y="25768"/>
                  </a:lnTo>
                  <a:lnTo>
                    <a:pt x="5056" y="20712"/>
                  </a:lnTo>
                  <a:lnTo>
                    <a:pt x="10361" y="18229"/>
                  </a:lnTo>
                  <a:lnTo>
                    <a:pt x="13257" y="17567"/>
                  </a:lnTo>
                  <a:lnTo>
                    <a:pt x="32503" y="21692"/>
                  </a:lnTo>
                  <a:lnTo>
                    <a:pt x="53257" y="34673"/>
                  </a:lnTo>
                  <a:lnTo>
                    <a:pt x="72812" y="51925"/>
                  </a:lnTo>
                  <a:lnTo>
                    <a:pt x="86955" y="80555"/>
                  </a:lnTo>
                  <a:lnTo>
                    <a:pt x="88741" y="98095"/>
                  </a:lnTo>
                  <a:lnTo>
                    <a:pt x="86321" y="126603"/>
                  </a:lnTo>
                  <a:lnTo>
                    <a:pt x="82947" y="132150"/>
                  </a:lnTo>
                  <a:lnTo>
                    <a:pt x="70732" y="141136"/>
                  </a:lnTo>
                  <a:lnTo>
                    <a:pt x="65146" y="142896"/>
                  </a:lnTo>
                  <a:lnTo>
                    <a:pt x="60364" y="143012"/>
                  </a:lnTo>
                  <a:lnTo>
                    <a:pt x="52229" y="140318"/>
                  </a:lnTo>
                  <a:lnTo>
                    <a:pt x="45085" y="135593"/>
                  </a:lnTo>
                  <a:lnTo>
                    <a:pt x="43815" y="131793"/>
                  </a:lnTo>
                  <a:lnTo>
                    <a:pt x="45226" y="121926"/>
                  </a:lnTo>
                  <a:lnTo>
                    <a:pt x="60492" y="89322"/>
                  </a:lnTo>
                  <a:lnTo>
                    <a:pt x="93595" y="47043"/>
                  </a:lnTo>
                  <a:lnTo>
                    <a:pt x="130951" y="0"/>
                  </a:lnTo>
                  <a:lnTo>
                    <a:pt x="113959" y="46259"/>
                  </a:lnTo>
                  <a:lnTo>
                    <a:pt x="107496" y="73820"/>
                  </a:lnTo>
                  <a:lnTo>
                    <a:pt x="106589" y="83202"/>
                  </a:lnTo>
                  <a:lnTo>
                    <a:pt x="111226" y="99272"/>
                  </a:lnTo>
                  <a:lnTo>
                    <a:pt x="120342" y="112412"/>
                  </a:lnTo>
                  <a:lnTo>
                    <a:pt x="131449" y="121779"/>
                  </a:lnTo>
                  <a:lnTo>
                    <a:pt x="146264" y="126648"/>
                  </a:lnTo>
                  <a:lnTo>
                    <a:pt x="162373" y="127754"/>
                  </a:lnTo>
                  <a:lnTo>
                    <a:pt x="190500" y="12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338"/>
            <p:cNvSpPr/>
            <p:nvPr>
              <p:custDataLst>
                <p:tags r:id="rId108"/>
              </p:custDataLst>
            </p:nvPr>
          </p:nvSpPr>
          <p:spPr>
            <a:xfrm>
              <a:off x="3173747" y="5001017"/>
              <a:ext cx="83804" cy="139005"/>
            </a:xfrm>
            <a:custGeom>
              <a:avLst/>
              <a:gdLst/>
              <a:ahLst/>
              <a:cxnLst/>
              <a:rect l="0" t="0" r="0" b="0"/>
              <a:pathLst>
                <a:path w="83804" h="139005">
                  <a:moveTo>
                    <a:pt x="64753" y="9133"/>
                  </a:moveTo>
                  <a:lnTo>
                    <a:pt x="64753" y="9133"/>
                  </a:lnTo>
                  <a:lnTo>
                    <a:pt x="64753" y="0"/>
                  </a:lnTo>
                  <a:lnTo>
                    <a:pt x="33318" y="26637"/>
                  </a:lnTo>
                  <a:lnTo>
                    <a:pt x="4564" y="73711"/>
                  </a:lnTo>
                  <a:lnTo>
                    <a:pt x="0" y="97058"/>
                  </a:lnTo>
                  <a:lnTo>
                    <a:pt x="1754" y="109242"/>
                  </a:lnTo>
                  <a:lnTo>
                    <a:pt x="7120" y="119243"/>
                  </a:lnTo>
                  <a:lnTo>
                    <a:pt x="16561" y="130743"/>
                  </a:lnTo>
                  <a:lnTo>
                    <a:pt x="27812" y="137265"/>
                  </a:lnTo>
                  <a:lnTo>
                    <a:pt x="33776" y="139004"/>
                  </a:lnTo>
                  <a:lnTo>
                    <a:pt x="57339" y="136395"/>
                  </a:lnTo>
                  <a:lnTo>
                    <a:pt x="83803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1" name="SMARTInkShape-4339"/>
          <p:cNvSpPr/>
          <p:nvPr>
            <p:custDataLst>
              <p:tags r:id="rId5"/>
            </p:custDataLst>
          </p:nvPr>
        </p:nvSpPr>
        <p:spPr>
          <a:xfrm>
            <a:off x="2905125" y="5257800"/>
            <a:ext cx="3562351" cy="219076"/>
          </a:xfrm>
          <a:custGeom>
            <a:avLst/>
            <a:gdLst/>
            <a:ahLst/>
            <a:cxnLst/>
            <a:rect l="0" t="0" r="0" b="0"/>
            <a:pathLst>
              <a:path w="3562351" h="219076">
                <a:moveTo>
                  <a:pt x="0" y="219075"/>
                </a:moveTo>
                <a:lnTo>
                  <a:pt x="0" y="219075"/>
                </a:lnTo>
                <a:lnTo>
                  <a:pt x="44932" y="219075"/>
                </a:lnTo>
                <a:lnTo>
                  <a:pt x="83281" y="219075"/>
                </a:lnTo>
                <a:lnTo>
                  <a:pt x="127099" y="219075"/>
                </a:lnTo>
                <a:lnTo>
                  <a:pt x="169480" y="219075"/>
                </a:lnTo>
                <a:lnTo>
                  <a:pt x="203383" y="219075"/>
                </a:lnTo>
                <a:lnTo>
                  <a:pt x="236795" y="219075"/>
                </a:lnTo>
                <a:lnTo>
                  <a:pt x="269284" y="219075"/>
                </a:lnTo>
                <a:lnTo>
                  <a:pt x="301362" y="219075"/>
                </a:lnTo>
                <a:lnTo>
                  <a:pt x="333258" y="216253"/>
                </a:lnTo>
                <a:lnTo>
                  <a:pt x="366132" y="212530"/>
                </a:lnTo>
                <a:lnTo>
                  <a:pt x="401908" y="210874"/>
                </a:lnTo>
                <a:lnTo>
                  <a:pt x="438976" y="210138"/>
                </a:lnTo>
                <a:lnTo>
                  <a:pt x="476617" y="208754"/>
                </a:lnTo>
                <a:lnTo>
                  <a:pt x="514513" y="204610"/>
                </a:lnTo>
                <a:lnTo>
                  <a:pt x="558167" y="199242"/>
                </a:lnTo>
                <a:lnTo>
                  <a:pt x="604732" y="194385"/>
                </a:lnTo>
                <a:lnTo>
                  <a:pt x="650123" y="192227"/>
                </a:lnTo>
                <a:lnTo>
                  <a:pt x="673657" y="190593"/>
                </a:lnTo>
                <a:lnTo>
                  <a:pt x="697813" y="188445"/>
                </a:lnTo>
                <a:lnTo>
                  <a:pt x="722383" y="185956"/>
                </a:lnTo>
                <a:lnTo>
                  <a:pt x="748289" y="183237"/>
                </a:lnTo>
                <a:lnTo>
                  <a:pt x="775084" y="180366"/>
                </a:lnTo>
                <a:lnTo>
                  <a:pt x="802473" y="177394"/>
                </a:lnTo>
                <a:lnTo>
                  <a:pt x="829199" y="175413"/>
                </a:lnTo>
                <a:lnTo>
                  <a:pt x="855482" y="174092"/>
                </a:lnTo>
                <a:lnTo>
                  <a:pt x="881472" y="173211"/>
                </a:lnTo>
                <a:lnTo>
                  <a:pt x="908323" y="171566"/>
                </a:lnTo>
                <a:lnTo>
                  <a:pt x="935749" y="169411"/>
                </a:lnTo>
                <a:lnTo>
                  <a:pt x="963557" y="166915"/>
                </a:lnTo>
                <a:lnTo>
                  <a:pt x="992680" y="164193"/>
                </a:lnTo>
                <a:lnTo>
                  <a:pt x="1022678" y="161320"/>
                </a:lnTo>
                <a:lnTo>
                  <a:pt x="1053261" y="158347"/>
                </a:lnTo>
                <a:lnTo>
                  <a:pt x="1083174" y="155306"/>
                </a:lnTo>
                <a:lnTo>
                  <a:pt x="1112641" y="152221"/>
                </a:lnTo>
                <a:lnTo>
                  <a:pt x="1141811" y="149106"/>
                </a:lnTo>
                <a:lnTo>
                  <a:pt x="1171840" y="147029"/>
                </a:lnTo>
                <a:lnTo>
                  <a:pt x="1202444" y="145645"/>
                </a:lnTo>
                <a:lnTo>
                  <a:pt x="1233429" y="144721"/>
                </a:lnTo>
                <a:lnTo>
                  <a:pt x="1265728" y="143047"/>
                </a:lnTo>
                <a:lnTo>
                  <a:pt x="1298902" y="140874"/>
                </a:lnTo>
                <a:lnTo>
                  <a:pt x="1332659" y="138366"/>
                </a:lnTo>
                <a:lnTo>
                  <a:pt x="1366806" y="135636"/>
                </a:lnTo>
                <a:lnTo>
                  <a:pt x="1401213" y="132757"/>
                </a:lnTo>
                <a:lnTo>
                  <a:pt x="1435792" y="129780"/>
                </a:lnTo>
                <a:lnTo>
                  <a:pt x="1469428" y="127795"/>
                </a:lnTo>
                <a:lnTo>
                  <a:pt x="1502435" y="126471"/>
                </a:lnTo>
                <a:lnTo>
                  <a:pt x="1535024" y="125589"/>
                </a:lnTo>
                <a:lnTo>
                  <a:pt x="1568391" y="123942"/>
                </a:lnTo>
                <a:lnTo>
                  <a:pt x="1602277" y="121787"/>
                </a:lnTo>
                <a:lnTo>
                  <a:pt x="1636510" y="119291"/>
                </a:lnTo>
                <a:lnTo>
                  <a:pt x="1669915" y="117628"/>
                </a:lnTo>
                <a:lnTo>
                  <a:pt x="1702769" y="116518"/>
                </a:lnTo>
                <a:lnTo>
                  <a:pt x="1735254" y="115779"/>
                </a:lnTo>
                <a:lnTo>
                  <a:pt x="1768553" y="114227"/>
                </a:lnTo>
                <a:lnTo>
                  <a:pt x="1802393" y="112135"/>
                </a:lnTo>
                <a:lnTo>
                  <a:pt x="1836595" y="109682"/>
                </a:lnTo>
                <a:lnTo>
                  <a:pt x="1869980" y="108046"/>
                </a:lnTo>
                <a:lnTo>
                  <a:pt x="1902820" y="106955"/>
                </a:lnTo>
                <a:lnTo>
                  <a:pt x="1935297" y="106228"/>
                </a:lnTo>
                <a:lnTo>
                  <a:pt x="1968590" y="105744"/>
                </a:lnTo>
                <a:lnTo>
                  <a:pt x="2002427" y="105421"/>
                </a:lnTo>
                <a:lnTo>
                  <a:pt x="2036626" y="105206"/>
                </a:lnTo>
                <a:lnTo>
                  <a:pt x="2068951" y="104003"/>
                </a:lnTo>
                <a:lnTo>
                  <a:pt x="2100025" y="102144"/>
                </a:lnTo>
                <a:lnTo>
                  <a:pt x="2130267" y="99845"/>
                </a:lnTo>
                <a:lnTo>
                  <a:pt x="2161011" y="98315"/>
                </a:lnTo>
                <a:lnTo>
                  <a:pt x="2192091" y="97293"/>
                </a:lnTo>
                <a:lnTo>
                  <a:pt x="2223394" y="96612"/>
                </a:lnTo>
                <a:lnTo>
                  <a:pt x="2255904" y="96157"/>
                </a:lnTo>
                <a:lnTo>
                  <a:pt x="2289220" y="95855"/>
                </a:lnTo>
                <a:lnTo>
                  <a:pt x="2323071" y="95653"/>
                </a:lnTo>
                <a:lnTo>
                  <a:pt x="2356222" y="94461"/>
                </a:lnTo>
                <a:lnTo>
                  <a:pt x="2388907" y="92607"/>
                </a:lnTo>
                <a:lnTo>
                  <a:pt x="2421280" y="90313"/>
                </a:lnTo>
                <a:lnTo>
                  <a:pt x="2453444" y="88784"/>
                </a:lnTo>
                <a:lnTo>
                  <a:pt x="2485472" y="87764"/>
                </a:lnTo>
                <a:lnTo>
                  <a:pt x="2517406" y="87085"/>
                </a:lnTo>
                <a:lnTo>
                  <a:pt x="2549279" y="85573"/>
                </a:lnTo>
                <a:lnTo>
                  <a:pt x="2581111" y="83507"/>
                </a:lnTo>
                <a:lnTo>
                  <a:pt x="2612915" y="81071"/>
                </a:lnTo>
                <a:lnTo>
                  <a:pt x="2643644" y="79447"/>
                </a:lnTo>
                <a:lnTo>
                  <a:pt x="2673654" y="78365"/>
                </a:lnTo>
                <a:lnTo>
                  <a:pt x="2703186" y="77643"/>
                </a:lnTo>
                <a:lnTo>
                  <a:pt x="2733457" y="77162"/>
                </a:lnTo>
                <a:lnTo>
                  <a:pt x="2764222" y="76842"/>
                </a:lnTo>
                <a:lnTo>
                  <a:pt x="2795313" y="76628"/>
                </a:lnTo>
                <a:lnTo>
                  <a:pt x="2825568" y="75427"/>
                </a:lnTo>
                <a:lnTo>
                  <a:pt x="2855263" y="73568"/>
                </a:lnTo>
                <a:lnTo>
                  <a:pt x="2884582" y="71270"/>
                </a:lnTo>
                <a:lnTo>
                  <a:pt x="2912596" y="69737"/>
                </a:lnTo>
                <a:lnTo>
                  <a:pt x="2939739" y="68717"/>
                </a:lnTo>
                <a:lnTo>
                  <a:pt x="2966301" y="68036"/>
                </a:lnTo>
                <a:lnTo>
                  <a:pt x="2991419" y="66525"/>
                </a:lnTo>
                <a:lnTo>
                  <a:pt x="3015570" y="64458"/>
                </a:lnTo>
                <a:lnTo>
                  <a:pt x="3039080" y="62022"/>
                </a:lnTo>
                <a:lnTo>
                  <a:pt x="3063220" y="60398"/>
                </a:lnTo>
                <a:lnTo>
                  <a:pt x="3087780" y="59316"/>
                </a:lnTo>
                <a:lnTo>
                  <a:pt x="3112620" y="58594"/>
                </a:lnTo>
                <a:lnTo>
                  <a:pt x="3157154" y="54970"/>
                </a:lnTo>
                <a:lnTo>
                  <a:pt x="3199171" y="50890"/>
                </a:lnTo>
                <a:lnTo>
                  <a:pt x="3242540" y="49076"/>
                </a:lnTo>
                <a:lnTo>
                  <a:pt x="3280865" y="48270"/>
                </a:lnTo>
                <a:lnTo>
                  <a:pt x="3315537" y="46853"/>
                </a:lnTo>
                <a:lnTo>
                  <a:pt x="3348586" y="42695"/>
                </a:lnTo>
                <a:lnTo>
                  <a:pt x="3380913" y="40143"/>
                </a:lnTo>
                <a:lnTo>
                  <a:pt x="3423219" y="35883"/>
                </a:lnTo>
                <a:lnTo>
                  <a:pt x="3458684" y="27918"/>
                </a:lnTo>
                <a:lnTo>
                  <a:pt x="3503537" y="20802"/>
                </a:lnTo>
                <a:lnTo>
                  <a:pt x="3562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9" name="SMARTInkShape-Group885"/>
          <p:cNvGrpSpPr/>
          <p:nvPr/>
        </p:nvGrpSpPr>
        <p:grpSpPr>
          <a:xfrm>
            <a:off x="3038475" y="5763949"/>
            <a:ext cx="1209676" cy="607131"/>
            <a:chOff x="3038475" y="5763949"/>
            <a:chExt cx="1209676" cy="607131"/>
          </a:xfrm>
        </p:grpSpPr>
        <p:sp>
          <p:nvSpPr>
            <p:cNvPr id="542" name="SMARTInkShape-4340"/>
            <p:cNvSpPr/>
            <p:nvPr>
              <p:custDataLst>
                <p:tags r:id="rId98"/>
              </p:custDataLst>
            </p:nvPr>
          </p:nvSpPr>
          <p:spPr>
            <a:xfrm>
              <a:off x="3857890" y="5763949"/>
              <a:ext cx="123561" cy="313002"/>
            </a:xfrm>
            <a:custGeom>
              <a:avLst/>
              <a:gdLst/>
              <a:ahLst/>
              <a:cxnLst/>
              <a:rect l="0" t="0" r="0" b="0"/>
              <a:pathLst>
                <a:path w="123561" h="313002">
                  <a:moveTo>
                    <a:pt x="94985" y="8201"/>
                  </a:moveTo>
                  <a:lnTo>
                    <a:pt x="94985" y="8201"/>
                  </a:lnTo>
                  <a:lnTo>
                    <a:pt x="94985" y="3145"/>
                  </a:lnTo>
                  <a:lnTo>
                    <a:pt x="93927" y="1656"/>
                  </a:lnTo>
                  <a:lnTo>
                    <a:pt x="92163" y="662"/>
                  </a:lnTo>
                  <a:lnTo>
                    <a:pt x="89928" y="0"/>
                  </a:lnTo>
                  <a:lnTo>
                    <a:pt x="76671" y="4125"/>
                  </a:lnTo>
                  <a:lnTo>
                    <a:pt x="59337" y="17106"/>
                  </a:lnTo>
                  <a:lnTo>
                    <a:pt x="41063" y="42572"/>
                  </a:lnTo>
                  <a:lnTo>
                    <a:pt x="17080" y="88169"/>
                  </a:lnTo>
                  <a:lnTo>
                    <a:pt x="4258" y="132966"/>
                  </a:lnTo>
                  <a:lnTo>
                    <a:pt x="1075" y="178518"/>
                  </a:lnTo>
                  <a:lnTo>
                    <a:pt x="0" y="220664"/>
                  </a:lnTo>
                  <a:lnTo>
                    <a:pt x="1969" y="243387"/>
                  </a:lnTo>
                  <a:lnTo>
                    <a:pt x="17658" y="278201"/>
                  </a:lnTo>
                  <a:lnTo>
                    <a:pt x="36319" y="300953"/>
                  </a:lnTo>
                  <a:lnTo>
                    <a:pt x="48098" y="307645"/>
                  </a:lnTo>
                  <a:lnTo>
                    <a:pt x="12356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341"/>
            <p:cNvSpPr/>
            <p:nvPr>
              <p:custDataLst>
                <p:tags r:id="rId99"/>
              </p:custDataLst>
            </p:nvPr>
          </p:nvSpPr>
          <p:spPr>
            <a:xfrm>
              <a:off x="4062118" y="5886843"/>
              <a:ext cx="186033" cy="149050"/>
            </a:xfrm>
            <a:custGeom>
              <a:avLst/>
              <a:gdLst/>
              <a:ahLst/>
              <a:cxnLst/>
              <a:rect l="0" t="0" r="0" b="0"/>
              <a:pathLst>
                <a:path w="186033" h="149050">
                  <a:moveTo>
                    <a:pt x="5057" y="9132"/>
                  </a:moveTo>
                  <a:lnTo>
                    <a:pt x="5057" y="9132"/>
                  </a:lnTo>
                  <a:lnTo>
                    <a:pt x="0" y="4076"/>
                  </a:lnTo>
                  <a:lnTo>
                    <a:pt x="627" y="2587"/>
                  </a:lnTo>
                  <a:lnTo>
                    <a:pt x="6969" y="931"/>
                  </a:lnTo>
                  <a:lnTo>
                    <a:pt x="22439" y="0"/>
                  </a:lnTo>
                  <a:lnTo>
                    <a:pt x="34302" y="5426"/>
                  </a:lnTo>
                  <a:lnTo>
                    <a:pt x="59164" y="26156"/>
                  </a:lnTo>
                  <a:lnTo>
                    <a:pt x="73064" y="49454"/>
                  </a:lnTo>
                  <a:lnTo>
                    <a:pt x="78830" y="71408"/>
                  </a:lnTo>
                  <a:lnTo>
                    <a:pt x="75481" y="96375"/>
                  </a:lnTo>
                  <a:lnTo>
                    <a:pt x="62730" y="123882"/>
                  </a:lnTo>
                  <a:lnTo>
                    <a:pt x="51503" y="137037"/>
                  </a:lnTo>
                  <a:lnTo>
                    <a:pt x="40517" y="145354"/>
                  </a:lnTo>
                  <a:lnTo>
                    <a:pt x="32106" y="149049"/>
                  </a:lnTo>
                  <a:lnTo>
                    <a:pt x="28381" y="148977"/>
                  </a:lnTo>
                  <a:lnTo>
                    <a:pt x="21421" y="146074"/>
                  </a:lnTo>
                  <a:lnTo>
                    <a:pt x="20199" y="141702"/>
                  </a:lnTo>
                  <a:lnTo>
                    <a:pt x="23537" y="121437"/>
                  </a:lnTo>
                  <a:lnTo>
                    <a:pt x="28440" y="108081"/>
                  </a:lnTo>
                  <a:lnTo>
                    <a:pt x="62835" y="66358"/>
                  </a:lnTo>
                  <a:lnTo>
                    <a:pt x="102523" y="22883"/>
                  </a:lnTo>
                  <a:lnTo>
                    <a:pt x="111875" y="12423"/>
                  </a:lnTo>
                  <a:lnTo>
                    <a:pt x="114369" y="8150"/>
                  </a:lnTo>
                  <a:lnTo>
                    <a:pt x="117090" y="5303"/>
                  </a:lnTo>
                  <a:lnTo>
                    <a:pt x="127120" y="356"/>
                  </a:lnTo>
                  <a:lnTo>
                    <a:pt x="115470" y="39445"/>
                  </a:lnTo>
                  <a:lnTo>
                    <a:pt x="111502" y="66798"/>
                  </a:lnTo>
                  <a:lnTo>
                    <a:pt x="115383" y="89953"/>
                  </a:lnTo>
                  <a:lnTo>
                    <a:pt x="123235" y="100792"/>
                  </a:lnTo>
                  <a:lnTo>
                    <a:pt x="128293" y="105163"/>
                  </a:lnTo>
                  <a:lnTo>
                    <a:pt x="142378" y="110021"/>
                  </a:lnTo>
                  <a:lnTo>
                    <a:pt x="186032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342"/>
            <p:cNvSpPr/>
            <p:nvPr>
              <p:custDataLst>
                <p:tags r:id="rId100"/>
              </p:custDataLst>
            </p:nvPr>
          </p:nvSpPr>
          <p:spPr>
            <a:xfrm>
              <a:off x="3457575" y="6163235"/>
              <a:ext cx="276226" cy="160042"/>
            </a:xfrm>
            <a:custGeom>
              <a:avLst/>
              <a:gdLst/>
              <a:ahLst/>
              <a:cxnLst/>
              <a:rect l="0" t="0" r="0" b="0"/>
              <a:pathLst>
                <a:path w="276226" h="160042">
                  <a:moveTo>
                    <a:pt x="0" y="151840"/>
                  </a:moveTo>
                  <a:lnTo>
                    <a:pt x="0" y="151840"/>
                  </a:lnTo>
                  <a:lnTo>
                    <a:pt x="0" y="160041"/>
                  </a:lnTo>
                  <a:lnTo>
                    <a:pt x="8663" y="154557"/>
                  </a:lnTo>
                  <a:lnTo>
                    <a:pt x="35648" y="147141"/>
                  </a:lnTo>
                  <a:lnTo>
                    <a:pt x="80455" y="124254"/>
                  </a:lnTo>
                  <a:lnTo>
                    <a:pt x="87969" y="119118"/>
                  </a:lnTo>
                  <a:lnTo>
                    <a:pt x="90396" y="115209"/>
                  </a:lnTo>
                  <a:lnTo>
                    <a:pt x="93092" y="105221"/>
                  </a:lnTo>
                  <a:lnTo>
                    <a:pt x="92753" y="100652"/>
                  </a:lnTo>
                  <a:lnTo>
                    <a:pt x="81803" y="77300"/>
                  </a:lnTo>
                  <a:lnTo>
                    <a:pt x="53956" y="35815"/>
                  </a:lnTo>
                  <a:lnTo>
                    <a:pt x="52904" y="32156"/>
                  </a:lnTo>
                  <a:lnTo>
                    <a:pt x="53261" y="28659"/>
                  </a:lnTo>
                  <a:lnTo>
                    <a:pt x="54557" y="25270"/>
                  </a:lnTo>
                  <a:lnTo>
                    <a:pt x="64464" y="18681"/>
                  </a:lnTo>
                  <a:lnTo>
                    <a:pt x="100250" y="3698"/>
                  </a:lnTo>
                  <a:lnTo>
                    <a:pt x="146538" y="0"/>
                  </a:lnTo>
                  <a:lnTo>
                    <a:pt x="167479" y="4663"/>
                  </a:lnTo>
                  <a:lnTo>
                    <a:pt x="171978" y="8213"/>
                  </a:lnTo>
                  <a:lnTo>
                    <a:pt x="176976" y="17804"/>
                  </a:lnTo>
                  <a:lnTo>
                    <a:pt x="176376" y="29121"/>
                  </a:lnTo>
                  <a:lnTo>
                    <a:pt x="163436" y="60969"/>
                  </a:lnTo>
                  <a:lnTo>
                    <a:pt x="147563" y="92732"/>
                  </a:lnTo>
                  <a:lnTo>
                    <a:pt x="143801" y="119704"/>
                  </a:lnTo>
                  <a:lnTo>
                    <a:pt x="145609" y="125124"/>
                  </a:lnTo>
                  <a:lnTo>
                    <a:pt x="153262" y="133970"/>
                  </a:lnTo>
                  <a:lnTo>
                    <a:pt x="166542" y="138606"/>
                  </a:lnTo>
                  <a:lnTo>
                    <a:pt x="211050" y="141582"/>
                  </a:lnTo>
                  <a:lnTo>
                    <a:pt x="276225" y="12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343"/>
            <p:cNvSpPr/>
            <p:nvPr>
              <p:custDataLst>
                <p:tags r:id="rId101"/>
              </p:custDataLst>
            </p:nvPr>
          </p:nvSpPr>
          <p:spPr>
            <a:xfrm>
              <a:off x="3249640" y="6248400"/>
              <a:ext cx="122211" cy="113163"/>
            </a:xfrm>
            <a:custGeom>
              <a:avLst/>
              <a:gdLst/>
              <a:ahLst/>
              <a:cxnLst/>
              <a:rect l="0" t="0" r="0" b="0"/>
              <a:pathLst>
                <a:path w="122211" h="113163">
                  <a:moveTo>
                    <a:pt x="74585" y="0"/>
                  </a:moveTo>
                  <a:lnTo>
                    <a:pt x="74585" y="0"/>
                  </a:lnTo>
                  <a:lnTo>
                    <a:pt x="47139" y="0"/>
                  </a:lnTo>
                  <a:lnTo>
                    <a:pt x="42529" y="2117"/>
                  </a:lnTo>
                  <a:lnTo>
                    <a:pt x="15374" y="31435"/>
                  </a:lnTo>
                  <a:lnTo>
                    <a:pt x="3836" y="60453"/>
                  </a:lnTo>
                  <a:lnTo>
                    <a:pt x="0" y="81647"/>
                  </a:lnTo>
                  <a:lnTo>
                    <a:pt x="4747" y="94849"/>
                  </a:lnTo>
                  <a:lnTo>
                    <a:pt x="8977" y="101333"/>
                  </a:lnTo>
                  <a:lnTo>
                    <a:pt x="13913" y="105655"/>
                  </a:lnTo>
                  <a:lnTo>
                    <a:pt x="25042" y="110458"/>
                  </a:lnTo>
                  <a:lnTo>
                    <a:pt x="48264" y="113162"/>
                  </a:lnTo>
                  <a:lnTo>
                    <a:pt x="12221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344"/>
            <p:cNvSpPr/>
            <p:nvPr>
              <p:custDataLst>
                <p:tags r:id="rId102"/>
              </p:custDataLst>
            </p:nvPr>
          </p:nvSpPr>
          <p:spPr>
            <a:xfrm>
              <a:off x="3038475" y="6262224"/>
              <a:ext cx="161926" cy="108856"/>
            </a:xfrm>
            <a:custGeom>
              <a:avLst/>
              <a:gdLst/>
              <a:ahLst/>
              <a:cxnLst/>
              <a:rect l="0" t="0" r="0" b="0"/>
              <a:pathLst>
                <a:path w="161926" h="108856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6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6546" y="5050"/>
                  </a:lnTo>
                  <a:lnTo>
                    <a:pt x="8201" y="562"/>
                  </a:lnTo>
                  <a:lnTo>
                    <a:pt x="10759" y="0"/>
                  </a:lnTo>
                  <a:lnTo>
                    <a:pt x="30867" y="4329"/>
                  </a:lnTo>
                  <a:lnTo>
                    <a:pt x="46070" y="15073"/>
                  </a:lnTo>
                  <a:lnTo>
                    <a:pt x="52225" y="25831"/>
                  </a:lnTo>
                  <a:lnTo>
                    <a:pt x="56177" y="55039"/>
                  </a:lnTo>
                  <a:lnTo>
                    <a:pt x="51805" y="77017"/>
                  </a:lnTo>
                  <a:lnTo>
                    <a:pt x="38751" y="96936"/>
                  </a:lnTo>
                  <a:lnTo>
                    <a:pt x="30275" y="104195"/>
                  </a:lnTo>
                  <a:lnTo>
                    <a:pt x="22981" y="107420"/>
                  </a:lnTo>
                  <a:lnTo>
                    <a:pt x="16211" y="108855"/>
                  </a:lnTo>
                  <a:lnTo>
                    <a:pt x="13982" y="108178"/>
                  </a:lnTo>
                  <a:lnTo>
                    <a:pt x="12497" y="106669"/>
                  </a:lnTo>
                  <a:lnTo>
                    <a:pt x="11506" y="104605"/>
                  </a:lnTo>
                  <a:lnTo>
                    <a:pt x="11904" y="102170"/>
                  </a:lnTo>
                  <a:lnTo>
                    <a:pt x="28013" y="77468"/>
                  </a:lnTo>
                  <a:lnTo>
                    <a:pt x="71585" y="33306"/>
                  </a:lnTo>
                  <a:lnTo>
                    <a:pt x="102066" y="7636"/>
                  </a:lnTo>
                  <a:lnTo>
                    <a:pt x="101911" y="6833"/>
                  </a:lnTo>
                  <a:lnTo>
                    <a:pt x="100748" y="6297"/>
                  </a:lnTo>
                  <a:lnTo>
                    <a:pt x="98915" y="5940"/>
                  </a:lnTo>
                  <a:lnTo>
                    <a:pt x="96635" y="7818"/>
                  </a:lnTo>
                  <a:lnTo>
                    <a:pt x="73730" y="44307"/>
                  </a:lnTo>
                  <a:lnTo>
                    <a:pt x="68069" y="71467"/>
                  </a:lnTo>
                  <a:lnTo>
                    <a:pt x="68353" y="83350"/>
                  </a:lnTo>
                  <a:lnTo>
                    <a:pt x="72007" y="92159"/>
                  </a:lnTo>
                  <a:lnTo>
                    <a:pt x="75521" y="94931"/>
                  </a:lnTo>
                  <a:lnTo>
                    <a:pt x="85070" y="98011"/>
                  </a:lnTo>
                  <a:lnTo>
                    <a:pt x="122598" y="98931"/>
                  </a:lnTo>
                  <a:lnTo>
                    <a:pt x="161925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345"/>
            <p:cNvSpPr/>
            <p:nvPr>
              <p:custDataLst>
                <p:tags r:id="rId103"/>
              </p:custDataLst>
            </p:nvPr>
          </p:nvSpPr>
          <p:spPr>
            <a:xfrm>
              <a:off x="3252062" y="6286500"/>
              <a:ext cx="129314" cy="28576"/>
            </a:xfrm>
            <a:custGeom>
              <a:avLst/>
              <a:gdLst/>
              <a:ahLst/>
              <a:cxnLst/>
              <a:rect l="0" t="0" r="0" b="0"/>
              <a:pathLst>
                <a:path w="12931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4" y="23519"/>
                  </a:lnTo>
                  <a:lnTo>
                    <a:pt x="9735" y="21036"/>
                  </a:lnTo>
                  <a:lnTo>
                    <a:pt x="25796" y="16816"/>
                  </a:lnTo>
                  <a:lnTo>
                    <a:pt x="39914" y="12765"/>
                  </a:lnTo>
                  <a:lnTo>
                    <a:pt x="80407" y="9952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346"/>
            <p:cNvSpPr/>
            <p:nvPr>
              <p:custDataLst>
                <p:tags r:id="rId104"/>
              </p:custDataLst>
            </p:nvPr>
          </p:nvSpPr>
          <p:spPr>
            <a:xfrm>
              <a:off x="3214696" y="5819775"/>
              <a:ext cx="261930" cy="303272"/>
            </a:xfrm>
            <a:custGeom>
              <a:avLst/>
              <a:gdLst/>
              <a:ahLst/>
              <a:cxnLst/>
              <a:rect l="0" t="0" r="0" b="0"/>
              <a:pathLst>
                <a:path w="261930" h="303272">
                  <a:moveTo>
                    <a:pt x="233354" y="0"/>
                  </a:moveTo>
                  <a:lnTo>
                    <a:pt x="233354" y="0"/>
                  </a:lnTo>
                  <a:lnTo>
                    <a:pt x="233354" y="5056"/>
                  </a:lnTo>
                  <a:lnTo>
                    <a:pt x="232296" y="6545"/>
                  </a:lnTo>
                  <a:lnTo>
                    <a:pt x="230532" y="7539"/>
                  </a:lnTo>
                  <a:lnTo>
                    <a:pt x="228297" y="8201"/>
                  </a:lnTo>
                  <a:lnTo>
                    <a:pt x="185153" y="35025"/>
                  </a:lnTo>
                  <a:lnTo>
                    <a:pt x="146299" y="55595"/>
                  </a:lnTo>
                  <a:lnTo>
                    <a:pt x="121482" y="69036"/>
                  </a:lnTo>
                  <a:lnTo>
                    <a:pt x="78345" y="97443"/>
                  </a:lnTo>
                  <a:lnTo>
                    <a:pt x="52451" y="116027"/>
                  </a:lnTo>
                  <a:lnTo>
                    <a:pt x="47120" y="123181"/>
                  </a:lnTo>
                  <a:lnTo>
                    <a:pt x="45698" y="126571"/>
                  </a:lnTo>
                  <a:lnTo>
                    <a:pt x="45808" y="129889"/>
                  </a:lnTo>
                  <a:lnTo>
                    <a:pt x="48753" y="136397"/>
                  </a:lnTo>
                  <a:lnTo>
                    <a:pt x="64879" y="139996"/>
                  </a:lnTo>
                  <a:lnTo>
                    <a:pt x="108235" y="142306"/>
                  </a:lnTo>
                  <a:lnTo>
                    <a:pt x="151803" y="143822"/>
                  </a:lnTo>
                  <a:lnTo>
                    <a:pt x="187951" y="156119"/>
                  </a:lnTo>
                  <a:lnTo>
                    <a:pt x="197300" y="162166"/>
                  </a:lnTo>
                  <a:lnTo>
                    <a:pt x="199793" y="165261"/>
                  </a:lnTo>
                  <a:lnTo>
                    <a:pt x="200397" y="168382"/>
                  </a:lnTo>
                  <a:lnTo>
                    <a:pt x="199741" y="171522"/>
                  </a:lnTo>
                  <a:lnTo>
                    <a:pt x="198245" y="174673"/>
                  </a:lnTo>
                  <a:lnTo>
                    <a:pt x="174090" y="200427"/>
                  </a:lnTo>
                  <a:lnTo>
                    <a:pt x="131306" y="226524"/>
                  </a:lnTo>
                  <a:lnTo>
                    <a:pt x="85530" y="249984"/>
                  </a:lnTo>
                  <a:lnTo>
                    <a:pt x="41993" y="274402"/>
                  </a:lnTo>
                  <a:lnTo>
                    <a:pt x="798" y="292954"/>
                  </a:lnTo>
                  <a:lnTo>
                    <a:pt x="0" y="294786"/>
                  </a:lnTo>
                  <a:lnTo>
                    <a:pt x="526" y="297066"/>
                  </a:lnTo>
                  <a:lnTo>
                    <a:pt x="1935" y="299643"/>
                  </a:lnTo>
                  <a:lnTo>
                    <a:pt x="4991" y="301363"/>
                  </a:lnTo>
                  <a:lnTo>
                    <a:pt x="14032" y="303271"/>
                  </a:lnTo>
                  <a:lnTo>
                    <a:pt x="59245" y="297060"/>
                  </a:lnTo>
                  <a:lnTo>
                    <a:pt x="102038" y="292982"/>
                  </a:lnTo>
                  <a:lnTo>
                    <a:pt x="148232" y="285071"/>
                  </a:lnTo>
                  <a:lnTo>
                    <a:pt x="192610" y="278847"/>
                  </a:lnTo>
                  <a:lnTo>
                    <a:pt x="235419" y="276744"/>
                  </a:lnTo>
                  <a:lnTo>
                    <a:pt x="26192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886"/>
          <p:cNvGrpSpPr/>
          <p:nvPr/>
        </p:nvGrpSpPr>
        <p:grpSpPr>
          <a:xfrm>
            <a:off x="4438767" y="5457975"/>
            <a:ext cx="1990609" cy="800216"/>
            <a:chOff x="4438767" y="5457975"/>
            <a:chExt cx="1990609" cy="800216"/>
          </a:xfrm>
        </p:grpSpPr>
        <p:sp>
          <p:nvSpPr>
            <p:cNvPr id="550" name="SMARTInkShape-4347"/>
            <p:cNvSpPr/>
            <p:nvPr>
              <p:custDataLst>
                <p:tags r:id="rId88"/>
              </p:custDataLst>
            </p:nvPr>
          </p:nvSpPr>
          <p:spPr>
            <a:xfrm>
              <a:off x="5838825" y="5792524"/>
              <a:ext cx="27233" cy="198702"/>
            </a:xfrm>
            <a:custGeom>
              <a:avLst/>
              <a:gdLst/>
              <a:ahLst/>
              <a:cxnLst/>
              <a:rect l="0" t="0" r="0" b="0"/>
              <a:pathLst>
                <a:path w="27233" h="1987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125"/>
                  </a:lnTo>
                  <a:lnTo>
                    <a:pt x="19226" y="51214"/>
                  </a:lnTo>
                  <a:lnTo>
                    <a:pt x="27135" y="92522"/>
                  </a:lnTo>
                  <a:lnTo>
                    <a:pt x="27232" y="130651"/>
                  </a:lnTo>
                  <a:lnTo>
                    <a:pt x="20887" y="158077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348"/>
            <p:cNvSpPr/>
            <p:nvPr>
              <p:custDataLst>
                <p:tags r:id="rId89"/>
              </p:custDataLst>
            </p:nvPr>
          </p:nvSpPr>
          <p:spPr>
            <a:xfrm>
              <a:off x="5991225" y="5581650"/>
              <a:ext cx="159868" cy="628651"/>
            </a:xfrm>
            <a:custGeom>
              <a:avLst/>
              <a:gdLst/>
              <a:ahLst/>
              <a:cxnLst/>
              <a:rect l="0" t="0" r="0" b="0"/>
              <a:pathLst>
                <a:path w="159868" h="6286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32502" y="10113"/>
                  </a:lnTo>
                  <a:lnTo>
                    <a:pt x="58788" y="39039"/>
                  </a:lnTo>
                  <a:lnTo>
                    <a:pt x="83811" y="82843"/>
                  </a:lnTo>
                  <a:lnTo>
                    <a:pt x="100595" y="123256"/>
                  </a:lnTo>
                  <a:lnTo>
                    <a:pt x="116923" y="161812"/>
                  </a:lnTo>
                  <a:lnTo>
                    <a:pt x="127107" y="185159"/>
                  </a:lnTo>
                  <a:lnTo>
                    <a:pt x="135162" y="220228"/>
                  </a:lnTo>
                  <a:lnTo>
                    <a:pt x="145647" y="261398"/>
                  </a:lnTo>
                  <a:lnTo>
                    <a:pt x="150399" y="298760"/>
                  </a:lnTo>
                  <a:lnTo>
                    <a:pt x="156864" y="336642"/>
                  </a:lnTo>
                  <a:lnTo>
                    <a:pt x="159676" y="370458"/>
                  </a:lnTo>
                  <a:lnTo>
                    <a:pt x="159867" y="407007"/>
                  </a:lnTo>
                  <a:lnTo>
                    <a:pt x="154024" y="450324"/>
                  </a:lnTo>
                  <a:lnTo>
                    <a:pt x="144532" y="485854"/>
                  </a:lnTo>
                  <a:lnTo>
                    <a:pt x="129843" y="526838"/>
                  </a:lnTo>
                  <a:lnTo>
                    <a:pt x="112039" y="570204"/>
                  </a:lnTo>
                  <a:lnTo>
                    <a:pt x="88454" y="604288"/>
                  </a:lnTo>
                  <a:lnTo>
                    <a:pt x="69718" y="619785"/>
                  </a:lnTo>
                  <a:lnTo>
                    <a:pt x="28575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349"/>
            <p:cNvSpPr/>
            <p:nvPr>
              <p:custDataLst>
                <p:tags r:id="rId90"/>
              </p:custDataLst>
            </p:nvPr>
          </p:nvSpPr>
          <p:spPr>
            <a:xfrm>
              <a:off x="6233387" y="5457975"/>
              <a:ext cx="195989" cy="178891"/>
            </a:xfrm>
            <a:custGeom>
              <a:avLst/>
              <a:gdLst/>
              <a:ahLst/>
              <a:cxnLst/>
              <a:rect l="0" t="0" r="0" b="0"/>
              <a:pathLst>
                <a:path w="195989" h="178891">
                  <a:moveTo>
                    <a:pt x="5488" y="18900"/>
                  </a:moveTo>
                  <a:lnTo>
                    <a:pt x="5488" y="18900"/>
                  </a:lnTo>
                  <a:lnTo>
                    <a:pt x="0" y="18900"/>
                  </a:lnTo>
                  <a:lnTo>
                    <a:pt x="2344" y="18900"/>
                  </a:lnTo>
                  <a:lnTo>
                    <a:pt x="6913" y="16078"/>
                  </a:lnTo>
                  <a:lnTo>
                    <a:pt x="18469" y="5643"/>
                  </a:lnTo>
                  <a:lnTo>
                    <a:pt x="27485" y="2425"/>
                  </a:lnTo>
                  <a:lnTo>
                    <a:pt x="74217" y="0"/>
                  </a:lnTo>
                  <a:lnTo>
                    <a:pt x="86480" y="2739"/>
                  </a:lnTo>
                  <a:lnTo>
                    <a:pt x="91234" y="4952"/>
                  </a:lnTo>
                  <a:lnTo>
                    <a:pt x="94402" y="8542"/>
                  </a:lnTo>
                  <a:lnTo>
                    <a:pt x="97922" y="18178"/>
                  </a:lnTo>
                  <a:lnTo>
                    <a:pt x="99903" y="40559"/>
                  </a:lnTo>
                  <a:lnTo>
                    <a:pt x="94722" y="58161"/>
                  </a:lnTo>
                  <a:lnTo>
                    <a:pt x="69255" y="103718"/>
                  </a:lnTo>
                  <a:lnTo>
                    <a:pt x="39073" y="149189"/>
                  </a:lnTo>
                  <a:lnTo>
                    <a:pt x="35232" y="157239"/>
                  </a:lnTo>
                  <a:lnTo>
                    <a:pt x="29997" y="164344"/>
                  </a:lnTo>
                  <a:lnTo>
                    <a:pt x="29235" y="167722"/>
                  </a:lnTo>
                  <a:lnTo>
                    <a:pt x="29786" y="171031"/>
                  </a:lnTo>
                  <a:lnTo>
                    <a:pt x="31212" y="174296"/>
                  </a:lnTo>
                  <a:lnTo>
                    <a:pt x="35337" y="176472"/>
                  </a:lnTo>
                  <a:lnTo>
                    <a:pt x="48388" y="178890"/>
                  </a:lnTo>
                  <a:lnTo>
                    <a:pt x="94667" y="173032"/>
                  </a:lnTo>
                  <a:lnTo>
                    <a:pt x="142278" y="171452"/>
                  </a:lnTo>
                  <a:lnTo>
                    <a:pt x="195988" y="17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350"/>
            <p:cNvSpPr/>
            <p:nvPr>
              <p:custDataLst>
                <p:tags r:id="rId91"/>
              </p:custDataLst>
            </p:nvPr>
          </p:nvSpPr>
          <p:spPr>
            <a:xfrm>
              <a:off x="5676900" y="5853269"/>
              <a:ext cx="114301" cy="106555"/>
            </a:xfrm>
            <a:custGeom>
              <a:avLst/>
              <a:gdLst/>
              <a:ahLst/>
              <a:cxnLst/>
              <a:rect l="0" t="0" r="0" b="0"/>
              <a:pathLst>
                <a:path w="114301" h="106555">
                  <a:moveTo>
                    <a:pt x="0" y="14131"/>
                  </a:moveTo>
                  <a:lnTo>
                    <a:pt x="0" y="14131"/>
                  </a:lnTo>
                  <a:lnTo>
                    <a:pt x="0" y="874"/>
                  </a:lnTo>
                  <a:lnTo>
                    <a:pt x="2117" y="0"/>
                  </a:lnTo>
                  <a:lnTo>
                    <a:pt x="10113" y="1854"/>
                  </a:lnTo>
                  <a:lnTo>
                    <a:pt x="26515" y="8848"/>
                  </a:lnTo>
                  <a:lnTo>
                    <a:pt x="35773" y="17427"/>
                  </a:lnTo>
                  <a:lnTo>
                    <a:pt x="42357" y="28296"/>
                  </a:lnTo>
                  <a:lnTo>
                    <a:pt x="46584" y="52521"/>
                  </a:lnTo>
                  <a:lnTo>
                    <a:pt x="46104" y="66118"/>
                  </a:lnTo>
                  <a:lnTo>
                    <a:pt x="39883" y="89507"/>
                  </a:lnTo>
                  <a:lnTo>
                    <a:pt x="30273" y="106554"/>
                  </a:lnTo>
                  <a:lnTo>
                    <a:pt x="29708" y="105380"/>
                  </a:lnTo>
                  <a:lnTo>
                    <a:pt x="29078" y="98431"/>
                  </a:lnTo>
                  <a:lnTo>
                    <a:pt x="41877" y="59471"/>
                  </a:lnTo>
                  <a:lnTo>
                    <a:pt x="50978" y="42617"/>
                  </a:lnTo>
                  <a:lnTo>
                    <a:pt x="71140" y="20895"/>
                  </a:lnTo>
                  <a:lnTo>
                    <a:pt x="91656" y="6961"/>
                  </a:lnTo>
                  <a:lnTo>
                    <a:pt x="92855" y="8291"/>
                  </a:lnTo>
                  <a:lnTo>
                    <a:pt x="94934" y="26271"/>
                  </a:lnTo>
                  <a:lnTo>
                    <a:pt x="95222" y="59088"/>
                  </a:lnTo>
                  <a:lnTo>
                    <a:pt x="114300" y="9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351"/>
            <p:cNvSpPr/>
            <p:nvPr>
              <p:custDataLst>
                <p:tags r:id="rId92"/>
              </p:custDataLst>
            </p:nvPr>
          </p:nvSpPr>
          <p:spPr>
            <a:xfrm>
              <a:off x="4438767" y="5943600"/>
              <a:ext cx="161809" cy="19051"/>
            </a:xfrm>
            <a:custGeom>
              <a:avLst/>
              <a:gdLst/>
              <a:ahLst/>
              <a:cxnLst/>
              <a:rect l="0" t="0" r="0" b="0"/>
              <a:pathLst>
                <a:path w="161809" h="19051">
                  <a:moveTo>
                    <a:pt x="9408" y="19050"/>
                  </a:moveTo>
                  <a:lnTo>
                    <a:pt x="9408" y="19050"/>
                  </a:lnTo>
                  <a:lnTo>
                    <a:pt x="0" y="19050"/>
                  </a:lnTo>
                  <a:lnTo>
                    <a:pt x="46950" y="19050"/>
                  </a:lnTo>
                  <a:lnTo>
                    <a:pt x="93141" y="13994"/>
                  </a:lnTo>
                  <a:lnTo>
                    <a:pt x="161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352"/>
            <p:cNvSpPr/>
            <p:nvPr>
              <p:custDataLst>
                <p:tags r:id="rId93"/>
              </p:custDataLst>
            </p:nvPr>
          </p:nvSpPr>
          <p:spPr>
            <a:xfrm>
              <a:off x="4676775" y="5817474"/>
              <a:ext cx="219076" cy="192409"/>
            </a:xfrm>
            <a:custGeom>
              <a:avLst/>
              <a:gdLst/>
              <a:ahLst/>
              <a:cxnLst/>
              <a:rect l="0" t="0" r="0" b="0"/>
              <a:pathLst>
                <a:path w="219076" h="192409">
                  <a:moveTo>
                    <a:pt x="0" y="183276"/>
                  </a:moveTo>
                  <a:lnTo>
                    <a:pt x="0" y="183276"/>
                  </a:lnTo>
                  <a:lnTo>
                    <a:pt x="0" y="192408"/>
                  </a:lnTo>
                  <a:lnTo>
                    <a:pt x="7604" y="186177"/>
                  </a:lnTo>
                  <a:lnTo>
                    <a:pt x="13257" y="184566"/>
                  </a:lnTo>
                  <a:lnTo>
                    <a:pt x="27448" y="168488"/>
                  </a:lnTo>
                  <a:lnTo>
                    <a:pt x="55479" y="121196"/>
                  </a:lnTo>
                  <a:lnTo>
                    <a:pt x="75562" y="75957"/>
                  </a:lnTo>
                  <a:lnTo>
                    <a:pt x="78950" y="70455"/>
                  </a:lnTo>
                  <a:lnTo>
                    <a:pt x="87655" y="29817"/>
                  </a:lnTo>
                  <a:lnTo>
                    <a:pt x="94250" y="437"/>
                  </a:lnTo>
                  <a:lnTo>
                    <a:pt x="94583" y="0"/>
                  </a:lnTo>
                  <a:lnTo>
                    <a:pt x="94805" y="767"/>
                  </a:lnTo>
                  <a:lnTo>
                    <a:pt x="81954" y="46995"/>
                  </a:lnTo>
                  <a:lnTo>
                    <a:pt x="77336" y="88505"/>
                  </a:lnTo>
                  <a:lnTo>
                    <a:pt x="76349" y="133662"/>
                  </a:lnTo>
                  <a:lnTo>
                    <a:pt x="81301" y="156934"/>
                  </a:lnTo>
                  <a:lnTo>
                    <a:pt x="89403" y="169099"/>
                  </a:lnTo>
                  <a:lnTo>
                    <a:pt x="94527" y="173824"/>
                  </a:lnTo>
                  <a:lnTo>
                    <a:pt x="105865" y="179075"/>
                  </a:lnTo>
                  <a:lnTo>
                    <a:pt x="111852" y="180476"/>
                  </a:lnTo>
                  <a:lnTo>
                    <a:pt x="117959" y="178234"/>
                  </a:lnTo>
                  <a:lnTo>
                    <a:pt x="136669" y="159910"/>
                  </a:lnTo>
                  <a:lnTo>
                    <a:pt x="170622" y="112376"/>
                  </a:lnTo>
                  <a:lnTo>
                    <a:pt x="176374" y="95673"/>
                  </a:lnTo>
                  <a:lnTo>
                    <a:pt x="180369" y="64848"/>
                  </a:lnTo>
                  <a:lnTo>
                    <a:pt x="181629" y="64107"/>
                  </a:lnTo>
                  <a:lnTo>
                    <a:pt x="183528" y="64671"/>
                  </a:lnTo>
                  <a:lnTo>
                    <a:pt x="185852" y="66107"/>
                  </a:lnTo>
                  <a:lnTo>
                    <a:pt x="188434" y="73346"/>
                  </a:lnTo>
                  <a:lnTo>
                    <a:pt x="192710" y="89320"/>
                  </a:lnTo>
                  <a:lnTo>
                    <a:pt x="219075" y="135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353"/>
            <p:cNvSpPr/>
            <p:nvPr>
              <p:custDataLst>
                <p:tags r:id="rId94"/>
              </p:custDataLst>
            </p:nvPr>
          </p:nvSpPr>
          <p:spPr>
            <a:xfrm>
              <a:off x="4962525" y="5810250"/>
              <a:ext cx="66017" cy="238126"/>
            </a:xfrm>
            <a:custGeom>
              <a:avLst/>
              <a:gdLst/>
              <a:ahLst/>
              <a:cxnLst/>
              <a:rect l="0" t="0" r="0" b="0"/>
              <a:pathLst>
                <a:path w="66017" h="238126">
                  <a:moveTo>
                    <a:pt x="28575" y="0"/>
                  </a:moveTo>
                  <a:lnTo>
                    <a:pt x="28575" y="0"/>
                  </a:lnTo>
                  <a:lnTo>
                    <a:pt x="51369" y="40098"/>
                  </a:lnTo>
                  <a:lnTo>
                    <a:pt x="63338" y="73772"/>
                  </a:lnTo>
                  <a:lnTo>
                    <a:pt x="66016" y="111234"/>
                  </a:lnTo>
                  <a:lnTo>
                    <a:pt x="58941" y="157282"/>
                  </a:lnTo>
                  <a:lnTo>
                    <a:pt x="44529" y="191776"/>
                  </a:lnTo>
                  <a:lnTo>
                    <a:pt x="34607" y="206942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354"/>
            <p:cNvSpPr/>
            <p:nvPr>
              <p:custDataLst>
                <p:tags r:id="rId95"/>
              </p:custDataLst>
            </p:nvPr>
          </p:nvSpPr>
          <p:spPr>
            <a:xfrm>
              <a:off x="4991100" y="5648902"/>
              <a:ext cx="161926" cy="103520"/>
            </a:xfrm>
            <a:custGeom>
              <a:avLst/>
              <a:gdLst/>
              <a:ahLst/>
              <a:cxnLst/>
              <a:rect l="0" t="0" r="0" b="0"/>
              <a:pathLst>
                <a:path w="161926" h="103520">
                  <a:moveTo>
                    <a:pt x="0" y="37523"/>
                  </a:moveTo>
                  <a:lnTo>
                    <a:pt x="0" y="37523"/>
                  </a:lnTo>
                  <a:lnTo>
                    <a:pt x="7539" y="19623"/>
                  </a:lnTo>
                  <a:lnTo>
                    <a:pt x="8201" y="16064"/>
                  </a:lnTo>
                  <a:lnTo>
                    <a:pt x="14581" y="9289"/>
                  </a:lnTo>
                  <a:lnTo>
                    <a:pt x="24473" y="3808"/>
                  </a:lnTo>
                  <a:lnTo>
                    <a:pt x="59328" y="0"/>
                  </a:lnTo>
                  <a:lnTo>
                    <a:pt x="74345" y="5325"/>
                  </a:lnTo>
                  <a:lnTo>
                    <a:pt x="85959" y="13687"/>
                  </a:lnTo>
                  <a:lnTo>
                    <a:pt x="91120" y="20932"/>
                  </a:lnTo>
                  <a:lnTo>
                    <a:pt x="90592" y="33324"/>
                  </a:lnTo>
                  <a:lnTo>
                    <a:pt x="86830" y="47299"/>
                  </a:lnTo>
                  <a:lnTo>
                    <a:pt x="81630" y="57037"/>
                  </a:lnTo>
                  <a:lnTo>
                    <a:pt x="55217" y="83615"/>
                  </a:lnTo>
                  <a:lnTo>
                    <a:pt x="49875" y="96454"/>
                  </a:lnTo>
                  <a:lnTo>
                    <a:pt x="50183" y="99035"/>
                  </a:lnTo>
                  <a:lnTo>
                    <a:pt x="51447" y="100756"/>
                  </a:lnTo>
                  <a:lnTo>
                    <a:pt x="53348" y="101904"/>
                  </a:lnTo>
                  <a:lnTo>
                    <a:pt x="66137" y="103519"/>
                  </a:lnTo>
                  <a:lnTo>
                    <a:pt x="112318" y="95515"/>
                  </a:lnTo>
                  <a:lnTo>
                    <a:pt x="161925" y="8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355"/>
            <p:cNvSpPr/>
            <p:nvPr>
              <p:custDataLst>
                <p:tags r:id="rId96"/>
              </p:custDataLst>
            </p:nvPr>
          </p:nvSpPr>
          <p:spPr>
            <a:xfrm>
              <a:off x="5362578" y="5832018"/>
              <a:ext cx="131704" cy="426173"/>
            </a:xfrm>
            <a:custGeom>
              <a:avLst/>
              <a:gdLst/>
              <a:ahLst/>
              <a:cxnLst/>
              <a:rect l="0" t="0" r="0" b="0"/>
              <a:pathLst>
                <a:path w="131704" h="426173">
                  <a:moveTo>
                    <a:pt x="9522" y="159207"/>
                  </a:moveTo>
                  <a:lnTo>
                    <a:pt x="9522" y="159207"/>
                  </a:lnTo>
                  <a:lnTo>
                    <a:pt x="4466" y="159207"/>
                  </a:lnTo>
                  <a:lnTo>
                    <a:pt x="2977" y="162382"/>
                  </a:lnTo>
                  <a:lnTo>
                    <a:pt x="389" y="198980"/>
                  </a:lnTo>
                  <a:lnTo>
                    <a:pt x="6621" y="241225"/>
                  </a:lnTo>
                  <a:lnTo>
                    <a:pt x="8950" y="280614"/>
                  </a:lnTo>
                  <a:lnTo>
                    <a:pt x="9353" y="323238"/>
                  </a:lnTo>
                  <a:lnTo>
                    <a:pt x="9489" y="369878"/>
                  </a:lnTo>
                  <a:lnTo>
                    <a:pt x="9518" y="413707"/>
                  </a:lnTo>
                  <a:lnTo>
                    <a:pt x="9519" y="420949"/>
                  </a:lnTo>
                  <a:lnTo>
                    <a:pt x="8462" y="424718"/>
                  </a:lnTo>
                  <a:lnTo>
                    <a:pt x="6699" y="426172"/>
                  </a:lnTo>
                  <a:lnTo>
                    <a:pt x="4465" y="426084"/>
                  </a:lnTo>
                  <a:lnTo>
                    <a:pt x="1321" y="400676"/>
                  </a:lnTo>
                  <a:lnTo>
                    <a:pt x="389" y="359635"/>
                  </a:lnTo>
                  <a:lnTo>
                    <a:pt x="113" y="319016"/>
                  </a:lnTo>
                  <a:lnTo>
                    <a:pt x="31" y="280171"/>
                  </a:lnTo>
                  <a:lnTo>
                    <a:pt x="7" y="241850"/>
                  </a:lnTo>
                  <a:lnTo>
                    <a:pt x="0" y="203685"/>
                  </a:lnTo>
                  <a:lnTo>
                    <a:pt x="7602" y="159408"/>
                  </a:lnTo>
                  <a:lnTo>
                    <a:pt x="17303" y="121284"/>
                  </a:lnTo>
                  <a:lnTo>
                    <a:pt x="33111" y="73887"/>
                  </a:lnTo>
                  <a:lnTo>
                    <a:pt x="57416" y="30640"/>
                  </a:lnTo>
                  <a:lnTo>
                    <a:pt x="77544" y="6458"/>
                  </a:lnTo>
                  <a:lnTo>
                    <a:pt x="87732" y="1360"/>
                  </a:lnTo>
                  <a:lnTo>
                    <a:pt x="93411" y="0"/>
                  </a:lnTo>
                  <a:lnTo>
                    <a:pt x="99315" y="1212"/>
                  </a:lnTo>
                  <a:lnTo>
                    <a:pt x="111519" y="8200"/>
                  </a:lnTo>
                  <a:lnTo>
                    <a:pt x="118354" y="15540"/>
                  </a:lnTo>
                  <a:lnTo>
                    <a:pt x="127799" y="38988"/>
                  </a:lnTo>
                  <a:lnTo>
                    <a:pt x="131703" y="70082"/>
                  </a:lnTo>
                  <a:lnTo>
                    <a:pt x="127804" y="95993"/>
                  </a:lnTo>
                  <a:lnTo>
                    <a:pt x="111163" y="143435"/>
                  </a:lnTo>
                  <a:lnTo>
                    <a:pt x="93335" y="176435"/>
                  </a:lnTo>
                  <a:lnTo>
                    <a:pt x="72808" y="194533"/>
                  </a:lnTo>
                  <a:lnTo>
                    <a:pt x="55641" y="201366"/>
                  </a:lnTo>
                  <a:lnTo>
                    <a:pt x="46619" y="203188"/>
                  </a:lnTo>
                  <a:lnTo>
                    <a:pt x="38486" y="202285"/>
                  </a:lnTo>
                  <a:lnTo>
                    <a:pt x="23806" y="195640"/>
                  </a:lnTo>
                  <a:lnTo>
                    <a:pt x="9522" y="178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356"/>
            <p:cNvSpPr/>
            <p:nvPr>
              <p:custDataLst>
                <p:tags r:id="rId97"/>
              </p:custDataLst>
            </p:nvPr>
          </p:nvSpPr>
          <p:spPr>
            <a:xfrm>
              <a:off x="5572948" y="5774409"/>
              <a:ext cx="46803" cy="235867"/>
            </a:xfrm>
            <a:custGeom>
              <a:avLst/>
              <a:gdLst/>
              <a:ahLst/>
              <a:cxnLst/>
              <a:rect l="0" t="0" r="0" b="0"/>
              <a:pathLst>
                <a:path w="46803" h="235867">
                  <a:moveTo>
                    <a:pt x="46802" y="45366"/>
                  </a:moveTo>
                  <a:lnTo>
                    <a:pt x="46802" y="45366"/>
                  </a:lnTo>
                  <a:lnTo>
                    <a:pt x="46802" y="0"/>
                  </a:lnTo>
                  <a:lnTo>
                    <a:pt x="36689" y="8523"/>
                  </a:lnTo>
                  <a:lnTo>
                    <a:pt x="31724" y="15937"/>
                  </a:lnTo>
                  <a:lnTo>
                    <a:pt x="14728" y="60424"/>
                  </a:lnTo>
                  <a:lnTo>
                    <a:pt x="3346" y="101688"/>
                  </a:lnTo>
                  <a:lnTo>
                    <a:pt x="0" y="144960"/>
                  </a:lnTo>
                  <a:lnTo>
                    <a:pt x="344" y="188813"/>
                  </a:lnTo>
                  <a:lnTo>
                    <a:pt x="7392" y="220771"/>
                  </a:lnTo>
                  <a:lnTo>
                    <a:pt x="13764" y="226687"/>
                  </a:lnTo>
                  <a:lnTo>
                    <a:pt x="22594" y="231787"/>
                  </a:lnTo>
                  <a:lnTo>
                    <a:pt x="37277" y="235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1" name="SMARTInkShape-4357"/>
          <p:cNvSpPr/>
          <p:nvPr>
            <p:custDataLst>
              <p:tags r:id="rId6"/>
            </p:custDataLst>
          </p:nvPr>
        </p:nvSpPr>
        <p:spPr>
          <a:xfrm>
            <a:off x="2762254" y="5705868"/>
            <a:ext cx="209547" cy="818758"/>
          </a:xfrm>
          <a:custGeom>
            <a:avLst/>
            <a:gdLst/>
            <a:ahLst/>
            <a:cxnLst/>
            <a:rect l="0" t="0" r="0" b="0"/>
            <a:pathLst>
              <a:path w="209547" h="818758">
                <a:moveTo>
                  <a:pt x="200021" y="9132"/>
                </a:moveTo>
                <a:lnTo>
                  <a:pt x="200021" y="9132"/>
                </a:lnTo>
                <a:lnTo>
                  <a:pt x="194965" y="4076"/>
                </a:lnTo>
                <a:lnTo>
                  <a:pt x="189660" y="1593"/>
                </a:lnTo>
                <a:lnTo>
                  <a:pt x="172575" y="0"/>
                </a:lnTo>
                <a:lnTo>
                  <a:pt x="154965" y="4780"/>
                </a:lnTo>
                <a:lnTo>
                  <a:pt x="136341" y="12900"/>
                </a:lnTo>
                <a:lnTo>
                  <a:pt x="103462" y="47811"/>
                </a:lnTo>
                <a:lnTo>
                  <a:pt x="75606" y="91380"/>
                </a:lnTo>
                <a:lnTo>
                  <a:pt x="59793" y="115699"/>
                </a:lnTo>
                <a:lnTo>
                  <a:pt x="41620" y="161768"/>
                </a:lnTo>
                <a:lnTo>
                  <a:pt x="31462" y="199679"/>
                </a:lnTo>
                <a:lnTo>
                  <a:pt x="27739" y="219761"/>
                </a:lnTo>
                <a:lnTo>
                  <a:pt x="13747" y="267146"/>
                </a:lnTo>
                <a:lnTo>
                  <a:pt x="7951" y="304656"/>
                </a:lnTo>
                <a:lnTo>
                  <a:pt x="2353" y="345403"/>
                </a:lnTo>
                <a:lnTo>
                  <a:pt x="694" y="388168"/>
                </a:lnTo>
                <a:lnTo>
                  <a:pt x="203" y="430472"/>
                </a:lnTo>
                <a:lnTo>
                  <a:pt x="57" y="473699"/>
                </a:lnTo>
                <a:lnTo>
                  <a:pt x="14" y="516140"/>
                </a:lnTo>
                <a:lnTo>
                  <a:pt x="4" y="548794"/>
                </a:lnTo>
                <a:lnTo>
                  <a:pt x="0" y="588001"/>
                </a:lnTo>
                <a:lnTo>
                  <a:pt x="5054" y="631499"/>
                </a:lnTo>
                <a:lnTo>
                  <a:pt x="17301" y="673583"/>
                </a:lnTo>
                <a:lnTo>
                  <a:pt x="39996" y="715143"/>
                </a:lnTo>
                <a:lnTo>
                  <a:pt x="54778" y="744707"/>
                </a:lnTo>
                <a:lnTo>
                  <a:pt x="65266" y="757976"/>
                </a:lnTo>
                <a:lnTo>
                  <a:pt x="110557" y="790122"/>
                </a:lnTo>
                <a:lnTo>
                  <a:pt x="118153" y="796492"/>
                </a:lnTo>
                <a:lnTo>
                  <a:pt x="154127" y="810513"/>
                </a:lnTo>
                <a:lnTo>
                  <a:pt x="209546" y="8187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SMARTInkShape-Group888"/>
          <p:cNvGrpSpPr/>
          <p:nvPr/>
        </p:nvGrpSpPr>
        <p:grpSpPr>
          <a:xfrm>
            <a:off x="7515225" y="3657600"/>
            <a:ext cx="4544949" cy="3048001"/>
            <a:chOff x="7515225" y="3657600"/>
            <a:chExt cx="4544949" cy="3048001"/>
          </a:xfrm>
        </p:grpSpPr>
        <p:sp>
          <p:nvSpPr>
            <p:cNvPr id="562" name="SMARTInkShape-4358"/>
            <p:cNvSpPr/>
            <p:nvPr>
              <p:custDataLst>
                <p:tags r:id="rId60"/>
              </p:custDataLst>
            </p:nvPr>
          </p:nvSpPr>
          <p:spPr>
            <a:xfrm>
              <a:off x="7910051" y="4458325"/>
              <a:ext cx="165433" cy="331556"/>
            </a:xfrm>
            <a:custGeom>
              <a:avLst/>
              <a:gdLst/>
              <a:ahLst/>
              <a:cxnLst/>
              <a:rect l="0" t="0" r="0" b="0"/>
              <a:pathLst>
                <a:path w="165433" h="331556">
                  <a:moveTo>
                    <a:pt x="148099" y="27950"/>
                  </a:moveTo>
                  <a:lnTo>
                    <a:pt x="148099" y="27950"/>
                  </a:lnTo>
                  <a:lnTo>
                    <a:pt x="165432" y="1483"/>
                  </a:lnTo>
                  <a:lnTo>
                    <a:pt x="164946" y="781"/>
                  </a:lnTo>
                  <a:lnTo>
                    <a:pt x="161583" y="0"/>
                  </a:lnTo>
                  <a:lnTo>
                    <a:pt x="126400" y="470"/>
                  </a:lnTo>
                  <a:lnTo>
                    <a:pt x="99689" y="8049"/>
                  </a:lnTo>
                  <a:lnTo>
                    <a:pt x="73783" y="23229"/>
                  </a:lnTo>
                  <a:lnTo>
                    <a:pt x="40677" y="60901"/>
                  </a:lnTo>
                  <a:lnTo>
                    <a:pt x="27827" y="89845"/>
                  </a:lnTo>
                  <a:lnTo>
                    <a:pt x="21763" y="133978"/>
                  </a:lnTo>
                  <a:lnTo>
                    <a:pt x="15365" y="177729"/>
                  </a:lnTo>
                  <a:lnTo>
                    <a:pt x="13772" y="221084"/>
                  </a:lnTo>
                  <a:lnTo>
                    <a:pt x="7226" y="259892"/>
                  </a:lnTo>
                  <a:lnTo>
                    <a:pt x="2995" y="289996"/>
                  </a:lnTo>
                  <a:lnTo>
                    <a:pt x="0" y="305282"/>
                  </a:lnTo>
                  <a:lnTo>
                    <a:pt x="2196" y="319131"/>
                  </a:lnTo>
                  <a:lnTo>
                    <a:pt x="4264" y="323670"/>
                  </a:lnTo>
                  <a:lnTo>
                    <a:pt x="6701" y="326696"/>
                  </a:lnTo>
                  <a:lnTo>
                    <a:pt x="9383" y="328715"/>
                  </a:lnTo>
                  <a:lnTo>
                    <a:pt x="23273" y="331555"/>
                  </a:lnTo>
                  <a:lnTo>
                    <a:pt x="68830" y="322980"/>
                  </a:lnTo>
                  <a:lnTo>
                    <a:pt x="112486" y="307050"/>
                  </a:lnTo>
                  <a:lnTo>
                    <a:pt x="157624" y="285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359"/>
            <p:cNvSpPr/>
            <p:nvPr>
              <p:custDataLst>
                <p:tags r:id="rId61"/>
              </p:custDataLst>
            </p:nvPr>
          </p:nvSpPr>
          <p:spPr>
            <a:xfrm>
              <a:off x="7862594" y="4191395"/>
              <a:ext cx="2291057" cy="75806"/>
            </a:xfrm>
            <a:custGeom>
              <a:avLst/>
              <a:gdLst/>
              <a:ahLst/>
              <a:cxnLst/>
              <a:rect l="0" t="0" r="0" b="0"/>
              <a:pathLst>
                <a:path w="2291057" h="75806">
                  <a:moveTo>
                    <a:pt x="5056" y="75805"/>
                  </a:moveTo>
                  <a:lnTo>
                    <a:pt x="5056" y="75805"/>
                  </a:lnTo>
                  <a:lnTo>
                    <a:pt x="0" y="75805"/>
                  </a:lnTo>
                  <a:lnTo>
                    <a:pt x="19226" y="68201"/>
                  </a:lnTo>
                  <a:lnTo>
                    <a:pt x="47708" y="60617"/>
                  </a:lnTo>
                  <a:lnTo>
                    <a:pt x="92835" y="57899"/>
                  </a:lnTo>
                  <a:lnTo>
                    <a:pt x="135016" y="56036"/>
                  </a:lnTo>
                  <a:lnTo>
                    <a:pt x="180558" y="50309"/>
                  </a:lnTo>
                  <a:lnTo>
                    <a:pt x="211821" y="48599"/>
                  </a:lnTo>
                  <a:lnTo>
                    <a:pt x="246177" y="47838"/>
                  </a:lnTo>
                  <a:lnTo>
                    <a:pt x="283671" y="47500"/>
                  </a:lnTo>
                  <a:lnTo>
                    <a:pt x="325029" y="47350"/>
                  </a:lnTo>
                  <a:lnTo>
                    <a:pt x="368105" y="44461"/>
                  </a:lnTo>
                  <a:lnTo>
                    <a:pt x="413003" y="40708"/>
                  </a:lnTo>
                  <a:lnTo>
                    <a:pt x="436829" y="39707"/>
                  </a:lnTo>
                  <a:lnTo>
                    <a:pt x="461180" y="39039"/>
                  </a:lnTo>
                  <a:lnTo>
                    <a:pt x="486938" y="38595"/>
                  </a:lnTo>
                  <a:lnTo>
                    <a:pt x="513636" y="38298"/>
                  </a:lnTo>
                  <a:lnTo>
                    <a:pt x="540959" y="38101"/>
                  </a:lnTo>
                  <a:lnTo>
                    <a:pt x="569757" y="36910"/>
                  </a:lnTo>
                  <a:lnTo>
                    <a:pt x="599541" y="35059"/>
                  </a:lnTo>
                  <a:lnTo>
                    <a:pt x="629979" y="32766"/>
                  </a:lnTo>
                  <a:lnTo>
                    <a:pt x="661914" y="31238"/>
                  </a:lnTo>
                  <a:lnTo>
                    <a:pt x="694844" y="30218"/>
                  </a:lnTo>
                  <a:lnTo>
                    <a:pt x="728440" y="29538"/>
                  </a:lnTo>
                  <a:lnTo>
                    <a:pt x="763538" y="29086"/>
                  </a:lnTo>
                  <a:lnTo>
                    <a:pt x="799635" y="28784"/>
                  </a:lnTo>
                  <a:lnTo>
                    <a:pt x="836400" y="28583"/>
                  </a:lnTo>
                  <a:lnTo>
                    <a:pt x="873611" y="28448"/>
                  </a:lnTo>
                  <a:lnTo>
                    <a:pt x="911118" y="28359"/>
                  </a:lnTo>
                  <a:lnTo>
                    <a:pt x="948822" y="28299"/>
                  </a:lnTo>
                  <a:lnTo>
                    <a:pt x="987716" y="27201"/>
                  </a:lnTo>
                  <a:lnTo>
                    <a:pt x="1027405" y="25411"/>
                  </a:lnTo>
                  <a:lnTo>
                    <a:pt x="1067621" y="23159"/>
                  </a:lnTo>
                  <a:lnTo>
                    <a:pt x="1109250" y="21657"/>
                  </a:lnTo>
                  <a:lnTo>
                    <a:pt x="1151819" y="20656"/>
                  </a:lnTo>
                  <a:lnTo>
                    <a:pt x="1195014" y="19989"/>
                  </a:lnTo>
                  <a:lnTo>
                    <a:pt x="1236512" y="19544"/>
                  </a:lnTo>
                  <a:lnTo>
                    <a:pt x="1276876" y="19248"/>
                  </a:lnTo>
                  <a:lnTo>
                    <a:pt x="1316486" y="19050"/>
                  </a:lnTo>
                  <a:lnTo>
                    <a:pt x="1356651" y="18919"/>
                  </a:lnTo>
                  <a:lnTo>
                    <a:pt x="1397186" y="18831"/>
                  </a:lnTo>
                  <a:lnTo>
                    <a:pt x="1437968" y="18772"/>
                  </a:lnTo>
                  <a:lnTo>
                    <a:pt x="1477856" y="17675"/>
                  </a:lnTo>
                  <a:lnTo>
                    <a:pt x="1517147" y="15885"/>
                  </a:lnTo>
                  <a:lnTo>
                    <a:pt x="1556043" y="13633"/>
                  </a:lnTo>
                  <a:lnTo>
                    <a:pt x="1594671" y="12132"/>
                  </a:lnTo>
                  <a:lnTo>
                    <a:pt x="1633125" y="11131"/>
                  </a:lnTo>
                  <a:lnTo>
                    <a:pt x="1671460" y="10464"/>
                  </a:lnTo>
                  <a:lnTo>
                    <a:pt x="1707600" y="10019"/>
                  </a:lnTo>
                  <a:lnTo>
                    <a:pt x="1742277" y="9723"/>
                  </a:lnTo>
                  <a:lnTo>
                    <a:pt x="1775978" y="9525"/>
                  </a:lnTo>
                  <a:lnTo>
                    <a:pt x="1810088" y="9394"/>
                  </a:lnTo>
                  <a:lnTo>
                    <a:pt x="1844469" y="9306"/>
                  </a:lnTo>
                  <a:lnTo>
                    <a:pt x="1879031" y="9247"/>
                  </a:lnTo>
                  <a:lnTo>
                    <a:pt x="1911598" y="8150"/>
                  </a:lnTo>
                  <a:lnTo>
                    <a:pt x="1942833" y="6360"/>
                  </a:lnTo>
                  <a:lnTo>
                    <a:pt x="1973182" y="4108"/>
                  </a:lnTo>
                  <a:lnTo>
                    <a:pt x="2001882" y="2607"/>
                  </a:lnTo>
                  <a:lnTo>
                    <a:pt x="2029481" y="1606"/>
                  </a:lnTo>
                  <a:lnTo>
                    <a:pt x="2056348" y="939"/>
                  </a:lnTo>
                  <a:lnTo>
                    <a:pt x="2082725" y="494"/>
                  </a:lnTo>
                  <a:lnTo>
                    <a:pt x="2108778" y="198"/>
                  </a:lnTo>
                  <a:lnTo>
                    <a:pt x="2134612" y="0"/>
                  </a:lnTo>
                  <a:lnTo>
                    <a:pt x="2180250" y="2603"/>
                  </a:lnTo>
                  <a:lnTo>
                    <a:pt x="2220642" y="6229"/>
                  </a:lnTo>
                  <a:lnTo>
                    <a:pt x="2291056" y="9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360"/>
            <p:cNvSpPr/>
            <p:nvPr>
              <p:custDataLst>
                <p:tags r:id="rId62"/>
              </p:custDataLst>
            </p:nvPr>
          </p:nvSpPr>
          <p:spPr>
            <a:xfrm>
              <a:off x="10229850" y="3876675"/>
              <a:ext cx="114301" cy="139230"/>
            </a:xfrm>
            <a:custGeom>
              <a:avLst/>
              <a:gdLst/>
              <a:ahLst/>
              <a:cxnLst/>
              <a:rect l="0" t="0" r="0" b="0"/>
              <a:pathLst>
                <a:path w="114301" h="139230">
                  <a:moveTo>
                    <a:pt x="0" y="28575"/>
                  </a:moveTo>
                  <a:lnTo>
                    <a:pt x="0" y="28575"/>
                  </a:lnTo>
                  <a:lnTo>
                    <a:pt x="14191" y="28575"/>
                  </a:lnTo>
                  <a:lnTo>
                    <a:pt x="19713" y="37042"/>
                  </a:lnTo>
                  <a:lnTo>
                    <a:pt x="33954" y="70769"/>
                  </a:lnTo>
                  <a:lnTo>
                    <a:pt x="37554" y="109782"/>
                  </a:lnTo>
                  <a:lnTo>
                    <a:pt x="32882" y="129778"/>
                  </a:lnTo>
                  <a:lnTo>
                    <a:pt x="30389" y="134143"/>
                  </a:lnTo>
                  <a:lnTo>
                    <a:pt x="27667" y="137054"/>
                  </a:lnTo>
                  <a:lnTo>
                    <a:pt x="24795" y="138994"/>
                  </a:lnTo>
                  <a:lnTo>
                    <a:pt x="21822" y="139229"/>
                  </a:lnTo>
                  <a:lnTo>
                    <a:pt x="15695" y="136669"/>
                  </a:lnTo>
                  <a:lnTo>
                    <a:pt x="14697" y="132387"/>
                  </a:lnTo>
                  <a:lnTo>
                    <a:pt x="16409" y="119164"/>
                  </a:lnTo>
                  <a:lnTo>
                    <a:pt x="34797" y="83746"/>
                  </a:lnTo>
                  <a:lnTo>
                    <a:pt x="66907" y="398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361"/>
            <p:cNvSpPr/>
            <p:nvPr>
              <p:custDataLst>
                <p:tags r:id="rId63"/>
              </p:custDataLst>
            </p:nvPr>
          </p:nvSpPr>
          <p:spPr>
            <a:xfrm>
              <a:off x="10410825" y="3905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362"/>
            <p:cNvSpPr/>
            <p:nvPr>
              <p:custDataLst>
                <p:tags r:id="rId64"/>
              </p:custDataLst>
            </p:nvPr>
          </p:nvSpPr>
          <p:spPr>
            <a:xfrm>
              <a:off x="10410648" y="3990975"/>
              <a:ext cx="9703" cy="28576"/>
            </a:xfrm>
            <a:custGeom>
              <a:avLst/>
              <a:gdLst/>
              <a:ahLst/>
              <a:cxnLst/>
              <a:rect l="0" t="0" r="0" b="0"/>
              <a:pathLst>
                <a:path w="9703" h="28576">
                  <a:moveTo>
                    <a:pt x="9702" y="0"/>
                  </a:moveTo>
                  <a:lnTo>
                    <a:pt x="9702" y="0"/>
                  </a:lnTo>
                  <a:lnTo>
                    <a:pt x="0" y="18343"/>
                  </a:lnTo>
                  <a:lnTo>
                    <a:pt x="17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363"/>
            <p:cNvSpPr/>
            <p:nvPr>
              <p:custDataLst>
                <p:tags r:id="rId65"/>
              </p:custDataLst>
            </p:nvPr>
          </p:nvSpPr>
          <p:spPr>
            <a:xfrm>
              <a:off x="7934325" y="46291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8937"/>
                  </a:lnTo>
                  <a:lnTo>
                    <a:pt x="20723" y="397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364"/>
            <p:cNvSpPr/>
            <p:nvPr>
              <p:custDataLst>
                <p:tags r:id="rId66"/>
              </p:custDataLst>
            </p:nvPr>
          </p:nvSpPr>
          <p:spPr>
            <a:xfrm>
              <a:off x="8088050" y="4600575"/>
              <a:ext cx="112976" cy="123826"/>
            </a:xfrm>
            <a:custGeom>
              <a:avLst/>
              <a:gdLst/>
              <a:ahLst/>
              <a:cxnLst/>
              <a:rect l="0" t="0" r="0" b="0"/>
              <a:pathLst>
                <a:path w="112976" h="1238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5056"/>
                  </a:lnTo>
                  <a:lnTo>
                    <a:pt x="16058" y="16247"/>
                  </a:lnTo>
                  <a:lnTo>
                    <a:pt x="57302" y="49490"/>
                  </a:lnTo>
                  <a:lnTo>
                    <a:pt x="95255" y="96779"/>
                  </a:lnTo>
                  <a:lnTo>
                    <a:pt x="11297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365"/>
            <p:cNvSpPr/>
            <p:nvPr>
              <p:custDataLst>
                <p:tags r:id="rId67"/>
              </p:custDataLst>
            </p:nvPr>
          </p:nvSpPr>
          <p:spPr>
            <a:xfrm>
              <a:off x="8115300" y="4611424"/>
              <a:ext cx="104776" cy="122502"/>
            </a:xfrm>
            <a:custGeom>
              <a:avLst/>
              <a:gdLst/>
              <a:ahLst/>
              <a:cxnLst/>
              <a:rect l="0" t="0" r="0" b="0"/>
              <a:pathLst>
                <a:path w="104776" h="122502">
                  <a:moveTo>
                    <a:pt x="104775" y="8201"/>
                  </a:moveTo>
                  <a:lnTo>
                    <a:pt x="104775" y="8201"/>
                  </a:lnTo>
                  <a:lnTo>
                    <a:pt x="89566" y="1656"/>
                  </a:lnTo>
                  <a:lnTo>
                    <a:pt x="78260" y="0"/>
                  </a:lnTo>
                  <a:lnTo>
                    <a:pt x="69002" y="2087"/>
                  </a:lnTo>
                  <a:lnTo>
                    <a:pt x="55018" y="12034"/>
                  </a:lnTo>
                  <a:lnTo>
                    <a:pt x="20776" y="49731"/>
                  </a:lnTo>
                  <a:lnTo>
                    <a:pt x="5201" y="82962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366"/>
            <p:cNvSpPr/>
            <p:nvPr>
              <p:custDataLst>
                <p:tags r:id="rId68"/>
              </p:custDataLst>
            </p:nvPr>
          </p:nvSpPr>
          <p:spPr>
            <a:xfrm>
              <a:off x="8210667" y="4578241"/>
              <a:ext cx="111811" cy="338735"/>
            </a:xfrm>
            <a:custGeom>
              <a:avLst/>
              <a:gdLst/>
              <a:ahLst/>
              <a:cxnLst/>
              <a:rect l="0" t="0" r="0" b="0"/>
              <a:pathLst>
                <a:path w="111811" h="338735">
                  <a:moveTo>
                    <a:pt x="18933" y="79484"/>
                  </a:moveTo>
                  <a:lnTo>
                    <a:pt x="18933" y="79484"/>
                  </a:lnTo>
                  <a:lnTo>
                    <a:pt x="13877" y="89597"/>
                  </a:lnTo>
                  <a:lnTo>
                    <a:pt x="14216" y="100207"/>
                  </a:lnTo>
                  <a:lnTo>
                    <a:pt x="15788" y="105999"/>
                  </a:lnTo>
                  <a:lnTo>
                    <a:pt x="10979" y="151859"/>
                  </a:lnTo>
                  <a:lnTo>
                    <a:pt x="9718" y="190441"/>
                  </a:lnTo>
                  <a:lnTo>
                    <a:pt x="6627" y="236252"/>
                  </a:lnTo>
                  <a:lnTo>
                    <a:pt x="1215" y="283546"/>
                  </a:lnTo>
                  <a:lnTo>
                    <a:pt x="146" y="329421"/>
                  </a:lnTo>
                  <a:lnTo>
                    <a:pt x="0" y="338734"/>
                  </a:lnTo>
                  <a:lnTo>
                    <a:pt x="1019" y="338043"/>
                  </a:lnTo>
                  <a:lnTo>
                    <a:pt x="4974" y="328807"/>
                  </a:lnTo>
                  <a:lnTo>
                    <a:pt x="8531" y="290462"/>
                  </a:lnTo>
                  <a:lnTo>
                    <a:pt x="12057" y="251215"/>
                  </a:lnTo>
                  <a:lnTo>
                    <a:pt x="17575" y="212889"/>
                  </a:lnTo>
                  <a:lnTo>
                    <a:pt x="23587" y="179219"/>
                  </a:lnTo>
                  <a:lnTo>
                    <a:pt x="32071" y="132318"/>
                  </a:lnTo>
                  <a:lnTo>
                    <a:pt x="41287" y="93375"/>
                  </a:lnTo>
                  <a:lnTo>
                    <a:pt x="59872" y="46676"/>
                  </a:lnTo>
                  <a:lnTo>
                    <a:pt x="76064" y="9665"/>
                  </a:lnTo>
                  <a:lnTo>
                    <a:pt x="85247" y="1534"/>
                  </a:lnTo>
                  <a:lnTo>
                    <a:pt x="89601" y="0"/>
                  </a:lnTo>
                  <a:lnTo>
                    <a:pt x="93562" y="37"/>
                  </a:lnTo>
                  <a:lnTo>
                    <a:pt x="97261" y="1119"/>
                  </a:lnTo>
                  <a:lnTo>
                    <a:pt x="104192" y="13611"/>
                  </a:lnTo>
                  <a:lnTo>
                    <a:pt x="109743" y="34332"/>
                  </a:lnTo>
                  <a:lnTo>
                    <a:pt x="111810" y="73632"/>
                  </a:lnTo>
                  <a:lnTo>
                    <a:pt x="105130" y="106325"/>
                  </a:lnTo>
                  <a:lnTo>
                    <a:pt x="83540" y="145342"/>
                  </a:lnTo>
                  <a:lnTo>
                    <a:pt x="66558" y="165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367"/>
            <p:cNvSpPr/>
            <p:nvPr>
              <p:custDataLst>
                <p:tags r:id="rId69"/>
              </p:custDataLst>
            </p:nvPr>
          </p:nvSpPr>
          <p:spPr>
            <a:xfrm>
              <a:off x="8353425" y="4563799"/>
              <a:ext cx="47626" cy="163329"/>
            </a:xfrm>
            <a:custGeom>
              <a:avLst/>
              <a:gdLst/>
              <a:ahLst/>
              <a:cxnLst/>
              <a:rect l="0" t="0" r="0" b="0"/>
              <a:pathLst>
                <a:path w="47626" h="163329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19246" y="4125"/>
                  </a:lnTo>
                  <a:lnTo>
                    <a:pt x="22356" y="7601"/>
                  </a:lnTo>
                  <a:lnTo>
                    <a:pt x="35750" y="51354"/>
                  </a:lnTo>
                  <a:lnTo>
                    <a:pt x="37636" y="87869"/>
                  </a:lnTo>
                  <a:lnTo>
                    <a:pt x="36950" y="129771"/>
                  </a:lnTo>
                  <a:lnTo>
                    <a:pt x="30469" y="151584"/>
                  </a:lnTo>
                  <a:lnTo>
                    <a:pt x="24831" y="161179"/>
                  </a:lnTo>
                  <a:lnTo>
                    <a:pt x="21846" y="163104"/>
                  </a:lnTo>
                  <a:lnTo>
                    <a:pt x="18797" y="163328"/>
                  </a:lnTo>
                  <a:lnTo>
                    <a:pt x="15707" y="162419"/>
                  </a:lnTo>
                  <a:lnTo>
                    <a:pt x="12273" y="150120"/>
                  </a:lnTo>
                  <a:lnTo>
                    <a:pt x="11357" y="140914"/>
                  </a:lnTo>
                  <a:lnTo>
                    <a:pt x="15984" y="122218"/>
                  </a:lnTo>
                  <a:lnTo>
                    <a:pt x="34520" y="75897"/>
                  </a:lnTo>
                  <a:lnTo>
                    <a:pt x="47625" y="46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368"/>
            <p:cNvSpPr/>
            <p:nvPr>
              <p:custDataLst>
                <p:tags r:id="rId70"/>
              </p:custDataLst>
            </p:nvPr>
          </p:nvSpPr>
          <p:spPr>
            <a:xfrm>
              <a:off x="8458200" y="4558616"/>
              <a:ext cx="240947" cy="165785"/>
            </a:xfrm>
            <a:custGeom>
              <a:avLst/>
              <a:gdLst/>
              <a:ahLst/>
              <a:cxnLst/>
              <a:rect l="0" t="0" r="0" b="0"/>
              <a:pathLst>
                <a:path w="240947" h="165785">
                  <a:moveTo>
                    <a:pt x="0" y="41959"/>
                  </a:moveTo>
                  <a:lnTo>
                    <a:pt x="0" y="41959"/>
                  </a:lnTo>
                  <a:lnTo>
                    <a:pt x="0" y="52072"/>
                  </a:lnTo>
                  <a:lnTo>
                    <a:pt x="2822" y="59859"/>
                  </a:lnTo>
                  <a:lnTo>
                    <a:pt x="8200" y="68426"/>
                  </a:lnTo>
                  <a:lnTo>
                    <a:pt x="11758" y="69596"/>
                  </a:lnTo>
                  <a:lnTo>
                    <a:pt x="14189" y="69910"/>
                  </a:lnTo>
                  <a:lnTo>
                    <a:pt x="27722" y="65292"/>
                  </a:lnTo>
                  <a:lnTo>
                    <a:pt x="40082" y="57222"/>
                  </a:lnTo>
                  <a:lnTo>
                    <a:pt x="55503" y="38015"/>
                  </a:lnTo>
                  <a:lnTo>
                    <a:pt x="58169" y="30863"/>
                  </a:lnTo>
                  <a:lnTo>
                    <a:pt x="58308" y="17272"/>
                  </a:lnTo>
                  <a:lnTo>
                    <a:pt x="56863" y="12801"/>
                  </a:lnTo>
                  <a:lnTo>
                    <a:pt x="54842" y="9820"/>
                  </a:lnTo>
                  <a:lnTo>
                    <a:pt x="52436" y="7833"/>
                  </a:lnTo>
                  <a:lnTo>
                    <a:pt x="48716" y="7567"/>
                  </a:lnTo>
                  <a:lnTo>
                    <a:pt x="38938" y="10093"/>
                  </a:lnTo>
                  <a:lnTo>
                    <a:pt x="30359" y="20388"/>
                  </a:lnTo>
                  <a:lnTo>
                    <a:pt x="9682" y="65504"/>
                  </a:lnTo>
                  <a:lnTo>
                    <a:pt x="6455" y="70356"/>
                  </a:lnTo>
                  <a:lnTo>
                    <a:pt x="1912" y="92354"/>
                  </a:lnTo>
                  <a:lnTo>
                    <a:pt x="1436" y="127174"/>
                  </a:lnTo>
                  <a:lnTo>
                    <a:pt x="5224" y="141920"/>
                  </a:lnTo>
                  <a:lnTo>
                    <a:pt x="8775" y="146700"/>
                  </a:lnTo>
                  <a:lnTo>
                    <a:pt x="18364" y="152010"/>
                  </a:lnTo>
                  <a:lnTo>
                    <a:pt x="32503" y="148726"/>
                  </a:lnTo>
                  <a:lnTo>
                    <a:pt x="48313" y="139153"/>
                  </a:lnTo>
                  <a:lnTo>
                    <a:pt x="94170" y="95464"/>
                  </a:lnTo>
                  <a:lnTo>
                    <a:pt x="116496" y="56060"/>
                  </a:lnTo>
                  <a:lnTo>
                    <a:pt x="131835" y="15859"/>
                  </a:lnTo>
                  <a:lnTo>
                    <a:pt x="132340" y="16092"/>
                  </a:lnTo>
                  <a:lnTo>
                    <a:pt x="132900" y="19174"/>
                  </a:lnTo>
                  <a:lnTo>
                    <a:pt x="139870" y="62788"/>
                  </a:lnTo>
                  <a:lnTo>
                    <a:pt x="142480" y="108868"/>
                  </a:lnTo>
                  <a:lnTo>
                    <a:pt x="139878" y="122144"/>
                  </a:lnTo>
                  <a:lnTo>
                    <a:pt x="137702" y="127165"/>
                  </a:lnTo>
                  <a:lnTo>
                    <a:pt x="129639" y="135568"/>
                  </a:lnTo>
                  <a:lnTo>
                    <a:pt x="117330" y="144528"/>
                  </a:lnTo>
                  <a:lnTo>
                    <a:pt x="117378" y="143147"/>
                  </a:lnTo>
                  <a:lnTo>
                    <a:pt x="138328" y="101020"/>
                  </a:lnTo>
                  <a:lnTo>
                    <a:pt x="157168" y="78390"/>
                  </a:lnTo>
                  <a:lnTo>
                    <a:pt x="200654" y="45332"/>
                  </a:lnTo>
                  <a:lnTo>
                    <a:pt x="238916" y="12108"/>
                  </a:lnTo>
                  <a:lnTo>
                    <a:pt x="240769" y="8300"/>
                  </a:lnTo>
                  <a:lnTo>
                    <a:pt x="240946" y="4704"/>
                  </a:lnTo>
                  <a:lnTo>
                    <a:pt x="240005" y="1246"/>
                  </a:lnTo>
                  <a:lnTo>
                    <a:pt x="237262" y="0"/>
                  </a:lnTo>
                  <a:lnTo>
                    <a:pt x="228569" y="1439"/>
                  </a:lnTo>
                  <a:lnTo>
                    <a:pt x="220473" y="8428"/>
                  </a:lnTo>
                  <a:lnTo>
                    <a:pt x="214405" y="18589"/>
                  </a:lnTo>
                  <a:lnTo>
                    <a:pt x="210509" y="45182"/>
                  </a:lnTo>
                  <a:lnTo>
                    <a:pt x="211034" y="61383"/>
                  </a:lnTo>
                  <a:lnTo>
                    <a:pt x="222864" y="105678"/>
                  </a:lnTo>
                  <a:lnTo>
                    <a:pt x="232954" y="132000"/>
                  </a:lnTo>
                  <a:lnTo>
                    <a:pt x="231241" y="144066"/>
                  </a:lnTo>
                  <a:lnTo>
                    <a:pt x="224129" y="153662"/>
                  </a:lnTo>
                  <a:lnTo>
                    <a:pt x="219270" y="157703"/>
                  </a:lnTo>
                  <a:lnTo>
                    <a:pt x="190500" y="165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369"/>
            <p:cNvSpPr/>
            <p:nvPr>
              <p:custDataLst>
                <p:tags r:id="rId71"/>
              </p:custDataLst>
            </p:nvPr>
          </p:nvSpPr>
          <p:spPr>
            <a:xfrm>
              <a:off x="9773155" y="3789907"/>
              <a:ext cx="396164" cy="250206"/>
            </a:xfrm>
            <a:custGeom>
              <a:avLst/>
              <a:gdLst/>
              <a:ahLst/>
              <a:cxnLst/>
              <a:rect l="0" t="0" r="0" b="0"/>
              <a:pathLst>
                <a:path w="396164" h="250206">
                  <a:moveTo>
                    <a:pt x="9020" y="115343"/>
                  </a:moveTo>
                  <a:lnTo>
                    <a:pt x="9020" y="115343"/>
                  </a:lnTo>
                  <a:lnTo>
                    <a:pt x="14077" y="125456"/>
                  </a:lnTo>
                  <a:lnTo>
                    <a:pt x="17957" y="164300"/>
                  </a:lnTo>
                  <a:lnTo>
                    <a:pt x="15549" y="191937"/>
                  </a:lnTo>
                  <a:lnTo>
                    <a:pt x="1200" y="234871"/>
                  </a:lnTo>
                  <a:lnTo>
                    <a:pt x="632" y="235245"/>
                  </a:lnTo>
                  <a:lnTo>
                    <a:pt x="254" y="234436"/>
                  </a:lnTo>
                  <a:lnTo>
                    <a:pt x="0" y="232839"/>
                  </a:lnTo>
                  <a:lnTo>
                    <a:pt x="15771" y="190791"/>
                  </a:lnTo>
                  <a:lnTo>
                    <a:pt x="34454" y="144993"/>
                  </a:lnTo>
                  <a:lnTo>
                    <a:pt x="50299" y="122671"/>
                  </a:lnTo>
                  <a:lnTo>
                    <a:pt x="52415" y="121286"/>
                  </a:lnTo>
                  <a:lnTo>
                    <a:pt x="53826" y="121422"/>
                  </a:lnTo>
                  <a:lnTo>
                    <a:pt x="61145" y="134300"/>
                  </a:lnTo>
                  <a:lnTo>
                    <a:pt x="61114" y="148110"/>
                  </a:lnTo>
                  <a:lnTo>
                    <a:pt x="50689" y="189978"/>
                  </a:lnTo>
                  <a:lnTo>
                    <a:pt x="47433" y="213073"/>
                  </a:lnTo>
                  <a:lnTo>
                    <a:pt x="47260" y="207815"/>
                  </a:lnTo>
                  <a:lnTo>
                    <a:pt x="52218" y="192954"/>
                  </a:lnTo>
                  <a:lnTo>
                    <a:pt x="88052" y="145723"/>
                  </a:lnTo>
                  <a:lnTo>
                    <a:pt x="102877" y="132694"/>
                  </a:lnTo>
                  <a:lnTo>
                    <a:pt x="107573" y="131144"/>
                  </a:lnTo>
                  <a:lnTo>
                    <a:pt x="111764" y="131168"/>
                  </a:lnTo>
                  <a:lnTo>
                    <a:pt x="115616" y="132243"/>
                  </a:lnTo>
                  <a:lnTo>
                    <a:pt x="118185" y="136135"/>
                  </a:lnTo>
                  <a:lnTo>
                    <a:pt x="121038" y="148925"/>
                  </a:lnTo>
                  <a:lnTo>
                    <a:pt x="115481" y="195025"/>
                  </a:lnTo>
                  <a:lnTo>
                    <a:pt x="115603" y="215316"/>
                  </a:lnTo>
                  <a:lnTo>
                    <a:pt x="119184" y="227861"/>
                  </a:lnTo>
                  <a:lnTo>
                    <a:pt x="127152" y="240874"/>
                  </a:lnTo>
                  <a:lnTo>
                    <a:pt x="130107" y="242422"/>
                  </a:lnTo>
                  <a:lnTo>
                    <a:pt x="133136" y="242396"/>
                  </a:lnTo>
                  <a:lnTo>
                    <a:pt x="136215" y="241320"/>
                  </a:lnTo>
                  <a:lnTo>
                    <a:pt x="163289" y="217898"/>
                  </a:lnTo>
                  <a:lnTo>
                    <a:pt x="193290" y="173039"/>
                  </a:lnTo>
                  <a:lnTo>
                    <a:pt x="208441" y="149161"/>
                  </a:lnTo>
                  <a:lnTo>
                    <a:pt x="216569" y="124610"/>
                  </a:lnTo>
                  <a:lnTo>
                    <a:pt x="216179" y="121521"/>
                  </a:lnTo>
                  <a:lnTo>
                    <a:pt x="214859" y="119462"/>
                  </a:lnTo>
                  <a:lnTo>
                    <a:pt x="212921" y="118089"/>
                  </a:lnTo>
                  <a:lnTo>
                    <a:pt x="202300" y="122208"/>
                  </a:lnTo>
                  <a:lnTo>
                    <a:pt x="189114" y="131094"/>
                  </a:lnTo>
                  <a:lnTo>
                    <a:pt x="163433" y="165251"/>
                  </a:lnTo>
                  <a:lnTo>
                    <a:pt x="160647" y="171898"/>
                  </a:lnTo>
                  <a:lnTo>
                    <a:pt x="159846" y="177388"/>
                  </a:lnTo>
                  <a:lnTo>
                    <a:pt x="161777" y="186310"/>
                  </a:lnTo>
                  <a:lnTo>
                    <a:pt x="166165" y="193803"/>
                  </a:lnTo>
                  <a:lnTo>
                    <a:pt x="169875" y="195166"/>
                  </a:lnTo>
                  <a:lnTo>
                    <a:pt x="202344" y="191746"/>
                  </a:lnTo>
                  <a:lnTo>
                    <a:pt x="208889" y="194456"/>
                  </a:lnTo>
                  <a:lnTo>
                    <a:pt x="212115" y="196659"/>
                  </a:lnTo>
                  <a:lnTo>
                    <a:pt x="215701" y="201931"/>
                  </a:lnTo>
                  <a:lnTo>
                    <a:pt x="218354" y="207802"/>
                  </a:lnTo>
                  <a:lnTo>
                    <a:pt x="224738" y="217057"/>
                  </a:lnTo>
                  <a:lnTo>
                    <a:pt x="228159" y="226502"/>
                  </a:lnTo>
                  <a:lnTo>
                    <a:pt x="232709" y="232833"/>
                  </a:lnTo>
                  <a:lnTo>
                    <a:pt x="236463" y="232828"/>
                  </a:lnTo>
                  <a:lnTo>
                    <a:pt x="246279" y="227178"/>
                  </a:lnTo>
                  <a:lnTo>
                    <a:pt x="269826" y="197641"/>
                  </a:lnTo>
                  <a:lnTo>
                    <a:pt x="292038" y="157783"/>
                  </a:lnTo>
                  <a:lnTo>
                    <a:pt x="323941" y="112902"/>
                  </a:lnTo>
                  <a:lnTo>
                    <a:pt x="353919" y="66648"/>
                  </a:lnTo>
                  <a:lnTo>
                    <a:pt x="381908" y="26759"/>
                  </a:lnTo>
                  <a:lnTo>
                    <a:pt x="394320" y="5840"/>
                  </a:lnTo>
                  <a:lnTo>
                    <a:pt x="396062" y="1067"/>
                  </a:lnTo>
                  <a:lnTo>
                    <a:pt x="396163" y="0"/>
                  </a:lnTo>
                  <a:lnTo>
                    <a:pt x="391252" y="9671"/>
                  </a:lnTo>
                  <a:lnTo>
                    <a:pt x="377063" y="49804"/>
                  </a:lnTo>
                  <a:lnTo>
                    <a:pt x="358024" y="93538"/>
                  </a:lnTo>
                  <a:lnTo>
                    <a:pt x="340151" y="139493"/>
                  </a:lnTo>
                  <a:lnTo>
                    <a:pt x="325502" y="177885"/>
                  </a:lnTo>
                  <a:lnTo>
                    <a:pt x="320071" y="200289"/>
                  </a:lnTo>
                  <a:lnTo>
                    <a:pt x="322963" y="233528"/>
                  </a:lnTo>
                  <a:lnTo>
                    <a:pt x="327761" y="246539"/>
                  </a:lnTo>
                  <a:lnTo>
                    <a:pt x="331580" y="249374"/>
                  </a:lnTo>
                  <a:lnTo>
                    <a:pt x="336241" y="250205"/>
                  </a:lnTo>
                  <a:lnTo>
                    <a:pt x="341469" y="249701"/>
                  </a:lnTo>
                  <a:lnTo>
                    <a:pt x="346011" y="247249"/>
                  </a:lnTo>
                  <a:lnTo>
                    <a:pt x="361445" y="229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370"/>
            <p:cNvSpPr/>
            <p:nvPr>
              <p:custDataLst>
                <p:tags r:id="rId72"/>
              </p:custDataLst>
            </p:nvPr>
          </p:nvSpPr>
          <p:spPr>
            <a:xfrm>
              <a:off x="10068826" y="3905758"/>
              <a:ext cx="75300" cy="18543"/>
            </a:xfrm>
            <a:custGeom>
              <a:avLst/>
              <a:gdLst/>
              <a:ahLst/>
              <a:cxnLst/>
              <a:rect l="0" t="0" r="0" b="0"/>
              <a:pathLst>
                <a:path w="75300" h="18543">
                  <a:moveTo>
                    <a:pt x="27674" y="18542"/>
                  </a:moveTo>
                  <a:lnTo>
                    <a:pt x="27674" y="18542"/>
                  </a:lnTo>
                  <a:lnTo>
                    <a:pt x="19011" y="10937"/>
                  </a:lnTo>
                  <a:lnTo>
                    <a:pt x="0" y="0"/>
                  </a:lnTo>
                  <a:lnTo>
                    <a:pt x="33896" y="7738"/>
                  </a:lnTo>
                  <a:lnTo>
                    <a:pt x="75299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371"/>
            <p:cNvSpPr/>
            <p:nvPr>
              <p:custDataLst>
                <p:tags r:id="rId73"/>
              </p:custDataLst>
            </p:nvPr>
          </p:nvSpPr>
          <p:spPr>
            <a:xfrm>
              <a:off x="10146107" y="3906574"/>
              <a:ext cx="52784" cy="110011"/>
            </a:xfrm>
            <a:custGeom>
              <a:avLst/>
              <a:gdLst/>
              <a:ahLst/>
              <a:cxnLst/>
              <a:rect l="0" t="0" r="0" b="0"/>
              <a:pathLst>
                <a:path w="52784" h="110011">
                  <a:moveTo>
                    <a:pt x="45643" y="8201"/>
                  </a:moveTo>
                  <a:lnTo>
                    <a:pt x="45643" y="8201"/>
                  </a:lnTo>
                  <a:lnTo>
                    <a:pt x="45643" y="3144"/>
                  </a:lnTo>
                  <a:lnTo>
                    <a:pt x="44585" y="1655"/>
                  </a:lnTo>
                  <a:lnTo>
                    <a:pt x="42819" y="662"/>
                  </a:lnTo>
                  <a:lnTo>
                    <a:pt x="40586" y="0"/>
                  </a:lnTo>
                  <a:lnTo>
                    <a:pt x="27329" y="4125"/>
                  </a:lnTo>
                  <a:lnTo>
                    <a:pt x="15052" y="12050"/>
                  </a:lnTo>
                  <a:lnTo>
                    <a:pt x="4711" y="31214"/>
                  </a:lnTo>
                  <a:lnTo>
                    <a:pt x="0" y="57000"/>
                  </a:lnTo>
                  <a:lnTo>
                    <a:pt x="3662" y="84749"/>
                  </a:lnTo>
                  <a:lnTo>
                    <a:pt x="11450" y="102966"/>
                  </a:lnTo>
                  <a:lnTo>
                    <a:pt x="15439" y="106302"/>
                  </a:lnTo>
                  <a:lnTo>
                    <a:pt x="25516" y="110010"/>
                  </a:lnTo>
                  <a:lnTo>
                    <a:pt x="30108" y="109941"/>
                  </a:lnTo>
                  <a:lnTo>
                    <a:pt x="38033" y="107041"/>
                  </a:lnTo>
                  <a:lnTo>
                    <a:pt x="45083" y="96580"/>
                  </a:lnTo>
                  <a:lnTo>
                    <a:pt x="52180" y="75662"/>
                  </a:lnTo>
                  <a:lnTo>
                    <a:pt x="52783" y="62526"/>
                  </a:lnTo>
                  <a:lnTo>
                    <a:pt x="36118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372"/>
            <p:cNvSpPr/>
            <p:nvPr>
              <p:custDataLst>
                <p:tags r:id="rId74"/>
              </p:custDataLst>
            </p:nvPr>
          </p:nvSpPr>
          <p:spPr>
            <a:xfrm>
              <a:off x="9725025" y="38385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1058" y="69458"/>
                  </a:lnTo>
                  <a:lnTo>
                    <a:pt x="8644" y="260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373"/>
            <p:cNvSpPr/>
            <p:nvPr>
              <p:custDataLst>
                <p:tags r:id="rId75"/>
              </p:custDataLst>
            </p:nvPr>
          </p:nvSpPr>
          <p:spPr>
            <a:xfrm>
              <a:off x="9629775" y="3773224"/>
              <a:ext cx="46302" cy="293952"/>
            </a:xfrm>
            <a:custGeom>
              <a:avLst/>
              <a:gdLst/>
              <a:ahLst/>
              <a:cxnLst/>
              <a:rect l="0" t="0" r="0" b="0"/>
              <a:pathLst>
                <a:path w="46302" h="293952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37120" y="9182"/>
                  </a:lnTo>
                  <a:lnTo>
                    <a:pt x="22658" y="53001"/>
                  </a:lnTo>
                  <a:lnTo>
                    <a:pt x="13887" y="89796"/>
                  </a:lnTo>
                  <a:lnTo>
                    <a:pt x="7565" y="136855"/>
                  </a:lnTo>
                  <a:lnTo>
                    <a:pt x="2242" y="181082"/>
                  </a:lnTo>
                  <a:lnTo>
                    <a:pt x="443" y="228264"/>
                  </a:lnTo>
                  <a:lnTo>
                    <a:pt x="58" y="272209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374"/>
            <p:cNvSpPr/>
            <p:nvPr>
              <p:custDataLst>
                <p:tags r:id="rId76"/>
              </p:custDataLst>
            </p:nvPr>
          </p:nvSpPr>
          <p:spPr>
            <a:xfrm>
              <a:off x="9574340" y="3915168"/>
              <a:ext cx="138345" cy="132958"/>
            </a:xfrm>
            <a:custGeom>
              <a:avLst/>
              <a:gdLst/>
              <a:ahLst/>
              <a:cxnLst/>
              <a:rect l="0" t="0" r="0" b="0"/>
              <a:pathLst>
                <a:path w="138345" h="132958">
                  <a:moveTo>
                    <a:pt x="17335" y="18657"/>
                  </a:moveTo>
                  <a:lnTo>
                    <a:pt x="17335" y="18657"/>
                  </a:lnTo>
                  <a:lnTo>
                    <a:pt x="12278" y="13600"/>
                  </a:lnTo>
                  <a:lnTo>
                    <a:pt x="6974" y="11118"/>
                  </a:lnTo>
                  <a:lnTo>
                    <a:pt x="0" y="9525"/>
                  </a:lnTo>
                  <a:lnTo>
                    <a:pt x="1870" y="9307"/>
                  </a:lnTo>
                  <a:lnTo>
                    <a:pt x="43246" y="8081"/>
                  </a:lnTo>
                  <a:lnTo>
                    <a:pt x="84856" y="1594"/>
                  </a:lnTo>
                  <a:lnTo>
                    <a:pt x="114634" y="0"/>
                  </a:lnTo>
                  <a:lnTo>
                    <a:pt x="126900" y="2604"/>
                  </a:lnTo>
                  <a:lnTo>
                    <a:pt x="131654" y="4780"/>
                  </a:lnTo>
                  <a:lnTo>
                    <a:pt x="134822" y="7289"/>
                  </a:lnTo>
                  <a:lnTo>
                    <a:pt x="138344" y="12899"/>
                  </a:lnTo>
                  <a:lnTo>
                    <a:pt x="132712" y="52867"/>
                  </a:lnTo>
                  <a:lnTo>
                    <a:pt x="128955" y="100316"/>
                  </a:lnTo>
                  <a:lnTo>
                    <a:pt x="122110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375"/>
            <p:cNvSpPr/>
            <p:nvPr>
              <p:custDataLst>
                <p:tags r:id="rId77"/>
              </p:custDataLst>
            </p:nvPr>
          </p:nvSpPr>
          <p:spPr>
            <a:xfrm>
              <a:off x="9464622" y="3872070"/>
              <a:ext cx="60379" cy="193943"/>
            </a:xfrm>
            <a:custGeom>
              <a:avLst/>
              <a:gdLst/>
              <a:ahLst/>
              <a:cxnLst/>
              <a:rect l="0" t="0" r="0" b="0"/>
              <a:pathLst>
                <a:path w="60379" h="193943">
                  <a:moveTo>
                    <a:pt x="60378" y="14130"/>
                  </a:moveTo>
                  <a:lnTo>
                    <a:pt x="60378" y="14130"/>
                  </a:lnTo>
                  <a:lnTo>
                    <a:pt x="60378" y="9073"/>
                  </a:lnTo>
                  <a:lnTo>
                    <a:pt x="51911" y="3769"/>
                  </a:lnTo>
                  <a:lnTo>
                    <a:pt x="45209" y="873"/>
                  </a:lnTo>
                  <a:lnTo>
                    <a:pt x="39682" y="0"/>
                  </a:lnTo>
                  <a:lnTo>
                    <a:pt x="30720" y="1853"/>
                  </a:lnTo>
                  <a:lnTo>
                    <a:pt x="14666" y="8846"/>
                  </a:lnTo>
                  <a:lnTo>
                    <a:pt x="5489" y="17426"/>
                  </a:lnTo>
                  <a:lnTo>
                    <a:pt x="1561" y="22677"/>
                  </a:lnTo>
                  <a:lnTo>
                    <a:pt x="0" y="28295"/>
                  </a:lnTo>
                  <a:lnTo>
                    <a:pt x="1088" y="40181"/>
                  </a:lnTo>
                  <a:lnTo>
                    <a:pt x="11467" y="66117"/>
                  </a:lnTo>
                  <a:lnTo>
                    <a:pt x="38820" y="109955"/>
                  </a:lnTo>
                  <a:lnTo>
                    <a:pt x="47287" y="138125"/>
                  </a:lnTo>
                  <a:lnTo>
                    <a:pt x="49796" y="161524"/>
                  </a:lnTo>
                  <a:lnTo>
                    <a:pt x="44739" y="175241"/>
                  </a:lnTo>
                  <a:lnTo>
                    <a:pt x="34358" y="191181"/>
                  </a:lnTo>
                  <a:lnTo>
                    <a:pt x="27294" y="193361"/>
                  </a:lnTo>
                  <a:lnTo>
                    <a:pt x="22446" y="193942"/>
                  </a:lnTo>
                  <a:lnTo>
                    <a:pt x="18157" y="192213"/>
                  </a:lnTo>
                  <a:lnTo>
                    <a:pt x="3228" y="176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376"/>
            <p:cNvSpPr/>
            <p:nvPr>
              <p:custDataLst>
                <p:tags r:id="rId78"/>
              </p:custDataLst>
            </p:nvPr>
          </p:nvSpPr>
          <p:spPr>
            <a:xfrm>
              <a:off x="9298531" y="3891874"/>
              <a:ext cx="131220" cy="145165"/>
            </a:xfrm>
            <a:custGeom>
              <a:avLst/>
              <a:gdLst/>
              <a:ahLst/>
              <a:cxnLst/>
              <a:rect l="0" t="0" r="0" b="0"/>
              <a:pathLst>
                <a:path w="131220" h="145165">
                  <a:moveTo>
                    <a:pt x="26444" y="41951"/>
                  </a:moveTo>
                  <a:lnTo>
                    <a:pt x="26444" y="41951"/>
                  </a:lnTo>
                  <a:lnTo>
                    <a:pt x="18243" y="41951"/>
                  </a:lnTo>
                  <a:lnTo>
                    <a:pt x="52601" y="41951"/>
                  </a:lnTo>
                  <a:lnTo>
                    <a:pt x="76175" y="31838"/>
                  </a:lnTo>
                  <a:lnTo>
                    <a:pt x="93154" y="20492"/>
                  </a:lnTo>
                  <a:lnTo>
                    <a:pt x="95259" y="17062"/>
                  </a:lnTo>
                  <a:lnTo>
                    <a:pt x="95605" y="13717"/>
                  </a:lnTo>
                  <a:lnTo>
                    <a:pt x="93165" y="7178"/>
                  </a:lnTo>
                  <a:lnTo>
                    <a:pt x="88554" y="744"/>
                  </a:lnTo>
                  <a:lnTo>
                    <a:pt x="71687" y="0"/>
                  </a:lnTo>
                  <a:lnTo>
                    <a:pt x="49727" y="4256"/>
                  </a:lnTo>
                  <a:lnTo>
                    <a:pt x="32912" y="13203"/>
                  </a:lnTo>
                  <a:lnTo>
                    <a:pt x="21205" y="27058"/>
                  </a:lnTo>
                  <a:lnTo>
                    <a:pt x="2666" y="57981"/>
                  </a:lnTo>
                  <a:lnTo>
                    <a:pt x="0" y="73417"/>
                  </a:lnTo>
                  <a:lnTo>
                    <a:pt x="3558" y="99958"/>
                  </a:lnTo>
                  <a:lnTo>
                    <a:pt x="11314" y="117817"/>
                  </a:lnTo>
                  <a:lnTo>
                    <a:pt x="25371" y="134868"/>
                  </a:lnTo>
                  <a:lnTo>
                    <a:pt x="36903" y="141455"/>
                  </a:lnTo>
                  <a:lnTo>
                    <a:pt x="60940" y="145164"/>
                  </a:lnTo>
                  <a:lnTo>
                    <a:pt x="106989" y="141361"/>
                  </a:lnTo>
                  <a:lnTo>
                    <a:pt x="131219" y="137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377"/>
            <p:cNvSpPr/>
            <p:nvPr>
              <p:custDataLst>
                <p:tags r:id="rId79"/>
              </p:custDataLst>
            </p:nvPr>
          </p:nvSpPr>
          <p:spPr>
            <a:xfrm>
              <a:off x="8801100" y="3867150"/>
              <a:ext cx="112614" cy="142876"/>
            </a:xfrm>
            <a:custGeom>
              <a:avLst/>
              <a:gdLst/>
              <a:ahLst/>
              <a:cxnLst/>
              <a:rect l="0" t="0" r="0" b="0"/>
              <a:pathLst>
                <a:path w="112614" h="14287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644" y="52516"/>
                  </a:lnTo>
                  <a:lnTo>
                    <a:pt x="9351" y="94021"/>
                  </a:lnTo>
                  <a:lnTo>
                    <a:pt x="9491" y="117937"/>
                  </a:lnTo>
                  <a:lnTo>
                    <a:pt x="8444" y="118842"/>
                  </a:lnTo>
                  <a:lnTo>
                    <a:pt x="6688" y="118387"/>
                  </a:lnTo>
                  <a:lnTo>
                    <a:pt x="4459" y="117024"/>
                  </a:lnTo>
                  <a:lnTo>
                    <a:pt x="4031" y="112942"/>
                  </a:lnTo>
                  <a:lnTo>
                    <a:pt x="13649" y="74767"/>
                  </a:lnTo>
                  <a:lnTo>
                    <a:pt x="33192" y="33387"/>
                  </a:lnTo>
                  <a:lnTo>
                    <a:pt x="45091" y="20836"/>
                  </a:lnTo>
                  <a:lnTo>
                    <a:pt x="60257" y="14552"/>
                  </a:lnTo>
                  <a:lnTo>
                    <a:pt x="68746" y="12876"/>
                  </a:lnTo>
                  <a:lnTo>
                    <a:pt x="76522" y="15992"/>
                  </a:lnTo>
                  <a:lnTo>
                    <a:pt x="90807" y="30744"/>
                  </a:lnTo>
                  <a:lnTo>
                    <a:pt x="98567" y="48589"/>
                  </a:lnTo>
                  <a:lnTo>
                    <a:pt x="110504" y="94318"/>
                  </a:lnTo>
                  <a:lnTo>
                    <a:pt x="112613" y="109300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378"/>
            <p:cNvSpPr/>
            <p:nvPr>
              <p:custDataLst>
                <p:tags r:id="rId80"/>
              </p:custDataLst>
            </p:nvPr>
          </p:nvSpPr>
          <p:spPr>
            <a:xfrm>
              <a:off x="8735749" y="3829050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8201" y="66675"/>
                  </a:moveTo>
                  <a:lnTo>
                    <a:pt x="8201" y="66675"/>
                  </a:lnTo>
                  <a:lnTo>
                    <a:pt x="7143" y="50408"/>
                  </a:lnTo>
                  <a:lnTo>
                    <a:pt x="0" y="18750"/>
                  </a:lnTo>
                  <a:lnTo>
                    <a:pt x="2087" y="1080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379"/>
            <p:cNvSpPr/>
            <p:nvPr>
              <p:custDataLst>
                <p:tags r:id="rId81"/>
              </p:custDataLst>
            </p:nvPr>
          </p:nvSpPr>
          <p:spPr>
            <a:xfrm>
              <a:off x="8576969" y="3971925"/>
              <a:ext cx="90782" cy="24539"/>
            </a:xfrm>
            <a:custGeom>
              <a:avLst/>
              <a:gdLst/>
              <a:ahLst/>
              <a:cxnLst/>
              <a:rect l="0" t="0" r="0" b="0"/>
              <a:pathLst>
                <a:path w="90782" h="24539">
                  <a:moveTo>
                    <a:pt x="5056" y="19050"/>
                  </a:moveTo>
                  <a:lnTo>
                    <a:pt x="5056" y="19050"/>
                  </a:lnTo>
                  <a:lnTo>
                    <a:pt x="0" y="24106"/>
                  </a:lnTo>
                  <a:lnTo>
                    <a:pt x="628" y="24538"/>
                  </a:lnTo>
                  <a:lnTo>
                    <a:pt x="40427" y="14269"/>
                  </a:lnTo>
                  <a:lnTo>
                    <a:pt x="907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380"/>
            <p:cNvSpPr/>
            <p:nvPr>
              <p:custDataLst>
                <p:tags r:id="rId82"/>
              </p:custDataLst>
            </p:nvPr>
          </p:nvSpPr>
          <p:spPr>
            <a:xfrm>
              <a:off x="8277813" y="3945998"/>
              <a:ext cx="237527" cy="307099"/>
            </a:xfrm>
            <a:custGeom>
              <a:avLst/>
              <a:gdLst/>
              <a:ahLst/>
              <a:cxnLst/>
              <a:rect l="0" t="0" r="0" b="0"/>
              <a:pathLst>
                <a:path w="237527" h="307099">
                  <a:moveTo>
                    <a:pt x="8937" y="16402"/>
                  </a:moveTo>
                  <a:lnTo>
                    <a:pt x="8937" y="16402"/>
                  </a:lnTo>
                  <a:lnTo>
                    <a:pt x="8937" y="0"/>
                  </a:lnTo>
                  <a:lnTo>
                    <a:pt x="3881" y="8249"/>
                  </a:lnTo>
                  <a:lnTo>
                    <a:pt x="0" y="49234"/>
                  </a:lnTo>
                  <a:lnTo>
                    <a:pt x="2409" y="78694"/>
                  </a:lnTo>
                  <a:lnTo>
                    <a:pt x="12705" y="107611"/>
                  </a:lnTo>
                  <a:lnTo>
                    <a:pt x="16740" y="112133"/>
                  </a:lnTo>
                  <a:lnTo>
                    <a:pt x="26870" y="117157"/>
                  </a:lnTo>
                  <a:lnTo>
                    <a:pt x="41249" y="113746"/>
                  </a:lnTo>
                  <a:lnTo>
                    <a:pt x="56106" y="105174"/>
                  </a:lnTo>
                  <a:lnTo>
                    <a:pt x="66237" y="94309"/>
                  </a:lnTo>
                  <a:lnTo>
                    <a:pt x="88047" y="49347"/>
                  </a:lnTo>
                  <a:lnTo>
                    <a:pt x="92702" y="39569"/>
                  </a:lnTo>
                  <a:lnTo>
                    <a:pt x="89024" y="46785"/>
                  </a:lnTo>
                  <a:lnTo>
                    <a:pt x="88787" y="50416"/>
                  </a:lnTo>
                  <a:lnTo>
                    <a:pt x="98735" y="72139"/>
                  </a:lnTo>
                  <a:lnTo>
                    <a:pt x="110231" y="81037"/>
                  </a:lnTo>
                  <a:lnTo>
                    <a:pt x="124865" y="87462"/>
                  </a:lnTo>
                  <a:lnTo>
                    <a:pt x="138424" y="90318"/>
                  </a:lnTo>
                  <a:lnTo>
                    <a:pt x="173128" y="86869"/>
                  </a:lnTo>
                  <a:lnTo>
                    <a:pt x="214936" y="69675"/>
                  </a:lnTo>
                  <a:lnTo>
                    <a:pt x="226787" y="61951"/>
                  </a:lnTo>
                  <a:lnTo>
                    <a:pt x="230370" y="57352"/>
                  </a:lnTo>
                  <a:lnTo>
                    <a:pt x="234352" y="46596"/>
                  </a:lnTo>
                  <a:lnTo>
                    <a:pt x="234355" y="41823"/>
                  </a:lnTo>
                  <a:lnTo>
                    <a:pt x="231537" y="33697"/>
                  </a:lnTo>
                  <a:lnTo>
                    <a:pt x="227187" y="31108"/>
                  </a:lnTo>
                  <a:lnTo>
                    <a:pt x="194688" y="26382"/>
                  </a:lnTo>
                  <a:lnTo>
                    <a:pt x="187448" y="26129"/>
                  </a:lnTo>
                  <a:lnTo>
                    <a:pt x="185094" y="27120"/>
                  </a:lnTo>
                  <a:lnTo>
                    <a:pt x="183526" y="28840"/>
                  </a:lnTo>
                  <a:lnTo>
                    <a:pt x="182479" y="31043"/>
                  </a:lnTo>
                  <a:lnTo>
                    <a:pt x="183898" y="32513"/>
                  </a:lnTo>
                  <a:lnTo>
                    <a:pt x="194950" y="34581"/>
                  </a:lnTo>
                  <a:lnTo>
                    <a:pt x="224756" y="35418"/>
                  </a:lnTo>
                  <a:lnTo>
                    <a:pt x="229387" y="38259"/>
                  </a:lnTo>
                  <a:lnTo>
                    <a:pt x="232104" y="40499"/>
                  </a:lnTo>
                  <a:lnTo>
                    <a:pt x="235122" y="48631"/>
                  </a:lnTo>
                  <a:lnTo>
                    <a:pt x="235927" y="53763"/>
                  </a:lnTo>
                  <a:lnTo>
                    <a:pt x="231731" y="82696"/>
                  </a:lnTo>
                  <a:lnTo>
                    <a:pt x="236888" y="128583"/>
                  </a:lnTo>
                  <a:lnTo>
                    <a:pt x="237409" y="166698"/>
                  </a:lnTo>
                  <a:lnTo>
                    <a:pt x="237499" y="206278"/>
                  </a:lnTo>
                  <a:lnTo>
                    <a:pt x="237526" y="247639"/>
                  </a:lnTo>
                  <a:lnTo>
                    <a:pt x="234712" y="284942"/>
                  </a:lnTo>
                  <a:lnTo>
                    <a:pt x="232478" y="293853"/>
                  </a:lnTo>
                  <a:lnTo>
                    <a:pt x="228873" y="299794"/>
                  </a:lnTo>
                  <a:lnTo>
                    <a:pt x="224353" y="303755"/>
                  </a:lnTo>
                  <a:lnTo>
                    <a:pt x="219223" y="306396"/>
                  </a:lnTo>
                  <a:lnTo>
                    <a:pt x="213687" y="307098"/>
                  </a:lnTo>
                  <a:lnTo>
                    <a:pt x="201889" y="305056"/>
                  </a:lnTo>
                  <a:lnTo>
                    <a:pt x="196839" y="300913"/>
                  </a:lnTo>
                  <a:lnTo>
                    <a:pt x="188404" y="287843"/>
                  </a:lnTo>
                  <a:lnTo>
                    <a:pt x="182763" y="267691"/>
                  </a:lnTo>
                  <a:lnTo>
                    <a:pt x="181915" y="222281"/>
                  </a:lnTo>
                  <a:lnTo>
                    <a:pt x="189912" y="187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4381"/>
            <p:cNvSpPr/>
            <p:nvPr>
              <p:custDataLst>
                <p:tags r:id="rId83"/>
              </p:custDataLst>
            </p:nvPr>
          </p:nvSpPr>
          <p:spPr>
            <a:xfrm>
              <a:off x="8734425" y="39528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0" y="13183"/>
                  </a:lnTo>
                  <a:lnTo>
                    <a:pt x="7290" y="29659"/>
                  </a:lnTo>
                  <a:lnTo>
                    <a:pt x="2160" y="4794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4382"/>
            <p:cNvSpPr/>
            <p:nvPr>
              <p:custDataLst>
                <p:tags r:id="rId84"/>
              </p:custDataLst>
            </p:nvPr>
          </p:nvSpPr>
          <p:spPr>
            <a:xfrm>
              <a:off x="8205147" y="3768177"/>
              <a:ext cx="33863" cy="356149"/>
            </a:xfrm>
            <a:custGeom>
              <a:avLst/>
              <a:gdLst/>
              <a:ahLst/>
              <a:cxnLst/>
              <a:rect l="0" t="0" r="0" b="0"/>
              <a:pathLst>
                <a:path w="33863" h="356149">
                  <a:moveTo>
                    <a:pt x="24453" y="22773"/>
                  </a:moveTo>
                  <a:lnTo>
                    <a:pt x="24453" y="22773"/>
                  </a:lnTo>
                  <a:lnTo>
                    <a:pt x="31991" y="4873"/>
                  </a:lnTo>
                  <a:lnTo>
                    <a:pt x="33095" y="0"/>
                  </a:lnTo>
                  <a:lnTo>
                    <a:pt x="33390" y="183"/>
                  </a:lnTo>
                  <a:lnTo>
                    <a:pt x="33862" y="8080"/>
                  </a:lnTo>
                  <a:lnTo>
                    <a:pt x="26424" y="54012"/>
                  </a:lnTo>
                  <a:lnTo>
                    <a:pt x="19786" y="97618"/>
                  </a:lnTo>
                  <a:lnTo>
                    <a:pt x="16367" y="137259"/>
                  </a:lnTo>
                  <a:lnTo>
                    <a:pt x="10298" y="172406"/>
                  </a:lnTo>
                  <a:lnTo>
                    <a:pt x="6853" y="218098"/>
                  </a:lnTo>
                  <a:lnTo>
                    <a:pt x="6047" y="250695"/>
                  </a:lnTo>
                  <a:lnTo>
                    <a:pt x="2771" y="293153"/>
                  </a:lnTo>
                  <a:lnTo>
                    <a:pt x="0" y="315450"/>
                  </a:lnTo>
                  <a:lnTo>
                    <a:pt x="5403" y="356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383"/>
            <p:cNvSpPr/>
            <p:nvPr>
              <p:custDataLst>
                <p:tags r:id="rId85"/>
              </p:custDataLst>
            </p:nvPr>
          </p:nvSpPr>
          <p:spPr>
            <a:xfrm>
              <a:off x="8010715" y="3801625"/>
              <a:ext cx="136070" cy="334532"/>
            </a:xfrm>
            <a:custGeom>
              <a:avLst/>
              <a:gdLst/>
              <a:ahLst/>
              <a:cxnLst/>
              <a:rect l="0" t="0" r="0" b="0"/>
              <a:pathLst>
                <a:path w="136070" h="334532">
                  <a:moveTo>
                    <a:pt x="18860" y="103625"/>
                  </a:moveTo>
                  <a:lnTo>
                    <a:pt x="18860" y="103625"/>
                  </a:lnTo>
                  <a:lnTo>
                    <a:pt x="18860" y="140253"/>
                  </a:lnTo>
                  <a:lnTo>
                    <a:pt x="18860" y="179977"/>
                  </a:lnTo>
                  <a:lnTo>
                    <a:pt x="18860" y="220204"/>
                  </a:lnTo>
                  <a:lnTo>
                    <a:pt x="18860" y="258935"/>
                  </a:lnTo>
                  <a:lnTo>
                    <a:pt x="18860" y="304765"/>
                  </a:lnTo>
                  <a:lnTo>
                    <a:pt x="17802" y="321079"/>
                  </a:lnTo>
                  <a:lnTo>
                    <a:pt x="13804" y="331857"/>
                  </a:lnTo>
                  <a:lnTo>
                    <a:pt x="12315" y="334097"/>
                  </a:lnTo>
                  <a:lnTo>
                    <a:pt x="11322" y="334531"/>
                  </a:lnTo>
                  <a:lnTo>
                    <a:pt x="10660" y="333762"/>
                  </a:lnTo>
                  <a:lnTo>
                    <a:pt x="1970" y="288160"/>
                  </a:lnTo>
                  <a:lnTo>
                    <a:pt x="450" y="241910"/>
                  </a:lnTo>
                  <a:lnTo>
                    <a:pt x="0" y="196457"/>
                  </a:lnTo>
                  <a:lnTo>
                    <a:pt x="4903" y="152654"/>
                  </a:lnTo>
                  <a:lnTo>
                    <a:pt x="10576" y="111311"/>
                  </a:lnTo>
                  <a:lnTo>
                    <a:pt x="22168" y="72624"/>
                  </a:lnTo>
                  <a:lnTo>
                    <a:pt x="28659" y="46344"/>
                  </a:lnTo>
                  <a:lnTo>
                    <a:pt x="37679" y="31953"/>
                  </a:lnTo>
                  <a:lnTo>
                    <a:pt x="66204" y="7584"/>
                  </a:lnTo>
                  <a:lnTo>
                    <a:pt x="76237" y="2732"/>
                  </a:lnTo>
                  <a:lnTo>
                    <a:pt x="97950" y="0"/>
                  </a:lnTo>
                  <a:lnTo>
                    <a:pt x="112572" y="5005"/>
                  </a:lnTo>
                  <a:lnTo>
                    <a:pt x="119434" y="9304"/>
                  </a:lnTo>
                  <a:lnTo>
                    <a:pt x="129882" y="22546"/>
                  </a:lnTo>
                  <a:lnTo>
                    <a:pt x="134150" y="30522"/>
                  </a:lnTo>
                  <a:lnTo>
                    <a:pt x="136069" y="47852"/>
                  </a:lnTo>
                  <a:lnTo>
                    <a:pt x="128679" y="84847"/>
                  </a:lnTo>
                  <a:lnTo>
                    <a:pt x="115017" y="108174"/>
                  </a:lnTo>
                  <a:lnTo>
                    <a:pt x="87187" y="139716"/>
                  </a:lnTo>
                  <a:lnTo>
                    <a:pt x="52387" y="158438"/>
                  </a:lnTo>
                  <a:lnTo>
                    <a:pt x="49678" y="158159"/>
                  </a:lnTo>
                  <a:lnTo>
                    <a:pt x="43845" y="155026"/>
                  </a:lnTo>
                  <a:lnTo>
                    <a:pt x="41868" y="152709"/>
                  </a:lnTo>
                  <a:lnTo>
                    <a:pt x="47435" y="132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384"/>
            <p:cNvSpPr/>
            <p:nvPr>
              <p:custDataLst>
                <p:tags r:id="rId86"/>
              </p:custDataLst>
            </p:nvPr>
          </p:nvSpPr>
          <p:spPr>
            <a:xfrm>
              <a:off x="7515225" y="3715323"/>
              <a:ext cx="257176" cy="2990278"/>
            </a:xfrm>
            <a:custGeom>
              <a:avLst/>
              <a:gdLst/>
              <a:ahLst/>
              <a:cxnLst/>
              <a:rect l="0" t="0" r="0" b="0"/>
              <a:pathLst>
                <a:path w="257176" h="2990278">
                  <a:moveTo>
                    <a:pt x="257175" y="104202"/>
                  </a:moveTo>
                  <a:lnTo>
                    <a:pt x="257175" y="104202"/>
                  </a:lnTo>
                  <a:lnTo>
                    <a:pt x="256117" y="75901"/>
                  </a:lnTo>
                  <a:lnTo>
                    <a:pt x="245417" y="31026"/>
                  </a:lnTo>
                  <a:lnTo>
                    <a:pt x="241366" y="22996"/>
                  </a:lnTo>
                  <a:lnTo>
                    <a:pt x="238765" y="9217"/>
                  </a:lnTo>
                  <a:lnTo>
                    <a:pt x="238162" y="0"/>
                  </a:lnTo>
                  <a:lnTo>
                    <a:pt x="233080" y="4653"/>
                  </a:lnTo>
                  <a:lnTo>
                    <a:pt x="230591" y="12686"/>
                  </a:lnTo>
                  <a:lnTo>
                    <a:pt x="228716" y="58677"/>
                  </a:lnTo>
                  <a:lnTo>
                    <a:pt x="227564" y="103755"/>
                  </a:lnTo>
                  <a:lnTo>
                    <a:pt x="222061" y="147226"/>
                  </a:lnTo>
                  <a:lnTo>
                    <a:pt x="218901" y="194678"/>
                  </a:lnTo>
                  <a:lnTo>
                    <a:pt x="214412" y="230139"/>
                  </a:lnTo>
                  <a:lnTo>
                    <a:pt x="211710" y="269888"/>
                  </a:lnTo>
                  <a:lnTo>
                    <a:pt x="210510" y="312249"/>
                  </a:lnTo>
                  <a:lnTo>
                    <a:pt x="209977" y="355770"/>
                  </a:lnTo>
                  <a:lnTo>
                    <a:pt x="208776" y="379864"/>
                  </a:lnTo>
                  <a:lnTo>
                    <a:pt x="206918" y="405451"/>
                  </a:lnTo>
                  <a:lnTo>
                    <a:pt x="204620" y="432035"/>
                  </a:lnTo>
                  <a:lnTo>
                    <a:pt x="203088" y="458224"/>
                  </a:lnTo>
                  <a:lnTo>
                    <a:pt x="202067" y="484150"/>
                  </a:lnTo>
                  <a:lnTo>
                    <a:pt x="201387" y="509900"/>
                  </a:lnTo>
                  <a:lnTo>
                    <a:pt x="200933" y="537651"/>
                  </a:lnTo>
                  <a:lnTo>
                    <a:pt x="200630" y="566735"/>
                  </a:lnTo>
                  <a:lnTo>
                    <a:pt x="200429" y="596707"/>
                  </a:lnTo>
                  <a:lnTo>
                    <a:pt x="199236" y="627272"/>
                  </a:lnTo>
                  <a:lnTo>
                    <a:pt x="197383" y="658232"/>
                  </a:lnTo>
                  <a:lnTo>
                    <a:pt x="195088" y="689456"/>
                  </a:lnTo>
                  <a:lnTo>
                    <a:pt x="193560" y="720854"/>
                  </a:lnTo>
                  <a:lnTo>
                    <a:pt x="192539" y="752370"/>
                  </a:lnTo>
                  <a:lnTo>
                    <a:pt x="191860" y="783964"/>
                  </a:lnTo>
                  <a:lnTo>
                    <a:pt x="190348" y="818785"/>
                  </a:lnTo>
                  <a:lnTo>
                    <a:pt x="188282" y="855757"/>
                  </a:lnTo>
                  <a:lnTo>
                    <a:pt x="185846" y="894163"/>
                  </a:lnTo>
                  <a:lnTo>
                    <a:pt x="183165" y="931409"/>
                  </a:lnTo>
                  <a:lnTo>
                    <a:pt x="180318" y="967881"/>
                  </a:lnTo>
                  <a:lnTo>
                    <a:pt x="177362" y="1003839"/>
                  </a:lnTo>
                  <a:lnTo>
                    <a:pt x="174333" y="1040510"/>
                  </a:lnTo>
                  <a:lnTo>
                    <a:pt x="171255" y="1077657"/>
                  </a:lnTo>
                  <a:lnTo>
                    <a:pt x="168146" y="1115122"/>
                  </a:lnTo>
                  <a:lnTo>
                    <a:pt x="165014" y="1153857"/>
                  </a:lnTo>
                  <a:lnTo>
                    <a:pt x="161868" y="1193439"/>
                  </a:lnTo>
                  <a:lnTo>
                    <a:pt x="158711" y="1233585"/>
                  </a:lnTo>
                  <a:lnTo>
                    <a:pt x="156608" y="1274107"/>
                  </a:lnTo>
                  <a:lnTo>
                    <a:pt x="155205" y="1314880"/>
                  </a:lnTo>
                  <a:lnTo>
                    <a:pt x="154270" y="1355821"/>
                  </a:lnTo>
                  <a:lnTo>
                    <a:pt x="152588" y="1395815"/>
                  </a:lnTo>
                  <a:lnTo>
                    <a:pt x="150409" y="1435177"/>
                  </a:lnTo>
                  <a:lnTo>
                    <a:pt x="147898" y="1474118"/>
                  </a:lnTo>
                  <a:lnTo>
                    <a:pt x="145166" y="1514896"/>
                  </a:lnTo>
                  <a:lnTo>
                    <a:pt x="142285" y="1556898"/>
                  </a:lnTo>
                  <a:lnTo>
                    <a:pt x="139307" y="1599716"/>
                  </a:lnTo>
                  <a:lnTo>
                    <a:pt x="136263" y="1642020"/>
                  </a:lnTo>
                  <a:lnTo>
                    <a:pt x="133176" y="1683980"/>
                  </a:lnTo>
                  <a:lnTo>
                    <a:pt x="130058" y="1725712"/>
                  </a:lnTo>
                  <a:lnTo>
                    <a:pt x="126922" y="1766234"/>
                  </a:lnTo>
                  <a:lnTo>
                    <a:pt x="123773" y="1805948"/>
                  </a:lnTo>
                  <a:lnTo>
                    <a:pt x="120615" y="1845124"/>
                  </a:lnTo>
                  <a:lnTo>
                    <a:pt x="117453" y="1886059"/>
                  </a:lnTo>
                  <a:lnTo>
                    <a:pt x="114284" y="1928165"/>
                  </a:lnTo>
                  <a:lnTo>
                    <a:pt x="111115" y="1971052"/>
                  </a:lnTo>
                  <a:lnTo>
                    <a:pt x="107943" y="2013402"/>
                  </a:lnTo>
                  <a:lnTo>
                    <a:pt x="104770" y="2055394"/>
                  </a:lnTo>
                  <a:lnTo>
                    <a:pt x="101598" y="2097147"/>
                  </a:lnTo>
                  <a:lnTo>
                    <a:pt x="98423" y="2136625"/>
                  </a:lnTo>
                  <a:lnTo>
                    <a:pt x="95249" y="2174583"/>
                  </a:lnTo>
                  <a:lnTo>
                    <a:pt x="92074" y="2211532"/>
                  </a:lnTo>
                  <a:lnTo>
                    <a:pt x="88900" y="2248863"/>
                  </a:lnTo>
                  <a:lnTo>
                    <a:pt x="85725" y="2286451"/>
                  </a:lnTo>
                  <a:lnTo>
                    <a:pt x="82550" y="2324210"/>
                  </a:lnTo>
                  <a:lnTo>
                    <a:pt x="78317" y="2361024"/>
                  </a:lnTo>
                  <a:lnTo>
                    <a:pt x="73378" y="2397208"/>
                  </a:lnTo>
                  <a:lnTo>
                    <a:pt x="67969" y="2432973"/>
                  </a:lnTo>
                  <a:lnTo>
                    <a:pt x="64363" y="2467399"/>
                  </a:lnTo>
                  <a:lnTo>
                    <a:pt x="61958" y="2500934"/>
                  </a:lnTo>
                  <a:lnTo>
                    <a:pt x="60355" y="2533873"/>
                  </a:lnTo>
                  <a:lnTo>
                    <a:pt x="57170" y="2565358"/>
                  </a:lnTo>
                  <a:lnTo>
                    <a:pt x="52930" y="2595873"/>
                  </a:lnTo>
                  <a:lnTo>
                    <a:pt x="47987" y="2625741"/>
                  </a:lnTo>
                  <a:lnTo>
                    <a:pt x="43633" y="2656237"/>
                  </a:lnTo>
                  <a:lnTo>
                    <a:pt x="39671" y="2687150"/>
                  </a:lnTo>
                  <a:lnTo>
                    <a:pt x="35972" y="2718342"/>
                  </a:lnTo>
                  <a:lnTo>
                    <a:pt x="31390" y="2745487"/>
                  </a:lnTo>
                  <a:lnTo>
                    <a:pt x="20654" y="2792581"/>
                  </a:lnTo>
                  <a:lnTo>
                    <a:pt x="14471" y="2829034"/>
                  </a:lnTo>
                  <a:lnTo>
                    <a:pt x="10991" y="2870535"/>
                  </a:lnTo>
                  <a:lnTo>
                    <a:pt x="4759" y="2918058"/>
                  </a:lnTo>
                  <a:lnTo>
                    <a:pt x="626" y="2960135"/>
                  </a:lnTo>
                  <a:lnTo>
                    <a:pt x="0" y="2990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4385"/>
            <p:cNvSpPr/>
            <p:nvPr>
              <p:custDataLst>
                <p:tags r:id="rId87"/>
              </p:custDataLst>
            </p:nvPr>
          </p:nvSpPr>
          <p:spPr>
            <a:xfrm>
              <a:off x="7711518" y="3657600"/>
              <a:ext cx="4348656" cy="104776"/>
            </a:xfrm>
            <a:custGeom>
              <a:avLst/>
              <a:gdLst/>
              <a:ahLst/>
              <a:cxnLst/>
              <a:rect l="0" t="0" r="0" b="0"/>
              <a:pathLst>
                <a:path w="4348656" h="104776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186" y="2117"/>
                  </a:lnTo>
                  <a:lnTo>
                    <a:pt x="6036" y="10113"/>
                  </a:lnTo>
                  <a:lnTo>
                    <a:pt x="48794" y="24889"/>
                  </a:lnTo>
                  <a:lnTo>
                    <a:pt x="87521" y="33715"/>
                  </a:lnTo>
                  <a:lnTo>
                    <a:pt x="132040" y="37859"/>
                  </a:lnTo>
                  <a:lnTo>
                    <a:pt x="163063" y="42579"/>
                  </a:lnTo>
                  <a:lnTo>
                    <a:pt x="200135" y="45383"/>
                  </a:lnTo>
                  <a:lnTo>
                    <a:pt x="241306" y="47687"/>
                  </a:lnTo>
                  <a:lnTo>
                    <a:pt x="284298" y="52239"/>
                  </a:lnTo>
                  <a:lnTo>
                    <a:pt x="309309" y="53876"/>
                  </a:lnTo>
                  <a:lnTo>
                    <a:pt x="336567" y="54967"/>
                  </a:lnTo>
                  <a:lnTo>
                    <a:pt x="365322" y="55695"/>
                  </a:lnTo>
                  <a:lnTo>
                    <a:pt x="395076" y="56180"/>
                  </a:lnTo>
                  <a:lnTo>
                    <a:pt x="425495" y="56503"/>
                  </a:lnTo>
                  <a:lnTo>
                    <a:pt x="456356" y="56719"/>
                  </a:lnTo>
                  <a:lnTo>
                    <a:pt x="488573" y="56862"/>
                  </a:lnTo>
                  <a:lnTo>
                    <a:pt x="521693" y="56958"/>
                  </a:lnTo>
                  <a:lnTo>
                    <a:pt x="555415" y="57022"/>
                  </a:lnTo>
                  <a:lnTo>
                    <a:pt x="590595" y="56006"/>
                  </a:lnTo>
                  <a:lnTo>
                    <a:pt x="626749" y="54271"/>
                  </a:lnTo>
                  <a:lnTo>
                    <a:pt x="663551" y="52055"/>
                  </a:lnTo>
                  <a:lnTo>
                    <a:pt x="701845" y="50579"/>
                  </a:lnTo>
                  <a:lnTo>
                    <a:pt x="741133" y="49594"/>
                  </a:lnTo>
                  <a:lnTo>
                    <a:pt x="781082" y="48938"/>
                  </a:lnTo>
                  <a:lnTo>
                    <a:pt x="823590" y="48500"/>
                  </a:lnTo>
                  <a:lnTo>
                    <a:pt x="867804" y="48208"/>
                  </a:lnTo>
                  <a:lnTo>
                    <a:pt x="913155" y="48014"/>
                  </a:lnTo>
                  <a:lnTo>
                    <a:pt x="959264" y="47884"/>
                  </a:lnTo>
                  <a:lnTo>
                    <a:pt x="1005879" y="47797"/>
                  </a:lnTo>
                  <a:lnTo>
                    <a:pt x="1052830" y="47740"/>
                  </a:lnTo>
                  <a:lnTo>
                    <a:pt x="1100004" y="47702"/>
                  </a:lnTo>
                  <a:lnTo>
                    <a:pt x="1147331" y="47676"/>
                  </a:lnTo>
                  <a:lnTo>
                    <a:pt x="1194756" y="47659"/>
                  </a:lnTo>
                  <a:lnTo>
                    <a:pt x="1242249" y="46590"/>
                  </a:lnTo>
                  <a:lnTo>
                    <a:pt x="1289785" y="44818"/>
                  </a:lnTo>
                  <a:lnTo>
                    <a:pt x="1337352" y="42578"/>
                  </a:lnTo>
                  <a:lnTo>
                    <a:pt x="1385994" y="41086"/>
                  </a:lnTo>
                  <a:lnTo>
                    <a:pt x="1435357" y="40091"/>
                  </a:lnTo>
                  <a:lnTo>
                    <a:pt x="1485199" y="39427"/>
                  </a:lnTo>
                  <a:lnTo>
                    <a:pt x="1536418" y="38985"/>
                  </a:lnTo>
                  <a:lnTo>
                    <a:pt x="1588556" y="38690"/>
                  </a:lnTo>
                  <a:lnTo>
                    <a:pt x="1641306" y="38493"/>
                  </a:lnTo>
                  <a:lnTo>
                    <a:pt x="1694465" y="39420"/>
                  </a:lnTo>
                  <a:lnTo>
                    <a:pt x="1747896" y="41097"/>
                  </a:lnTo>
                  <a:lnTo>
                    <a:pt x="1801508" y="43273"/>
                  </a:lnTo>
                  <a:lnTo>
                    <a:pt x="1855241" y="44724"/>
                  </a:lnTo>
                  <a:lnTo>
                    <a:pt x="1909054" y="45691"/>
                  </a:lnTo>
                  <a:lnTo>
                    <a:pt x="1962922" y="46336"/>
                  </a:lnTo>
                  <a:lnTo>
                    <a:pt x="2017883" y="46765"/>
                  </a:lnTo>
                  <a:lnTo>
                    <a:pt x="2073575" y="47052"/>
                  </a:lnTo>
                  <a:lnTo>
                    <a:pt x="2129752" y="47242"/>
                  </a:lnTo>
                  <a:lnTo>
                    <a:pt x="2185196" y="48428"/>
                  </a:lnTo>
                  <a:lnTo>
                    <a:pt x="2240150" y="50277"/>
                  </a:lnTo>
                  <a:lnTo>
                    <a:pt x="2294777" y="52568"/>
                  </a:lnTo>
                  <a:lnTo>
                    <a:pt x="2350246" y="55154"/>
                  </a:lnTo>
                  <a:lnTo>
                    <a:pt x="2406274" y="57936"/>
                  </a:lnTo>
                  <a:lnTo>
                    <a:pt x="2462674" y="60849"/>
                  </a:lnTo>
                  <a:lnTo>
                    <a:pt x="2520387" y="62791"/>
                  </a:lnTo>
                  <a:lnTo>
                    <a:pt x="2578968" y="64086"/>
                  </a:lnTo>
                  <a:lnTo>
                    <a:pt x="2638130" y="64949"/>
                  </a:lnTo>
                  <a:lnTo>
                    <a:pt x="2695565" y="66582"/>
                  </a:lnTo>
                  <a:lnTo>
                    <a:pt x="2751846" y="68730"/>
                  </a:lnTo>
                  <a:lnTo>
                    <a:pt x="2807357" y="71220"/>
                  </a:lnTo>
                  <a:lnTo>
                    <a:pt x="2862358" y="73938"/>
                  </a:lnTo>
                  <a:lnTo>
                    <a:pt x="2917015" y="76809"/>
                  </a:lnTo>
                  <a:lnTo>
                    <a:pt x="2971443" y="79781"/>
                  </a:lnTo>
                  <a:lnTo>
                    <a:pt x="3024665" y="81762"/>
                  </a:lnTo>
                  <a:lnTo>
                    <a:pt x="3077079" y="83083"/>
                  </a:lnTo>
                  <a:lnTo>
                    <a:pt x="3128955" y="83964"/>
                  </a:lnTo>
                  <a:lnTo>
                    <a:pt x="3181531" y="84551"/>
                  </a:lnTo>
                  <a:lnTo>
                    <a:pt x="3234571" y="84942"/>
                  </a:lnTo>
                  <a:lnTo>
                    <a:pt x="3287925" y="85204"/>
                  </a:lnTo>
                  <a:lnTo>
                    <a:pt x="3338311" y="86436"/>
                  </a:lnTo>
                  <a:lnTo>
                    <a:pt x="3386719" y="88315"/>
                  </a:lnTo>
                  <a:lnTo>
                    <a:pt x="3433807" y="90627"/>
                  </a:lnTo>
                  <a:lnTo>
                    <a:pt x="3480015" y="92168"/>
                  </a:lnTo>
                  <a:lnTo>
                    <a:pt x="3525638" y="93195"/>
                  </a:lnTo>
                  <a:lnTo>
                    <a:pt x="3570869" y="93880"/>
                  </a:lnTo>
                  <a:lnTo>
                    <a:pt x="3614782" y="95395"/>
                  </a:lnTo>
                  <a:lnTo>
                    <a:pt x="3657815" y="97463"/>
                  </a:lnTo>
                  <a:lnTo>
                    <a:pt x="3700262" y="99901"/>
                  </a:lnTo>
                  <a:lnTo>
                    <a:pt x="3740202" y="101526"/>
                  </a:lnTo>
                  <a:lnTo>
                    <a:pt x="3778470" y="102609"/>
                  </a:lnTo>
                  <a:lnTo>
                    <a:pt x="3815623" y="103331"/>
                  </a:lnTo>
                  <a:lnTo>
                    <a:pt x="3852036" y="103812"/>
                  </a:lnTo>
                  <a:lnTo>
                    <a:pt x="3887950" y="104133"/>
                  </a:lnTo>
                  <a:lnTo>
                    <a:pt x="3923536" y="104347"/>
                  </a:lnTo>
                  <a:lnTo>
                    <a:pt x="3957843" y="104490"/>
                  </a:lnTo>
                  <a:lnTo>
                    <a:pt x="3991296" y="104585"/>
                  </a:lnTo>
                  <a:lnTo>
                    <a:pt x="4024183" y="104648"/>
                  </a:lnTo>
                  <a:lnTo>
                    <a:pt x="4054574" y="104691"/>
                  </a:lnTo>
                  <a:lnTo>
                    <a:pt x="4083301" y="104719"/>
                  </a:lnTo>
                  <a:lnTo>
                    <a:pt x="4110920" y="104737"/>
                  </a:lnTo>
                  <a:lnTo>
                    <a:pt x="4158541" y="104758"/>
                  </a:lnTo>
                  <a:lnTo>
                    <a:pt x="4200872" y="104768"/>
                  </a:lnTo>
                  <a:lnTo>
                    <a:pt x="4240852" y="104772"/>
                  </a:lnTo>
                  <a:lnTo>
                    <a:pt x="4283890" y="104774"/>
                  </a:lnTo>
                  <a:lnTo>
                    <a:pt x="4326864" y="104775"/>
                  </a:lnTo>
                  <a:lnTo>
                    <a:pt x="4348655" y="104775"/>
                  </a:lnTo>
                  <a:lnTo>
                    <a:pt x="4337607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1" name="SMARTInkShape-4386"/>
          <p:cNvSpPr/>
          <p:nvPr>
            <p:custDataLst>
              <p:tags r:id="rId7"/>
            </p:custDataLst>
          </p:nvPr>
        </p:nvSpPr>
        <p:spPr>
          <a:xfrm>
            <a:off x="9010781" y="4480631"/>
            <a:ext cx="266570" cy="253281"/>
          </a:xfrm>
          <a:custGeom>
            <a:avLst/>
            <a:gdLst/>
            <a:ahLst/>
            <a:cxnLst/>
            <a:rect l="0" t="0" r="0" b="0"/>
            <a:pathLst>
              <a:path w="266570" h="253281">
                <a:moveTo>
                  <a:pt x="95119" y="53269"/>
                </a:moveTo>
                <a:lnTo>
                  <a:pt x="95119" y="53269"/>
                </a:lnTo>
                <a:lnTo>
                  <a:pt x="104529" y="43860"/>
                </a:lnTo>
                <a:lnTo>
                  <a:pt x="104634" y="35553"/>
                </a:lnTo>
                <a:lnTo>
                  <a:pt x="103578" y="35108"/>
                </a:lnTo>
                <a:lnTo>
                  <a:pt x="87033" y="34229"/>
                </a:lnTo>
                <a:lnTo>
                  <a:pt x="78274" y="40767"/>
                </a:lnTo>
                <a:lnTo>
                  <a:pt x="69431" y="43920"/>
                </a:lnTo>
                <a:lnTo>
                  <a:pt x="53806" y="56885"/>
                </a:lnTo>
                <a:lnTo>
                  <a:pt x="25268" y="99220"/>
                </a:lnTo>
                <a:lnTo>
                  <a:pt x="12216" y="126844"/>
                </a:lnTo>
                <a:lnTo>
                  <a:pt x="532" y="174451"/>
                </a:lnTo>
                <a:lnTo>
                  <a:pt x="0" y="194329"/>
                </a:lnTo>
                <a:lnTo>
                  <a:pt x="2749" y="203451"/>
                </a:lnTo>
                <a:lnTo>
                  <a:pt x="6440" y="211033"/>
                </a:lnTo>
                <a:lnTo>
                  <a:pt x="9578" y="221251"/>
                </a:lnTo>
                <a:lnTo>
                  <a:pt x="36125" y="251409"/>
                </a:lnTo>
                <a:lnTo>
                  <a:pt x="79161" y="253280"/>
                </a:lnTo>
                <a:lnTo>
                  <a:pt x="85557" y="250465"/>
                </a:lnTo>
                <a:lnTo>
                  <a:pt x="91928" y="246745"/>
                </a:lnTo>
                <a:lnTo>
                  <a:pt x="101465" y="243593"/>
                </a:lnTo>
                <a:lnTo>
                  <a:pt x="107817" y="239104"/>
                </a:lnTo>
                <a:lnTo>
                  <a:pt x="128986" y="209640"/>
                </a:lnTo>
                <a:lnTo>
                  <a:pt x="140509" y="176305"/>
                </a:lnTo>
                <a:lnTo>
                  <a:pt x="144904" y="157810"/>
                </a:lnTo>
                <a:lnTo>
                  <a:pt x="150815" y="137654"/>
                </a:lnTo>
                <a:lnTo>
                  <a:pt x="152142" y="95471"/>
                </a:lnTo>
                <a:lnTo>
                  <a:pt x="149430" y="60095"/>
                </a:lnTo>
                <a:lnTo>
                  <a:pt x="139008" y="29217"/>
                </a:lnTo>
                <a:lnTo>
                  <a:pt x="124822" y="9218"/>
                </a:lnTo>
                <a:lnTo>
                  <a:pt x="113258" y="1941"/>
                </a:lnTo>
                <a:lnTo>
                  <a:pt x="107212" y="0"/>
                </a:lnTo>
                <a:lnTo>
                  <a:pt x="92028" y="3489"/>
                </a:lnTo>
                <a:lnTo>
                  <a:pt x="76811" y="12094"/>
                </a:lnTo>
                <a:lnTo>
                  <a:pt x="66522" y="22974"/>
                </a:lnTo>
                <a:lnTo>
                  <a:pt x="61243" y="37688"/>
                </a:lnTo>
                <a:lnTo>
                  <a:pt x="59835" y="46057"/>
                </a:lnTo>
                <a:lnTo>
                  <a:pt x="62072" y="53752"/>
                </a:lnTo>
                <a:lnTo>
                  <a:pt x="73022" y="67948"/>
                </a:lnTo>
                <a:lnTo>
                  <a:pt x="91296" y="75668"/>
                </a:lnTo>
                <a:lnTo>
                  <a:pt x="137811" y="82089"/>
                </a:lnTo>
                <a:lnTo>
                  <a:pt x="175620" y="87091"/>
                </a:lnTo>
                <a:lnTo>
                  <a:pt x="209987" y="83869"/>
                </a:lnTo>
                <a:lnTo>
                  <a:pt x="266569" y="818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SMARTInkShape-Group890"/>
          <p:cNvGrpSpPr/>
          <p:nvPr/>
        </p:nvGrpSpPr>
        <p:grpSpPr>
          <a:xfrm>
            <a:off x="9544050" y="4497124"/>
            <a:ext cx="895351" cy="271118"/>
            <a:chOff x="9544050" y="4497124"/>
            <a:chExt cx="895351" cy="271118"/>
          </a:xfrm>
        </p:grpSpPr>
        <p:sp>
          <p:nvSpPr>
            <p:cNvPr id="592" name="SMARTInkShape-4387"/>
            <p:cNvSpPr/>
            <p:nvPr>
              <p:custDataLst>
                <p:tags r:id="rId52"/>
              </p:custDataLst>
            </p:nvPr>
          </p:nvSpPr>
          <p:spPr>
            <a:xfrm>
              <a:off x="9921590" y="4619625"/>
              <a:ext cx="127286" cy="19051"/>
            </a:xfrm>
            <a:custGeom>
              <a:avLst/>
              <a:gdLst/>
              <a:ahLst/>
              <a:cxnLst/>
              <a:rect l="0" t="0" r="0" b="0"/>
              <a:pathLst>
                <a:path w="127286" h="19051">
                  <a:moveTo>
                    <a:pt x="32035" y="19050"/>
                  </a:moveTo>
                  <a:lnTo>
                    <a:pt x="32035" y="19050"/>
                  </a:lnTo>
                  <a:lnTo>
                    <a:pt x="26978" y="13994"/>
                  </a:lnTo>
                  <a:lnTo>
                    <a:pt x="18851" y="11511"/>
                  </a:lnTo>
                  <a:lnTo>
                    <a:pt x="0" y="9787"/>
                  </a:lnTo>
                  <a:lnTo>
                    <a:pt x="95" y="9700"/>
                  </a:lnTo>
                  <a:lnTo>
                    <a:pt x="41330" y="8474"/>
                  </a:lnTo>
                  <a:lnTo>
                    <a:pt x="84098" y="1325"/>
                  </a:lnTo>
                  <a:lnTo>
                    <a:pt x="127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388"/>
            <p:cNvSpPr/>
            <p:nvPr>
              <p:custDataLst>
                <p:tags r:id="rId53"/>
              </p:custDataLst>
            </p:nvPr>
          </p:nvSpPr>
          <p:spPr>
            <a:xfrm>
              <a:off x="9973113" y="4497124"/>
              <a:ext cx="56713" cy="271118"/>
            </a:xfrm>
            <a:custGeom>
              <a:avLst/>
              <a:gdLst/>
              <a:ahLst/>
              <a:cxnLst/>
              <a:rect l="0" t="0" r="0" b="0"/>
              <a:pathLst>
                <a:path w="56713" h="271118">
                  <a:moveTo>
                    <a:pt x="56712" y="8201"/>
                  </a:moveTo>
                  <a:lnTo>
                    <a:pt x="56712" y="8201"/>
                  </a:lnTo>
                  <a:lnTo>
                    <a:pt x="56712" y="3145"/>
                  </a:lnTo>
                  <a:lnTo>
                    <a:pt x="55654" y="1656"/>
                  </a:lnTo>
                  <a:lnTo>
                    <a:pt x="53888" y="662"/>
                  </a:lnTo>
                  <a:lnTo>
                    <a:pt x="51655" y="0"/>
                  </a:lnTo>
                  <a:lnTo>
                    <a:pt x="49106" y="1676"/>
                  </a:lnTo>
                  <a:lnTo>
                    <a:pt x="34323" y="25307"/>
                  </a:lnTo>
                  <a:lnTo>
                    <a:pt x="26130" y="71067"/>
                  </a:lnTo>
                  <a:lnTo>
                    <a:pt x="13056" y="114787"/>
                  </a:lnTo>
                  <a:lnTo>
                    <a:pt x="7049" y="161586"/>
                  </a:lnTo>
                  <a:lnTo>
                    <a:pt x="1780" y="198993"/>
                  </a:lnTo>
                  <a:lnTo>
                    <a:pt x="0" y="239446"/>
                  </a:lnTo>
                  <a:lnTo>
                    <a:pt x="7803" y="270813"/>
                  </a:lnTo>
                  <a:lnTo>
                    <a:pt x="10348" y="271117"/>
                  </a:lnTo>
                  <a:lnTo>
                    <a:pt x="18819" y="268633"/>
                  </a:lnTo>
                  <a:lnTo>
                    <a:pt x="21924" y="266489"/>
                  </a:lnTo>
                  <a:lnTo>
                    <a:pt x="23995" y="264001"/>
                  </a:lnTo>
                  <a:lnTo>
                    <a:pt x="37662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4389"/>
            <p:cNvSpPr/>
            <p:nvPr>
              <p:custDataLst>
                <p:tags r:id="rId54"/>
              </p:custDataLst>
            </p:nvPr>
          </p:nvSpPr>
          <p:spPr>
            <a:xfrm>
              <a:off x="9620365" y="4581525"/>
              <a:ext cx="93622" cy="142876"/>
            </a:xfrm>
            <a:custGeom>
              <a:avLst/>
              <a:gdLst/>
              <a:ahLst/>
              <a:cxnLst/>
              <a:rect l="0" t="0" r="0" b="0"/>
              <a:pathLst>
                <a:path w="93622" h="142876">
                  <a:moveTo>
                    <a:pt x="9410" y="0"/>
                  </a:moveTo>
                  <a:lnTo>
                    <a:pt x="9410" y="0"/>
                  </a:lnTo>
                  <a:lnTo>
                    <a:pt x="9410" y="41636"/>
                  </a:lnTo>
                  <a:lnTo>
                    <a:pt x="6588" y="86190"/>
                  </a:lnTo>
                  <a:lnTo>
                    <a:pt x="146" y="129429"/>
                  </a:lnTo>
                  <a:lnTo>
                    <a:pt x="0" y="127021"/>
                  </a:lnTo>
                  <a:lnTo>
                    <a:pt x="13152" y="84333"/>
                  </a:lnTo>
                  <a:lnTo>
                    <a:pt x="28534" y="43561"/>
                  </a:lnTo>
                  <a:lnTo>
                    <a:pt x="46230" y="21422"/>
                  </a:lnTo>
                  <a:lnTo>
                    <a:pt x="55056" y="14813"/>
                  </a:lnTo>
                  <a:lnTo>
                    <a:pt x="58891" y="13050"/>
                  </a:lnTo>
                  <a:lnTo>
                    <a:pt x="68796" y="13914"/>
                  </a:lnTo>
                  <a:lnTo>
                    <a:pt x="74401" y="15626"/>
                  </a:lnTo>
                  <a:lnTo>
                    <a:pt x="79196" y="19942"/>
                  </a:lnTo>
                  <a:lnTo>
                    <a:pt x="89942" y="39070"/>
                  </a:lnTo>
                  <a:lnTo>
                    <a:pt x="92826" y="48409"/>
                  </a:lnTo>
                  <a:lnTo>
                    <a:pt x="93621" y="85841"/>
                  </a:lnTo>
                  <a:lnTo>
                    <a:pt x="8561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4390"/>
            <p:cNvSpPr/>
            <p:nvPr>
              <p:custDataLst>
                <p:tags r:id="rId55"/>
              </p:custDataLst>
            </p:nvPr>
          </p:nvSpPr>
          <p:spPr>
            <a:xfrm>
              <a:off x="9544050" y="4533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3"/>
                  </a:lnTo>
                  <a:lnTo>
                    <a:pt x="8467" y="38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4391"/>
            <p:cNvSpPr/>
            <p:nvPr>
              <p:custDataLst>
                <p:tags r:id="rId56"/>
              </p:custDataLst>
            </p:nvPr>
          </p:nvSpPr>
          <p:spPr>
            <a:xfrm>
              <a:off x="10401300" y="4619857"/>
              <a:ext cx="38101" cy="142644"/>
            </a:xfrm>
            <a:custGeom>
              <a:avLst/>
              <a:gdLst/>
              <a:ahLst/>
              <a:cxnLst/>
              <a:rect l="0" t="0" r="0" b="0"/>
              <a:pathLst>
                <a:path w="38101" h="142644">
                  <a:moveTo>
                    <a:pt x="38100" y="18818"/>
                  </a:moveTo>
                  <a:lnTo>
                    <a:pt x="38100" y="18818"/>
                  </a:lnTo>
                  <a:lnTo>
                    <a:pt x="38100" y="2416"/>
                  </a:lnTo>
                  <a:lnTo>
                    <a:pt x="37042" y="1533"/>
                  </a:lnTo>
                  <a:lnTo>
                    <a:pt x="30494" y="290"/>
                  </a:lnTo>
                  <a:lnTo>
                    <a:pt x="24843" y="0"/>
                  </a:lnTo>
                  <a:lnTo>
                    <a:pt x="18804" y="2693"/>
                  </a:lnTo>
                  <a:lnTo>
                    <a:pt x="15711" y="4893"/>
                  </a:lnTo>
                  <a:lnTo>
                    <a:pt x="13648" y="8476"/>
                  </a:lnTo>
                  <a:lnTo>
                    <a:pt x="10747" y="23632"/>
                  </a:lnTo>
                  <a:lnTo>
                    <a:pt x="10068" y="35422"/>
                  </a:lnTo>
                  <a:lnTo>
                    <a:pt x="24672" y="76900"/>
                  </a:lnTo>
                  <a:lnTo>
                    <a:pt x="27804" y="109195"/>
                  </a:lnTo>
                  <a:lnTo>
                    <a:pt x="25943" y="115053"/>
                  </a:lnTo>
                  <a:lnTo>
                    <a:pt x="0" y="142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392"/>
            <p:cNvSpPr/>
            <p:nvPr>
              <p:custDataLst>
                <p:tags r:id="rId57"/>
              </p:custDataLst>
            </p:nvPr>
          </p:nvSpPr>
          <p:spPr>
            <a:xfrm>
              <a:off x="10172700" y="4594856"/>
              <a:ext cx="190501" cy="131994"/>
            </a:xfrm>
            <a:custGeom>
              <a:avLst/>
              <a:gdLst/>
              <a:ahLst/>
              <a:cxnLst/>
              <a:rect l="0" t="0" r="0" b="0"/>
              <a:pathLst>
                <a:path w="190501" h="131994">
                  <a:moveTo>
                    <a:pt x="0" y="43819"/>
                  </a:moveTo>
                  <a:lnTo>
                    <a:pt x="0" y="43819"/>
                  </a:lnTo>
                  <a:lnTo>
                    <a:pt x="0" y="38763"/>
                  </a:lnTo>
                  <a:lnTo>
                    <a:pt x="2824" y="33458"/>
                  </a:lnTo>
                  <a:lnTo>
                    <a:pt x="8202" y="26485"/>
                  </a:lnTo>
                  <a:lnTo>
                    <a:pt x="8642" y="26972"/>
                  </a:lnTo>
                  <a:lnTo>
                    <a:pt x="22748" y="68662"/>
                  </a:lnTo>
                  <a:lnTo>
                    <a:pt x="26849" y="88104"/>
                  </a:lnTo>
                  <a:lnTo>
                    <a:pt x="20223" y="129499"/>
                  </a:lnTo>
                  <a:lnTo>
                    <a:pt x="18773" y="131631"/>
                  </a:lnTo>
                  <a:lnTo>
                    <a:pt x="16749" y="131993"/>
                  </a:lnTo>
                  <a:lnTo>
                    <a:pt x="14341" y="131177"/>
                  </a:lnTo>
                  <a:lnTo>
                    <a:pt x="12735" y="128516"/>
                  </a:lnTo>
                  <a:lnTo>
                    <a:pt x="10951" y="119915"/>
                  </a:lnTo>
                  <a:lnTo>
                    <a:pt x="20074" y="80652"/>
                  </a:lnTo>
                  <a:lnTo>
                    <a:pt x="31952" y="48625"/>
                  </a:lnTo>
                  <a:lnTo>
                    <a:pt x="64074" y="9038"/>
                  </a:lnTo>
                  <a:lnTo>
                    <a:pt x="73633" y="1902"/>
                  </a:lnTo>
                  <a:lnTo>
                    <a:pt x="77663" y="0"/>
                  </a:lnTo>
                  <a:lnTo>
                    <a:pt x="81409" y="848"/>
                  </a:lnTo>
                  <a:lnTo>
                    <a:pt x="88394" y="7435"/>
                  </a:lnTo>
                  <a:lnTo>
                    <a:pt x="92202" y="14595"/>
                  </a:lnTo>
                  <a:lnTo>
                    <a:pt x="93218" y="17987"/>
                  </a:lnTo>
                  <a:lnTo>
                    <a:pt x="87443" y="59677"/>
                  </a:lnTo>
                  <a:lnTo>
                    <a:pt x="83412" y="80972"/>
                  </a:lnTo>
                  <a:lnTo>
                    <a:pt x="77624" y="102076"/>
                  </a:lnTo>
                  <a:lnTo>
                    <a:pt x="78207" y="103823"/>
                  </a:lnTo>
                  <a:lnTo>
                    <a:pt x="79656" y="103930"/>
                  </a:lnTo>
                  <a:lnTo>
                    <a:pt x="81679" y="102943"/>
                  </a:lnTo>
                  <a:lnTo>
                    <a:pt x="83027" y="101226"/>
                  </a:lnTo>
                  <a:lnTo>
                    <a:pt x="87043" y="92695"/>
                  </a:lnTo>
                  <a:lnTo>
                    <a:pt x="100645" y="74209"/>
                  </a:lnTo>
                  <a:lnTo>
                    <a:pt x="102022" y="70429"/>
                  </a:lnTo>
                  <a:lnTo>
                    <a:pt x="121899" y="40540"/>
                  </a:lnTo>
                  <a:lnTo>
                    <a:pt x="122541" y="40574"/>
                  </a:lnTo>
                  <a:lnTo>
                    <a:pt x="128628" y="53291"/>
                  </a:lnTo>
                  <a:lnTo>
                    <a:pt x="129145" y="57542"/>
                  </a:lnTo>
                  <a:lnTo>
                    <a:pt x="124095" y="79953"/>
                  </a:lnTo>
                  <a:lnTo>
                    <a:pt x="125063" y="80609"/>
                  </a:lnTo>
                  <a:lnTo>
                    <a:pt x="128962" y="81337"/>
                  </a:lnTo>
                  <a:lnTo>
                    <a:pt x="134222" y="73194"/>
                  </a:lnTo>
                  <a:lnTo>
                    <a:pt x="146223" y="52209"/>
                  </a:lnTo>
                  <a:lnTo>
                    <a:pt x="155625" y="41247"/>
                  </a:lnTo>
                  <a:lnTo>
                    <a:pt x="161947" y="37384"/>
                  </a:lnTo>
                  <a:lnTo>
                    <a:pt x="165115" y="36354"/>
                  </a:lnTo>
                  <a:lnTo>
                    <a:pt x="167226" y="37784"/>
                  </a:lnTo>
                  <a:lnTo>
                    <a:pt x="177626" y="66908"/>
                  </a:lnTo>
                  <a:lnTo>
                    <a:pt x="190500" y="120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393"/>
            <p:cNvSpPr/>
            <p:nvPr>
              <p:custDataLst>
                <p:tags r:id="rId58"/>
              </p:custDataLst>
            </p:nvPr>
          </p:nvSpPr>
          <p:spPr>
            <a:xfrm>
              <a:off x="10061966" y="4621583"/>
              <a:ext cx="47430" cy="112343"/>
            </a:xfrm>
            <a:custGeom>
              <a:avLst/>
              <a:gdLst/>
              <a:ahLst/>
              <a:cxnLst/>
              <a:rect l="0" t="0" r="0" b="0"/>
              <a:pathLst>
                <a:path w="47430" h="112343">
                  <a:moveTo>
                    <a:pt x="15484" y="26617"/>
                  </a:moveTo>
                  <a:lnTo>
                    <a:pt x="15484" y="26617"/>
                  </a:lnTo>
                  <a:lnTo>
                    <a:pt x="2227" y="39874"/>
                  </a:lnTo>
                  <a:lnTo>
                    <a:pt x="1355" y="41805"/>
                  </a:lnTo>
                  <a:lnTo>
                    <a:pt x="1831" y="43092"/>
                  </a:lnTo>
                  <a:lnTo>
                    <a:pt x="3206" y="43951"/>
                  </a:lnTo>
                  <a:lnTo>
                    <a:pt x="5182" y="43464"/>
                  </a:lnTo>
                  <a:lnTo>
                    <a:pt x="13020" y="38783"/>
                  </a:lnTo>
                  <a:lnTo>
                    <a:pt x="18975" y="37315"/>
                  </a:lnTo>
                  <a:lnTo>
                    <a:pt x="45938" y="14786"/>
                  </a:lnTo>
                  <a:lnTo>
                    <a:pt x="47429" y="11321"/>
                  </a:lnTo>
                  <a:lnTo>
                    <a:pt x="47364" y="7953"/>
                  </a:lnTo>
                  <a:lnTo>
                    <a:pt x="46263" y="4651"/>
                  </a:lnTo>
                  <a:lnTo>
                    <a:pt x="44469" y="2447"/>
                  </a:lnTo>
                  <a:lnTo>
                    <a:pt x="39656" y="0"/>
                  </a:lnTo>
                  <a:lnTo>
                    <a:pt x="31166" y="4557"/>
                  </a:lnTo>
                  <a:lnTo>
                    <a:pt x="14486" y="21845"/>
                  </a:lnTo>
                  <a:lnTo>
                    <a:pt x="4456" y="38254"/>
                  </a:lnTo>
                  <a:lnTo>
                    <a:pt x="0" y="56131"/>
                  </a:lnTo>
                  <a:lnTo>
                    <a:pt x="928" y="64284"/>
                  </a:lnTo>
                  <a:lnTo>
                    <a:pt x="7605" y="78989"/>
                  </a:lnTo>
                  <a:lnTo>
                    <a:pt x="23263" y="99166"/>
                  </a:lnTo>
                  <a:lnTo>
                    <a:pt x="44059" y="112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394"/>
            <p:cNvSpPr/>
            <p:nvPr>
              <p:custDataLst>
                <p:tags r:id="rId59"/>
              </p:custDataLst>
            </p:nvPr>
          </p:nvSpPr>
          <p:spPr>
            <a:xfrm>
              <a:off x="9553575" y="46482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4362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891"/>
          <p:cNvGrpSpPr/>
          <p:nvPr/>
        </p:nvGrpSpPr>
        <p:grpSpPr>
          <a:xfrm>
            <a:off x="10756195" y="4458379"/>
            <a:ext cx="1319950" cy="418422"/>
            <a:chOff x="10756195" y="4458379"/>
            <a:chExt cx="1319950" cy="418422"/>
          </a:xfrm>
        </p:grpSpPr>
        <p:sp>
          <p:nvSpPr>
            <p:cNvPr id="601" name="SMARTInkShape-4395"/>
            <p:cNvSpPr/>
            <p:nvPr>
              <p:custDataLst>
                <p:tags r:id="rId38"/>
              </p:custDataLst>
            </p:nvPr>
          </p:nvSpPr>
          <p:spPr>
            <a:xfrm>
              <a:off x="11515725" y="46958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32056" y="934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396"/>
            <p:cNvSpPr/>
            <p:nvPr>
              <p:custDataLst>
                <p:tags r:id="rId39"/>
              </p:custDataLst>
            </p:nvPr>
          </p:nvSpPr>
          <p:spPr>
            <a:xfrm>
              <a:off x="11972925" y="4477651"/>
              <a:ext cx="103220" cy="303900"/>
            </a:xfrm>
            <a:custGeom>
              <a:avLst/>
              <a:gdLst/>
              <a:ahLst/>
              <a:cxnLst/>
              <a:rect l="0" t="0" r="0" b="0"/>
              <a:pathLst>
                <a:path w="103220" h="303900">
                  <a:moveTo>
                    <a:pt x="76200" y="27674"/>
                  </a:moveTo>
                  <a:lnTo>
                    <a:pt x="76200" y="27674"/>
                  </a:lnTo>
                  <a:lnTo>
                    <a:pt x="76200" y="2139"/>
                  </a:lnTo>
                  <a:lnTo>
                    <a:pt x="78317" y="1126"/>
                  </a:lnTo>
                  <a:lnTo>
                    <a:pt x="86312" y="0"/>
                  </a:lnTo>
                  <a:lnTo>
                    <a:pt x="89291" y="1817"/>
                  </a:lnTo>
                  <a:lnTo>
                    <a:pt x="91277" y="5144"/>
                  </a:lnTo>
                  <a:lnTo>
                    <a:pt x="103219" y="52104"/>
                  </a:lnTo>
                  <a:lnTo>
                    <a:pt x="98438" y="65343"/>
                  </a:lnTo>
                  <a:lnTo>
                    <a:pt x="89491" y="81874"/>
                  </a:lnTo>
                  <a:lnTo>
                    <a:pt x="88236" y="86033"/>
                  </a:lnTo>
                  <a:lnTo>
                    <a:pt x="57588" y="129798"/>
                  </a:lnTo>
                  <a:lnTo>
                    <a:pt x="52053" y="137620"/>
                  </a:lnTo>
                  <a:lnTo>
                    <a:pt x="49593" y="144625"/>
                  </a:lnTo>
                  <a:lnTo>
                    <a:pt x="48208" y="159575"/>
                  </a:lnTo>
                  <a:lnTo>
                    <a:pt x="56301" y="203459"/>
                  </a:lnTo>
                  <a:lnTo>
                    <a:pt x="55839" y="227925"/>
                  </a:lnTo>
                  <a:lnTo>
                    <a:pt x="43860" y="262236"/>
                  </a:lnTo>
                  <a:lnTo>
                    <a:pt x="29694" y="281559"/>
                  </a:lnTo>
                  <a:lnTo>
                    <a:pt x="0" y="303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4397"/>
            <p:cNvSpPr/>
            <p:nvPr>
              <p:custDataLst>
                <p:tags r:id="rId40"/>
              </p:custDataLst>
            </p:nvPr>
          </p:nvSpPr>
          <p:spPr>
            <a:xfrm>
              <a:off x="11696700" y="46767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53491" y="2072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4398"/>
            <p:cNvSpPr/>
            <p:nvPr>
              <p:custDataLst>
                <p:tags r:id="rId41"/>
              </p:custDataLst>
            </p:nvPr>
          </p:nvSpPr>
          <p:spPr>
            <a:xfrm>
              <a:off x="11820525" y="4524767"/>
              <a:ext cx="66676" cy="180584"/>
            </a:xfrm>
            <a:custGeom>
              <a:avLst/>
              <a:gdLst/>
              <a:ahLst/>
              <a:cxnLst/>
              <a:rect l="0" t="0" r="0" b="0"/>
              <a:pathLst>
                <a:path w="66676" h="1805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8" y="0"/>
                  </a:lnTo>
                  <a:lnTo>
                    <a:pt x="7606" y="1986"/>
                  </a:lnTo>
                  <a:lnTo>
                    <a:pt x="13256" y="9837"/>
                  </a:lnTo>
                  <a:lnTo>
                    <a:pt x="26315" y="57181"/>
                  </a:lnTo>
                  <a:lnTo>
                    <a:pt x="41396" y="96377"/>
                  </a:lnTo>
                  <a:lnTo>
                    <a:pt x="55280" y="142028"/>
                  </a:lnTo>
                  <a:lnTo>
                    <a:pt x="57839" y="164187"/>
                  </a:lnTo>
                  <a:lnTo>
                    <a:pt x="66675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4399"/>
            <p:cNvSpPr/>
            <p:nvPr>
              <p:custDataLst>
                <p:tags r:id="rId42"/>
              </p:custDataLst>
            </p:nvPr>
          </p:nvSpPr>
          <p:spPr>
            <a:xfrm>
              <a:off x="11898443" y="4638675"/>
              <a:ext cx="63045" cy="66676"/>
            </a:xfrm>
            <a:custGeom>
              <a:avLst/>
              <a:gdLst/>
              <a:ahLst/>
              <a:cxnLst/>
              <a:rect l="0" t="0" r="0" b="0"/>
              <a:pathLst>
                <a:path w="63045" h="66676">
                  <a:moveTo>
                    <a:pt x="17332" y="0"/>
                  </a:moveTo>
                  <a:lnTo>
                    <a:pt x="17332" y="0"/>
                  </a:lnTo>
                  <a:lnTo>
                    <a:pt x="16274" y="33114"/>
                  </a:lnTo>
                  <a:lnTo>
                    <a:pt x="9726" y="50146"/>
                  </a:lnTo>
                  <a:lnTo>
                    <a:pt x="0" y="64289"/>
                  </a:lnTo>
                  <a:lnTo>
                    <a:pt x="486" y="65086"/>
                  </a:lnTo>
                  <a:lnTo>
                    <a:pt x="3847" y="65968"/>
                  </a:lnTo>
                  <a:lnTo>
                    <a:pt x="5166" y="64087"/>
                  </a:lnTo>
                  <a:lnTo>
                    <a:pt x="12516" y="40098"/>
                  </a:lnTo>
                  <a:lnTo>
                    <a:pt x="20836" y="30874"/>
                  </a:lnTo>
                  <a:lnTo>
                    <a:pt x="38369" y="16329"/>
                  </a:lnTo>
                  <a:lnTo>
                    <a:pt x="41938" y="15120"/>
                  </a:lnTo>
                  <a:lnTo>
                    <a:pt x="45378" y="15371"/>
                  </a:lnTo>
                  <a:lnTo>
                    <a:pt x="48731" y="16597"/>
                  </a:lnTo>
                  <a:lnTo>
                    <a:pt x="55275" y="23604"/>
                  </a:lnTo>
                  <a:lnTo>
                    <a:pt x="60653" y="32715"/>
                  </a:lnTo>
                  <a:lnTo>
                    <a:pt x="63044" y="40293"/>
                  </a:lnTo>
                  <a:lnTo>
                    <a:pt x="55432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4400"/>
            <p:cNvSpPr/>
            <p:nvPr>
              <p:custDataLst>
                <p:tags r:id="rId43"/>
              </p:custDataLst>
            </p:nvPr>
          </p:nvSpPr>
          <p:spPr>
            <a:xfrm>
              <a:off x="11791950" y="4516174"/>
              <a:ext cx="161926" cy="179652"/>
            </a:xfrm>
            <a:custGeom>
              <a:avLst/>
              <a:gdLst/>
              <a:ahLst/>
              <a:cxnLst/>
              <a:rect l="0" t="0" r="0" b="0"/>
              <a:pathLst>
                <a:path w="161926" h="179652">
                  <a:moveTo>
                    <a:pt x="161925" y="8201"/>
                  </a:moveTo>
                  <a:lnTo>
                    <a:pt x="161925" y="8201"/>
                  </a:lnTo>
                  <a:lnTo>
                    <a:pt x="156867" y="8201"/>
                  </a:lnTo>
                  <a:lnTo>
                    <a:pt x="155379" y="7143"/>
                  </a:lnTo>
                  <a:lnTo>
                    <a:pt x="154387" y="5379"/>
                  </a:lnTo>
                  <a:lnTo>
                    <a:pt x="153723" y="3145"/>
                  </a:lnTo>
                  <a:lnTo>
                    <a:pt x="152223" y="1656"/>
                  </a:lnTo>
                  <a:lnTo>
                    <a:pt x="147734" y="0"/>
                  </a:lnTo>
                  <a:lnTo>
                    <a:pt x="134202" y="4125"/>
                  </a:lnTo>
                  <a:lnTo>
                    <a:pt x="104121" y="30209"/>
                  </a:lnTo>
                  <a:lnTo>
                    <a:pt x="79520" y="65935"/>
                  </a:lnTo>
                  <a:lnTo>
                    <a:pt x="70266" y="82544"/>
                  </a:lnTo>
                  <a:lnTo>
                    <a:pt x="34683" y="129777"/>
                  </a:lnTo>
                  <a:lnTo>
                    <a:pt x="3644" y="168973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4401"/>
            <p:cNvSpPr/>
            <p:nvPr>
              <p:custDataLst>
                <p:tags r:id="rId44"/>
              </p:custDataLst>
            </p:nvPr>
          </p:nvSpPr>
          <p:spPr>
            <a:xfrm>
              <a:off x="11430000" y="47053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27988" y="5056"/>
                  </a:lnTo>
                  <a:lnTo>
                    <a:pt x="20200" y="16005"/>
                  </a:lnTo>
                  <a:lnTo>
                    <a:pt x="13211" y="2828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4402"/>
            <p:cNvSpPr/>
            <p:nvPr>
              <p:custDataLst>
                <p:tags r:id="rId45"/>
              </p:custDataLst>
            </p:nvPr>
          </p:nvSpPr>
          <p:spPr>
            <a:xfrm>
              <a:off x="11668125" y="468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4403"/>
            <p:cNvSpPr/>
            <p:nvPr>
              <p:custDataLst>
                <p:tags r:id="rId46"/>
              </p:custDataLst>
            </p:nvPr>
          </p:nvSpPr>
          <p:spPr>
            <a:xfrm>
              <a:off x="11401425" y="46482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23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4404"/>
            <p:cNvSpPr/>
            <p:nvPr>
              <p:custDataLst>
                <p:tags r:id="rId47"/>
              </p:custDataLst>
            </p:nvPr>
          </p:nvSpPr>
          <p:spPr>
            <a:xfrm>
              <a:off x="11268075" y="4548344"/>
              <a:ext cx="114301" cy="166532"/>
            </a:xfrm>
            <a:custGeom>
              <a:avLst/>
              <a:gdLst/>
              <a:ahLst/>
              <a:cxnLst/>
              <a:rect l="0" t="0" r="0" b="0"/>
              <a:pathLst>
                <a:path w="114301" h="166532">
                  <a:moveTo>
                    <a:pt x="114300" y="14131"/>
                  </a:moveTo>
                  <a:lnTo>
                    <a:pt x="114300" y="14131"/>
                  </a:lnTo>
                  <a:lnTo>
                    <a:pt x="114300" y="9075"/>
                  </a:lnTo>
                  <a:lnTo>
                    <a:pt x="111476" y="3770"/>
                  </a:lnTo>
                  <a:lnTo>
                    <a:pt x="109243" y="874"/>
                  </a:lnTo>
                  <a:lnTo>
                    <a:pt x="106694" y="0"/>
                  </a:lnTo>
                  <a:lnTo>
                    <a:pt x="103939" y="478"/>
                  </a:lnTo>
                  <a:lnTo>
                    <a:pt x="96996" y="4888"/>
                  </a:lnTo>
                  <a:lnTo>
                    <a:pt x="82244" y="19271"/>
                  </a:lnTo>
                  <a:lnTo>
                    <a:pt x="45886" y="63126"/>
                  </a:lnTo>
                  <a:lnTo>
                    <a:pt x="26545" y="90367"/>
                  </a:lnTo>
                  <a:lnTo>
                    <a:pt x="9128" y="131720"/>
                  </a:lnTo>
                  <a:lnTo>
                    <a:pt x="0" y="166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4405"/>
            <p:cNvSpPr/>
            <p:nvPr>
              <p:custDataLst>
                <p:tags r:id="rId48"/>
              </p:custDataLst>
            </p:nvPr>
          </p:nvSpPr>
          <p:spPr>
            <a:xfrm>
              <a:off x="11269398" y="4562867"/>
              <a:ext cx="103453" cy="142484"/>
            </a:xfrm>
            <a:custGeom>
              <a:avLst/>
              <a:gdLst/>
              <a:ahLst/>
              <a:cxnLst/>
              <a:rect l="0" t="0" r="0" b="0"/>
              <a:pathLst>
                <a:path w="103453" h="142484">
                  <a:moveTo>
                    <a:pt x="8202" y="9133"/>
                  </a:moveTo>
                  <a:lnTo>
                    <a:pt x="8202" y="9133"/>
                  </a:lnTo>
                  <a:lnTo>
                    <a:pt x="0" y="932"/>
                  </a:lnTo>
                  <a:lnTo>
                    <a:pt x="618" y="491"/>
                  </a:lnTo>
                  <a:lnTo>
                    <a:pt x="4126" y="0"/>
                  </a:lnTo>
                  <a:lnTo>
                    <a:pt x="17107" y="14894"/>
                  </a:lnTo>
                  <a:lnTo>
                    <a:pt x="34969" y="40767"/>
                  </a:lnTo>
                  <a:lnTo>
                    <a:pt x="54938" y="59898"/>
                  </a:lnTo>
                  <a:lnTo>
                    <a:pt x="82643" y="107203"/>
                  </a:lnTo>
                  <a:lnTo>
                    <a:pt x="103452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4406"/>
            <p:cNvSpPr/>
            <p:nvPr>
              <p:custDataLst>
                <p:tags r:id="rId49"/>
              </p:custDataLst>
            </p:nvPr>
          </p:nvSpPr>
          <p:spPr>
            <a:xfrm>
              <a:off x="11144445" y="4458379"/>
              <a:ext cx="114106" cy="321515"/>
            </a:xfrm>
            <a:custGeom>
              <a:avLst/>
              <a:gdLst/>
              <a:ahLst/>
              <a:cxnLst/>
              <a:rect l="0" t="0" r="0" b="0"/>
              <a:pathLst>
                <a:path w="114106" h="321515">
                  <a:moveTo>
                    <a:pt x="114105" y="56471"/>
                  </a:moveTo>
                  <a:lnTo>
                    <a:pt x="114105" y="56471"/>
                  </a:lnTo>
                  <a:lnTo>
                    <a:pt x="114105" y="35012"/>
                  </a:lnTo>
                  <a:lnTo>
                    <a:pt x="109048" y="19891"/>
                  </a:lnTo>
                  <a:lnTo>
                    <a:pt x="98099" y="10933"/>
                  </a:lnTo>
                  <a:lnTo>
                    <a:pt x="83707" y="4482"/>
                  </a:lnTo>
                  <a:lnTo>
                    <a:pt x="55841" y="0"/>
                  </a:lnTo>
                  <a:lnTo>
                    <a:pt x="34752" y="9635"/>
                  </a:lnTo>
                  <a:lnTo>
                    <a:pt x="29453" y="14664"/>
                  </a:lnTo>
                  <a:lnTo>
                    <a:pt x="23565" y="25896"/>
                  </a:lnTo>
                  <a:lnTo>
                    <a:pt x="23770" y="40765"/>
                  </a:lnTo>
                  <a:lnTo>
                    <a:pt x="35377" y="83370"/>
                  </a:lnTo>
                  <a:lnTo>
                    <a:pt x="56993" y="126335"/>
                  </a:lnTo>
                  <a:lnTo>
                    <a:pt x="64605" y="151763"/>
                  </a:lnTo>
                  <a:lnTo>
                    <a:pt x="62824" y="162675"/>
                  </a:lnTo>
                  <a:lnTo>
                    <a:pt x="53058" y="186929"/>
                  </a:lnTo>
                  <a:lnTo>
                    <a:pt x="47110" y="193827"/>
                  </a:lnTo>
                  <a:lnTo>
                    <a:pt x="40937" y="196893"/>
                  </a:lnTo>
                  <a:lnTo>
                    <a:pt x="30243" y="199024"/>
                  </a:lnTo>
                  <a:lnTo>
                    <a:pt x="29623" y="198073"/>
                  </a:lnTo>
                  <a:lnTo>
                    <a:pt x="28932" y="194194"/>
                  </a:lnTo>
                  <a:lnTo>
                    <a:pt x="29804" y="192736"/>
                  </a:lnTo>
                  <a:lnTo>
                    <a:pt x="31447" y="191765"/>
                  </a:lnTo>
                  <a:lnTo>
                    <a:pt x="33599" y="191117"/>
                  </a:lnTo>
                  <a:lnTo>
                    <a:pt x="35036" y="191743"/>
                  </a:lnTo>
                  <a:lnTo>
                    <a:pt x="35992" y="193218"/>
                  </a:lnTo>
                  <a:lnTo>
                    <a:pt x="37338" y="200353"/>
                  </a:lnTo>
                  <a:lnTo>
                    <a:pt x="37527" y="203192"/>
                  </a:lnTo>
                  <a:lnTo>
                    <a:pt x="32736" y="217301"/>
                  </a:lnTo>
                  <a:lnTo>
                    <a:pt x="7305" y="261705"/>
                  </a:lnTo>
                  <a:lnTo>
                    <a:pt x="2027" y="281558"/>
                  </a:lnTo>
                  <a:lnTo>
                    <a:pt x="0" y="309854"/>
                  </a:lnTo>
                  <a:lnTo>
                    <a:pt x="5536" y="314783"/>
                  </a:lnTo>
                  <a:lnTo>
                    <a:pt x="15051" y="319443"/>
                  </a:lnTo>
                  <a:lnTo>
                    <a:pt x="26337" y="321514"/>
                  </a:lnTo>
                  <a:lnTo>
                    <a:pt x="41231" y="316790"/>
                  </a:lnTo>
                  <a:lnTo>
                    <a:pt x="76005" y="304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4407"/>
            <p:cNvSpPr/>
            <p:nvPr>
              <p:custDataLst>
                <p:tags r:id="rId50"/>
              </p:custDataLst>
            </p:nvPr>
          </p:nvSpPr>
          <p:spPr>
            <a:xfrm>
              <a:off x="10858500" y="4743450"/>
              <a:ext cx="104776" cy="133351"/>
            </a:xfrm>
            <a:custGeom>
              <a:avLst/>
              <a:gdLst/>
              <a:ahLst/>
              <a:cxnLst/>
              <a:rect l="0" t="0" r="0" b="0"/>
              <a:pathLst>
                <a:path w="104776" h="133351">
                  <a:moveTo>
                    <a:pt x="0" y="133350"/>
                  </a:moveTo>
                  <a:lnTo>
                    <a:pt x="0" y="133350"/>
                  </a:lnTo>
                  <a:lnTo>
                    <a:pt x="19296" y="90038"/>
                  </a:lnTo>
                  <a:lnTo>
                    <a:pt x="24452" y="80233"/>
                  </a:lnTo>
                  <a:lnTo>
                    <a:pt x="36615" y="41773"/>
                  </a:lnTo>
                  <a:lnTo>
                    <a:pt x="51227" y="2516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4408"/>
            <p:cNvSpPr/>
            <p:nvPr>
              <p:custDataLst>
                <p:tags r:id="rId51"/>
              </p:custDataLst>
            </p:nvPr>
          </p:nvSpPr>
          <p:spPr>
            <a:xfrm>
              <a:off x="10756195" y="4469159"/>
              <a:ext cx="214075" cy="321917"/>
            </a:xfrm>
            <a:custGeom>
              <a:avLst/>
              <a:gdLst/>
              <a:ahLst/>
              <a:cxnLst/>
              <a:rect l="0" t="0" r="0" b="0"/>
              <a:pathLst>
                <a:path w="214075" h="321917">
                  <a:moveTo>
                    <a:pt x="73730" y="159991"/>
                  </a:moveTo>
                  <a:lnTo>
                    <a:pt x="73730" y="159991"/>
                  </a:lnTo>
                  <a:lnTo>
                    <a:pt x="73730" y="154935"/>
                  </a:lnTo>
                  <a:lnTo>
                    <a:pt x="72672" y="153446"/>
                  </a:lnTo>
                  <a:lnTo>
                    <a:pt x="70906" y="152452"/>
                  </a:lnTo>
                  <a:lnTo>
                    <a:pt x="68673" y="151790"/>
                  </a:lnTo>
                  <a:lnTo>
                    <a:pt x="56395" y="142382"/>
                  </a:lnTo>
                  <a:lnTo>
                    <a:pt x="40020" y="151480"/>
                  </a:lnTo>
                  <a:lnTo>
                    <a:pt x="14702" y="180064"/>
                  </a:lnTo>
                  <a:lnTo>
                    <a:pt x="5867" y="193960"/>
                  </a:lnTo>
                  <a:lnTo>
                    <a:pt x="0" y="218739"/>
                  </a:lnTo>
                  <a:lnTo>
                    <a:pt x="234" y="224556"/>
                  </a:lnTo>
                  <a:lnTo>
                    <a:pt x="1451" y="228435"/>
                  </a:lnTo>
                  <a:lnTo>
                    <a:pt x="3318" y="231020"/>
                  </a:lnTo>
                  <a:lnTo>
                    <a:pt x="13861" y="233893"/>
                  </a:lnTo>
                  <a:lnTo>
                    <a:pt x="21117" y="234659"/>
                  </a:lnTo>
                  <a:lnTo>
                    <a:pt x="34824" y="229865"/>
                  </a:lnTo>
                  <a:lnTo>
                    <a:pt x="55814" y="214598"/>
                  </a:lnTo>
                  <a:lnTo>
                    <a:pt x="60476" y="205075"/>
                  </a:lnTo>
                  <a:lnTo>
                    <a:pt x="63469" y="171601"/>
                  </a:lnTo>
                  <a:lnTo>
                    <a:pt x="61057" y="157037"/>
                  </a:lnTo>
                  <a:lnTo>
                    <a:pt x="58931" y="151672"/>
                  </a:lnTo>
                  <a:lnTo>
                    <a:pt x="59391" y="140065"/>
                  </a:lnTo>
                  <a:lnTo>
                    <a:pt x="64183" y="126793"/>
                  </a:lnTo>
                  <a:lnTo>
                    <a:pt x="90438" y="83182"/>
                  </a:lnTo>
                  <a:lnTo>
                    <a:pt x="116227" y="53175"/>
                  </a:lnTo>
                  <a:lnTo>
                    <a:pt x="156276" y="21645"/>
                  </a:lnTo>
                  <a:lnTo>
                    <a:pt x="203791" y="968"/>
                  </a:lnTo>
                  <a:lnTo>
                    <a:pt x="208064" y="0"/>
                  </a:lnTo>
                  <a:lnTo>
                    <a:pt x="210912" y="1472"/>
                  </a:lnTo>
                  <a:lnTo>
                    <a:pt x="212809" y="4571"/>
                  </a:lnTo>
                  <a:lnTo>
                    <a:pt x="214074" y="8752"/>
                  </a:lnTo>
                  <a:lnTo>
                    <a:pt x="212801" y="13657"/>
                  </a:lnTo>
                  <a:lnTo>
                    <a:pt x="190508" y="52295"/>
                  </a:lnTo>
                  <a:lnTo>
                    <a:pt x="173125" y="90805"/>
                  </a:lnTo>
                  <a:lnTo>
                    <a:pt x="150453" y="132553"/>
                  </a:lnTo>
                  <a:lnTo>
                    <a:pt x="132237" y="172876"/>
                  </a:lnTo>
                  <a:lnTo>
                    <a:pt x="118449" y="215924"/>
                  </a:lnTo>
                  <a:lnTo>
                    <a:pt x="104475" y="255000"/>
                  </a:lnTo>
                  <a:lnTo>
                    <a:pt x="73730" y="321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892"/>
          <p:cNvGrpSpPr/>
          <p:nvPr/>
        </p:nvGrpSpPr>
        <p:grpSpPr>
          <a:xfrm>
            <a:off x="7795488" y="5098456"/>
            <a:ext cx="4239891" cy="568486"/>
            <a:chOff x="7795488" y="5098456"/>
            <a:chExt cx="4239891" cy="568486"/>
          </a:xfrm>
        </p:grpSpPr>
        <p:sp>
          <p:nvSpPr>
            <p:cNvPr id="616" name="SMARTInkShape-4409"/>
            <p:cNvSpPr/>
            <p:nvPr>
              <p:custDataLst>
                <p:tags r:id="rId10"/>
              </p:custDataLst>
            </p:nvPr>
          </p:nvSpPr>
          <p:spPr>
            <a:xfrm>
              <a:off x="11972925" y="5372100"/>
              <a:ext cx="62454" cy="161926"/>
            </a:xfrm>
            <a:custGeom>
              <a:avLst/>
              <a:gdLst/>
              <a:ahLst/>
              <a:cxnLst/>
              <a:rect l="0" t="0" r="0" b="0"/>
              <a:pathLst>
                <a:path w="62454" h="161926">
                  <a:moveTo>
                    <a:pt x="57150" y="0"/>
                  </a:moveTo>
                  <a:lnTo>
                    <a:pt x="57150" y="0"/>
                  </a:lnTo>
                  <a:lnTo>
                    <a:pt x="52092" y="0"/>
                  </a:lnTo>
                  <a:lnTo>
                    <a:pt x="51662" y="1058"/>
                  </a:lnTo>
                  <a:lnTo>
                    <a:pt x="55752" y="10361"/>
                  </a:lnTo>
                  <a:lnTo>
                    <a:pt x="62453" y="47264"/>
                  </a:lnTo>
                  <a:lnTo>
                    <a:pt x="58133" y="75035"/>
                  </a:lnTo>
                  <a:lnTo>
                    <a:pt x="40025" y="11815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4410"/>
            <p:cNvSpPr/>
            <p:nvPr>
              <p:custDataLst>
                <p:tags r:id="rId11"/>
              </p:custDataLst>
            </p:nvPr>
          </p:nvSpPr>
          <p:spPr>
            <a:xfrm>
              <a:off x="11669099" y="5098456"/>
              <a:ext cx="132377" cy="140295"/>
            </a:xfrm>
            <a:custGeom>
              <a:avLst/>
              <a:gdLst/>
              <a:ahLst/>
              <a:cxnLst/>
              <a:rect l="0" t="0" r="0" b="0"/>
              <a:pathLst>
                <a:path w="132377" h="140295">
                  <a:moveTo>
                    <a:pt x="56176" y="54569"/>
                  </a:moveTo>
                  <a:lnTo>
                    <a:pt x="56176" y="54569"/>
                  </a:lnTo>
                  <a:lnTo>
                    <a:pt x="56176" y="45054"/>
                  </a:lnTo>
                  <a:lnTo>
                    <a:pt x="51118" y="50104"/>
                  </a:lnTo>
                  <a:lnTo>
                    <a:pt x="48638" y="55407"/>
                  </a:lnTo>
                  <a:lnTo>
                    <a:pt x="47974" y="58302"/>
                  </a:lnTo>
                  <a:lnTo>
                    <a:pt x="15646" y="105286"/>
                  </a:lnTo>
                  <a:lnTo>
                    <a:pt x="0" y="129279"/>
                  </a:lnTo>
                  <a:lnTo>
                    <a:pt x="9428" y="125270"/>
                  </a:lnTo>
                  <a:lnTo>
                    <a:pt x="17055" y="114567"/>
                  </a:lnTo>
                  <a:lnTo>
                    <a:pt x="25031" y="101343"/>
                  </a:lnTo>
                  <a:lnTo>
                    <a:pt x="59684" y="62068"/>
                  </a:lnTo>
                  <a:lnTo>
                    <a:pt x="89875" y="15429"/>
                  </a:lnTo>
                  <a:lnTo>
                    <a:pt x="96905" y="6129"/>
                  </a:lnTo>
                  <a:lnTo>
                    <a:pt x="103558" y="1290"/>
                  </a:lnTo>
                  <a:lnTo>
                    <a:pt x="106814" y="0"/>
                  </a:lnTo>
                  <a:lnTo>
                    <a:pt x="108983" y="2314"/>
                  </a:lnTo>
                  <a:lnTo>
                    <a:pt x="119491" y="41881"/>
                  </a:lnTo>
                  <a:lnTo>
                    <a:pt x="122185" y="86714"/>
                  </a:lnTo>
                  <a:lnTo>
                    <a:pt x="132376" y="140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4411"/>
            <p:cNvSpPr/>
            <p:nvPr>
              <p:custDataLst>
                <p:tags r:id="rId12"/>
              </p:custDataLst>
            </p:nvPr>
          </p:nvSpPr>
          <p:spPr>
            <a:xfrm>
              <a:off x="7795488" y="5314950"/>
              <a:ext cx="272188" cy="19051"/>
            </a:xfrm>
            <a:custGeom>
              <a:avLst/>
              <a:gdLst/>
              <a:ahLst/>
              <a:cxnLst/>
              <a:rect l="0" t="0" r="0" b="0"/>
              <a:pathLst>
                <a:path w="272188" h="1905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12556" y="16475"/>
                  </a:lnTo>
                  <a:lnTo>
                    <a:pt x="60153" y="18542"/>
                  </a:lnTo>
                  <a:lnTo>
                    <a:pt x="107292" y="13843"/>
                  </a:lnTo>
                  <a:lnTo>
                    <a:pt x="141750" y="11443"/>
                  </a:lnTo>
                  <a:lnTo>
                    <a:pt x="185561" y="10094"/>
                  </a:lnTo>
                  <a:lnTo>
                    <a:pt x="229440" y="9637"/>
                  </a:lnTo>
                  <a:lnTo>
                    <a:pt x="27218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4412"/>
            <p:cNvSpPr/>
            <p:nvPr>
              <p:custDataLst>
                <p:tags r:id="rId13"/>
              </p:custDataLst>
            </p:nvPr>
          </p:nvSpPr>
          <p:spPr>
            <a:xfrm>
              <a:off x="7827281" y="5362575"/>
              <a:ext cx="259445" cy="32920"/>
            </a:xfrm>
            <a:custGeom>
              <a:avLst/>
              <a:gdLst/>
              <a:ahLst/>
              <a:cxnLst/>
              <a:rect l="0" t="0" r="0" b="0"/>
              <a:pathLst>
                <a:path w="259445" h="32920">
                  <a:moveTo>
                    <a:pt x="78469" y="9525"/>
                  </a:moveTo>
                  <a:lnTo>
                    <a:pt x="78469" y="9525"/>
                  </a:lnTo>
                  <a:lnTo>
                    <a:pt x="41505" y="17129"/>
                  </a:lnTo>
                  <a:lnTo>
                    <a:pt x="9072" y="25772"/>
                  </a:lnTo>
                  <a:lnTo>
                    <a:pt x="0" y="31915"/>
                  </a:lnTo>
                  <a:lnTo>
                    <a:pt x="757" y="32919"/>
                  </a:lnTo>
                  <a:lnTo>
                    <a:pt x="38210" y="29356"/>
                  </a:lnTo>
                  <a:lnTo>
                    <a:pt x="78417" y="23749"/>
                  </a:lnTo>
                  <a:lnTo>
                    <a:pt x="111254" y="21139"/>
                  </a:lnTo>
                  <a:lnTo>
                    <a:pt x="154153" y="19669"/>
                  </a:lnTo>
                  <a:lnTo>
                    <a:pt x="192667" y="14116"/>
                  </a:lnTo>
                  <a:lnTo>
                    <a:pt x="2594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4413"/>
            <p:cNvSpPr/>
            <p:nvPr>
              <p:custDataLst>
                <p:tags r:id="rId14"/>
              </p:custDataLst>
            </p:nvPr>
          </p:nvSpPr>
          <p:spPr>
            <a:xfrm>
              <a:off x="8033613" y="5221532"/>
              <a:ext cx="97359" cy="207719"/>
            </a:xfrm>
            <a:custGeom>
              <a:avLst/>
              <a:gdLst/>
              <a:ahLst/>
              <a:cxnLst/>
              <a:rect l="0" t="0" r="0" b="0"/>
              <a:pathLst>
                <a:path w="97359" h="207719">
                  <a:moveTo>
                    <a:pt x="5487" y="26743"/>
                  </a:moveTo>
                  <a:lnTo>
                    <a:pt x="5487" y="26743"/>
                  </a:lnTo>
                  <a:lnTo>
                    <a:pt x="5487" y="21687"/>
                  </a:lnTo>
                  <a:lnTo>
                    <a:pt x="2665" y="16382"/>
                  </a:lnTo>
                  <a:lnTo>
                    <a:pt x="431" y="13486"/>
                  </a:lnTo>
                  <a:lnTo>
                    <a:pt x="0" y="10496"/>
                  </a:lnTo>
                  <a:lnTo>
                    <a:pt x="2342" y="4353"/>
                  </a:lnTo>
                  <a:lnTo>
                    <a:pt x="5507" y="2291"/>
                  </a:lnTo>
                  <a:lnTo>
                    <a:pt x="14669" y="0"/>
                  </a:lnTo>
                  <a:lnTo>
                    <a:pt x="25795" y="1805"/>
                  </a:lnTo>
                  <a:lnTo>
                    <a:pt x="72205" y="23751"/>
                  </a:lnTo>
                  <a:lnTo>
                    <a:pt x="88990" y="41026"/>
                  </a:lnTo>
                  <a:lnTo>
                    <a:pt x="95516" y="60255"/>
                  </a:lnTo>
                  <a:lnTo>
                    <a:pt x="97358" y="81854"/>
                  </a:lnTo>
                  <a:lnTo>
                    <a:pt x="89918" y="121590"/>
                  </a:lnTo>
                  <a:lnTo>
                    <a:pt x="78482" y="150449"/>
                  </a:lnTo>
                  <a:lnTo>
                    <a:pt x="62607" y="182968"/>
                  </a:lnTo>
                  <a:lnTo>
                    <a:pt x="34062" y="207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4414"/>
            <p:cNvSpPr/>
            <p:nvPr>
              <p:custDataLst>
                <p:tags r:id="rId15"/>
              </p:custDataLst>
            </p:nvPr>
          </p:nvSpPr>
          <p:spPr>
            <a:xfrm>
              <a:off x="8292222" y="5181945"/>
              <a:ext cx="164654" cy="274312"/>
            </a:xfrm>
            <a:custGeom>
              <a:avLst/>
              <a:gdLst/>
              <a:ahLst/>
              <a:cxnLst/>
              <a:rect l="0" t="0" r="0" b="0"/>
              <a:pathLst>
                <a:path w="164654" h="274312">
                  <a:moveTo>
                    <a:pt x="156453" y="18705"/>
                  </a:moveTo>
                  <a:lnTo>
                    <a:pt x="156453" y="18705"/>
                  </a:lnTo>
                  <a:lnTo>
                    <a:pt x="162998" y="6670"/>
                  </a:lnTo>
                  <a:lnTo>
                    <a:pt x="163991" y="6450"/>
                  </a:lnTo>
                  <a:lnTo>
                    <a:pt x="164653" y="7359"/>
                  </a:lnTo>
                  <a:lnTo>
                    <a:pt x="160529" y="3585"/>
                  </a:lnTo>
                  <a:lnTo>
                    <a:pt x="152620" y="1402"/>
                  </a:lnTo>
                  <a:lnTo>
                    <a:pt x="135353" y="0"/>
                  </a:lnTo>
                  <a:lnTo>
                    <a:pt x="119980" y="4813"/>
                  </a:lnTo>
                  <a:lnTo>
                    <a:pt x="73490" y="44783"/>
                  </a:lnTo>
                  <a:lnTo>
                    <a:pt x="48670" y="71489"/>
                  </a:lnTo>
                  <a:lnTo>
                    <a:pt x="26572" y="117387"/>
                  </a:lnTo>
                  <a:lnTo>
                    <a:pt x="13800" y="158314"/>
                  </a:lnTo>
                  <a:lnTo>
                    <a:pt x="490" y="200504"/>
                  </a:lnTo>
                  <a:lnTo>
                    <a:pt x="0" y="219096"/>
                  </a:lnTo>
                  <a:lnTo>
                    <a:pt x="3310" y="235825"/>
                  </a:lnTo>
                  <a:lnTo>
                    <a:pt x="8309" y="246789"/>
                  </a:lnTo>
                  <a:lnTo>
                    <a:pt x="22130" y="263969"/>
                  </a:lnTo>
                  <a:lnTo>
                    <a:pt x="33607" y="270586"/>
                  </a:lnTo>
                  <a:lnTo>
                    <a:pt x="57613" y="274311"/>
                  </a:lnTo>
                  <a:lnTo>
                    <a:pt x="78657" y="273066"/>
                  </a:lnTo>
                  <a:lnTo>
                    <a:pt x="127878" y="256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4415"/>
            <p:cNvSpPr/>
            <p:nvPr>
              <p:custDataLst>
                <p:tags r:id="rId16"/>
              </p:custDataLst>
            </p:nvPr>
          </p:nvSpPr>
          <p:spPr>
            <a:xfrm>
              <a:off x="8311593" y="5343525"/>
              <a:ext cx="89458" cy="9526"/>
            </a:xfrm>
            <a:custGeom>
              <a:avLst/>
              <a:gdLst/>
              <a:ahLst/>
              <a:cxnLst/>
              <a:rect l="0" t="0" r="0" b="0"/>
              <a:pathLst>
                <a:path w="89458" h="9526">
                  <a:moveTo>
                    <a:pt x="13257" y="9525"/>
                  </a:moveTo>
                  <a:lnTo>
                    <a:pt x="13257" y="9525"/>
                  </a:lnTo>
                  <a:lnTo>
                    <a:pt x="0" y="9525"/>
                  </a:lnTo>
                  <a:lnTo>
                    <a:pt x="6036" y="9525"/>
                  </a:lnTo>
                  <a:lnTo>
                    <a:pt x="894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4416"/>
            <p:cNvSpPr/>
            <p:nvPr>
              <p:custDataLst>
                <p:tags r:id="rId17"/>
              </p:custDataLst>
            </p:nvPr>
          </p:nvSpPr>
          <p:spPr>
            <a:xfrm>
              <a:off x="8449068" y="5305425"/>
              <a:ext cx="85333" cy="114301"/>
            </a:xfrm>
            <a:custGeom>
              <a:avLst/>
              <a:gdLst/>
              <a:ahLst/>
              <a:cxnLst/>
              <a:rect l="0" t="0" r="0" b="0"/>
              <a:pathLst>
                <a:path w="85333" h="11430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4397" y="44780"/>
                  </a:lnTo>
                  <a:lnTo>
                    <a:pt x="73986" y="79435"/>
                  </a:lnTo>
                  <a:lnTo>
                    <a:pt x="85332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4417"/>
            <p:cNvSpPr/>
            <p:nvPr>
              <p:custDataLst>
                <p:tags r:id="rId18"/>
              </p:custDataLst>
            </p:nvPr>
          </p:nvSpPr>
          <p:spPr>
            <a:xfrm>
              <a:off x="8486775" y="5320753"/>
              <a:ext cx="66676" cy="127548"/>
            </a:xfrm>
            <a:custGeom>
              <a:avLst/>
              <a:gdLst/>
              <a:ahLst/>
              <a:cxnLst/>
              <a:rect l="0" t="0" r="0" b="0"/>
              <a:pathLst>
                <a:path w="66676" h="127548">
                  <a:moveTo>
                    <a:pt x="66675" y="22772"/>
                  </a:moveTo>
                  <a:lnTo>
                    <a:pt x="66675" y="22772"/>
                  </a:lnTo>
                  <a:lnTo>
                    <a:pt x="66675" y="12659"/>
                  </a:lnTo>
                  <a:lnTo>
                    <a:pt x="63853" y="4872"/>
                  </a:lnTo>
                  <a:lnTo>
                    <a:pt x="61619" y="1313"/>
                  </a:lnTo>
                  <a:lnTo>
                    <a:pt x="59071" y="0"/>
                  </a:lnTo>
                  <a:lnTo>
                    <a:pt x="56314" y="182"/>
                  </a:lnTo>
                  <a:lnTo>
                    <a:pt x="53418" y="1361"/>
                  </a:lnTo>
                  <a:lnTo>
                    <a:pt x="47378" y="8318"/>
                  </a:lnTo>
                  <a:lnTo>
                    <a:pt x="25731" y="52586"/>
                  </a:lnTo>
                  <a:lnTo>
                    <a:pt x="5417" y="96636"/>
                  </a:lnTo>
                  <a:lnTo>
                    <a:pt x="0" y="127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4418"/>
            <p:cNvSpPr/>
            <p:nvPr>
              <p:custDataLst>
                <p:tags r:id="rId19"/>
              </p:custDataLst>
            </p:nvPr>
          </p:nvSpPr>
          <p:spPr>
            <a:xfrm>
              <a:off x="8534531" y="5313654"/>
              <a:ext cx="107970" cy="281058"/>
            </a:xfrm>
            <a:custGeom>
              <a:avLst/>
              <a:gdLst/>
              <a:ahLst/>
              <a:cxnLst/>
              <a:rect l="0" t="0" r="0" b="0"/>
              <a:pathLst>
                <a:path w="107970" h="281058">
                  <a:moveTo>
                    <a:pt x="37969" y="58446"/>
                  </a:moveTo>
                  <a:lnTo>
                    <a:pt x="37969" y="58446"/>
                  </a:lnTo>
                  <a:lnTo>
                    <a:pt x="37969" y="53390"/>
                  </a:lnTo>
                  <a:lnTo>
                    <a:pt x="36911" y="96884"/>
                  </a:lnTo>
                  <a:lnTo>
                    <a:pt x="30365" y="132512"/>
                  </a:lnTo>
                  <a:lnTo>
                    <a:pt x="21723" y="169880"/>
                  </a:lnTo>
                  <a:lnTo>
                    <a:pt x="12143" y="214788"/>
                  </a:lnTo>
                  <a:lnTo>
                    <a:pt x="3210" y="256873"/>
                  </a:lnTo>
                  <a:lnTo>
                    <a:pt x="163" y="281057"/>
                  </a:lnTo>
                  <a:lnTo>
                    <a:pt x="65" y="280936"/>
                  </a:lnTo>
                  <a:lnTo>
                    <a:pt x="0" y="279798"/>
                  </a:lnTo>
                  <a:lnTo>
                    <a:pt x="13138" y="232892"/>
                  </a:lnTo>
                  <a:lnTo>
                    <a:pt x="18835" y="192388"/>
                  </a:lnTo>
                  <a:lnTo>
                    <a:pt x="26233" y="153813"/>
                  </a:lnTo>
                  <a:lnTo>
                    <a:pt x="33063" y="115619"/>
                  </a:lnTo>
                  <a:lnTo>
                    <a:pt x="46628" y="76915"/>
                  </a:lnTo>
                  <a:lnTo>
                    <a:pt x="68058" y="33754"/>
                  </a:lnTo>
                  <a:lnTo>
                    <a:pt x="80071" y="3937"/>
                  </a:lnTo>
                  <a:lnTo>
                    <a:pt x="84028" y="941"/>
                  </a:lnTo>
                  <a:lnTo>
                    <a:pt x="88784" y="0"/>
                  </a:lnTo>
                  <a:lnTo>
                    <a:pt x="94070" y="432"/>
                  </a:lnTo>
                  <a:lnTo>
                    <a:pt x="98653" y="3895"/>
                  </a:lnTo>
                  <a:lnTo>
                    <a:pt x="106568" y="16210"/>
                  </a:lnTo>
                  <a:lnTo>
                    <a:pt x="107969" y="32266"/>
                  </a:lnTo>
                  <a:lnTo>
                    <a:pt x="100243" y="68444"/>
                  </a:lnTo>
                  <a:lnTo>
                    <a:pt x="78115" y="115272"/>
                  </a:lnTo>
                  <a:lnTo>
                    <a:pt x="67805" y="125330"/>
                  </a:lnTo>
                  <a:lnTo>
                    <a:pt x="63153" y="127377"/>
                  </a:lnTo>
                  <a:lnTo>
                    <a:pt x="47494" y="125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4419"/>
            <p:cNvSpPr/>
            <p:nvPr>
              <p:custDataLst>
                <p:tags r:id="rId20"/>
              </p:custDataLst>
            </p:nvPr>
          </p:nvSpPr>
          <p:spPr>
            <a:xfrm>
              <a:off x="8677275" y="5298317"/>
              <a:ext cx="328580" cy="169034"/>
            </a:xfrm>
            <a:custGeom>
              <a:avLst/>
              <a:gdLst/>
              <a:ahLst/>
              <a:cxnLst/>
              <a:rect l="0" t="0" r="0" b="0"/>
              <a:pathLst>
                <a:path w="328580" h="169034">
                  <a:moveTo>
                    <a:pt x="0" y="7108"/>
                  </a:moveTo>
                  <a:lnTo>
                    <a:pt x="0" y="7108"/>
                  </a:lnTo>
                  <a:lnTo>
                    <a:pt x="5057" y="7108"/>
                  </a:lnTo>
                  <a:lnTo>
                    <a:pt x="10361" y="9930"/>
                  </a:lnTo>
                  <a:lnTo>
                    <a:pt x="13257" y="12164"/>
                  </a:lnTo>
                  <a:lnTo>
                    <a:pt x="22390" y="30478"/>
                  </a:lnTo>
                  <a:lnTo>
                    <a:pt x="27353" y="59624"/>
                  </a:lnTo>
                  <a:lnTo>
                    <a:pt x="27155" y="89931"/>
                  </a:lnTo>
                  <a:lnTo>
                    <a:pt x="15270" y="126957"/>
                  </a:lnTo>
                  <a:lnTo>
                    <a:pt x="9256" y="134458"/>
                  </a:lnTo>
                  <a:lnTo>
                    <a:pt x="6171" y="136458"/>
                  </a:lnTo>
                  <a:lnTo>
                    <a:pt x="4114" y="135675"/>
                  </a:lnTo>
                  <a:lnTo>
                    <a:pt x="2743" y="133036"/>
                  </a:lnTo>
                  <a:lnTo>
                    <a:pt x="1829" y="129158"/>
                  </a:lnTo>
                  <a:lnTo>
                    <a:pt x="3635" y="119209"/>
                  </a:lnTo>
                  <a:lnTo>
                    <a:pt x="19369" y="78399"/>
                  </a:lnTo>
                  <a:lnTo>
                    <a:pt x="31813" y="56938"/>
                  </a:lnTo>
                  <a:lnTo>
                    <a:pt x="43773" y="47599"/>
                  </a:lnTo>
                  <a:lnTo>
                    <a:pt x="67208" y="38038"/>
                  </a:lnTo>
                  <a:lnTo>
                    <a:pt x="78591" y="36379"/>
                  </a:lnTo>
                  <a:lnTo>
                    <a:pt x="82028" y="38264"/>
                  </a:lnTo>
                  <a:lnTo>
                    <a:pt x="91921" y="48912"/>
                  </a:lnTo>
                  <a:lnTo>
                    <a:pt x="98356" y="52146"/>
                  </a:lnTo>
                  <a:lnTo>
                    <a:pt x="114291" y="54392"/>
                  </a:lnTo>
                  <a:lnTo>
                    <a:pt x="117469" y="54505"/>
                  </a:lnTo>
                  <a:lnTo>
                    <a:pt x="120646" y="52465"/>
                  </a:lnTo>
                  <a:lnTo>
                    <a:pt x="140993" y="28261"/>
                  </a:lnTo>
                  <a:lnTo>
                    <a:pt x="140562" y="27559"/>
                  </a:lnTo>
                  <a:lnTo>
                    <a:pt x="137261" y="26781"/>
                  </a:lnTo>
                  <a:lnTo>
                    <a:pt x="124396" y="31399"/>
                  </a:lnTo>
                  <a:lnTo>
                    <a:pt x="107178" y="44527"/>
                  </a:lnTo>
                  <a:lnTo>
                    <a:pt x="88671" y="66879"/>
                  </a:lnTo>
                  <a:lnTo>
                    <a:pt x="81743" y="81651"/>
                  </a:lnTo>
                  <a:lnTo>
                    <a:pt x="69147" y="124085"/>
                  </a:lnTo>
                  <a:lnTo>
                    <a:pt x="68832" y="139531"/>
                  </a:lnTo>
                  <a:lnTo>
                    <a:pt x="72220" y="149924"/>
                  </a:lnTo>
                  <a:lnTo>
                    <a:pt x="75664" y="152059"/>
                  </a:lnTo>
                  <a:lnTo>
                    <a:pt x="80076" y="152426"/>
                  </a:lnTo>
                  <a:lnTo>
                    <a:pt x="107422" y="145410"/>
                  </a:lnTo>
                  <a:lnTo>
                    <a:pt x="147104" y="123211"/>
                  </a:lnTo>
                  <a:lnTo>
                    <a:pt x="157455" y="113742"/>
                  </a:lnTo>
                  <a:lnTo>
                    <a:pt x="192629" y="72774"/>
                  </a:lnTo>
                  <a:lnTo>
                    <a:pt x="221651" y="31938"/>
                  </a:lnTo>
                  <a:lnTo>
                    <a:pt x="225512" y="19555"/>
                  </a:lnTo>
                  <a:lnTo>
                    <a:pt x="225483" y="14347"/>
                  </a:lnTo>
                  <a:lnTo>
                    <a:pt x="220127" y="0"/>
                  </a:lnTo>
                  <a:lnTo>
                    <a:pt x="218718" y="1311"/>
                  </a:lnTo>
                  <a:lnTo>
                    <a:pt x="212737" y="12210"/>
                  </a:lnTo>
                  <a:lnTo>
                    <a:pt x="210495" y="23672"/>
                  </a:lnTo>
                  <a:lnTo>
                    <a:pt x="209969" y="34226"/>
                  </a:lnTo>
                  <a:lnTo>
                    <a:pt x="212558" y="43149"/>
                  </a:lnTo>
                  <a:lnTo>
                    <a:pt x="216179" y="51701"/>
                  </a:lnTo>
                  <a:lnTo>
                    <a:pt x="218823" y="94378"/>
                  </a:lnTo>
                  <a:lnTo>
                    <a:pt x="218963" y="112569"/>
                  </a:lnTo>
                  <a:lnTo>
                    <a:pt x="213380" y="128416"/>
                  </a:lnTo>
                  <a:lnTo>
                    <a:pt x="187549" y="161978"/>
                  </a:lnTo>
                  <a:lnTo>
                    <a:pt x="186416" y="162213"/>
                  </a:lnTo>
                  <a:lnTo>
                    <a:pt x="187978" y="156829"/>
                  </a:lnTo>
                  <a:lnTo>
                    <a:pt x="198665" y="136125"/>
                  </a:lnTo>
                  <a:lnTo>
                    <a:pt x="236469" y="89582"/>
                  </a:lnTo>
                  <a:lnTo>
                    <a:pt x="255163" y="68241"/>
                  </a:lnTo>
                  <a:lnTo>
                    <a:pt x="297855" y="38846"/>
                  </a:lnTo>
                  <a:lnTo>
                    <a:pt x="327768" y="12567"/>
                  </a:lnTo>
                  <a:lnTo>
                    <a:pt x="328579" y="10747"/>
                  </a:lnTo>
                  <a:lnTo>
                    <a:pt x="328061" y="9535"/>
                  </a:lnTo>
                  <a:lnTo>
                    <a:pt x="326658" y="8726"/>
                  </a:lnTo>
                  <a:lnTo>
                    <a:pt x="324665" y="9245"/>
                  </a:lnTo>
                  <a:lnTo>
                    <a:pt x="319626" y="12644"/>
                  </a:lnTo>
                  <a:lnTo>
                    <a:pt x="310839" y="25564"/>
                  </a:lnTo>
                  <a:lnTo>
                    <a:pt x="305596" y="70151"/>
                  </a:lnTo>
                  <a:lnTo>
                    <a:pt x="307857" y="94580"/>
                  </a:lnTo>
                  <a:lnTo>
                    <a:pt x="313048" y="121166"/>
                  </a:lnTo>
                  <a:lnTo>
                    <a:pt x="308890" y="138152"/>
                  </a:lnTo>
                  <a:lnTo>
                    <a:pt x="300955" y="156592"/>
                  </a:lnTo>
                  <a:lnTo>
                    <a:pt x="296945" y="160738"/>
                  </a:lnTo>
                  <a:lnTo>
                    <a:pt x="276225" y="169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4420"/>
            <p:cNvSpPr/>
            <p:nvPr>
              <p:custDataLst>
                <p:tags r:id="rId21"/>
              </p:custDataLst>
            </p:nvPr>
          </p:nvSpPr>
          <p:spPr>
            <a:xfrm>
              <a:off x="9202769" y="5232949"/>
              <a:ext cx="217457" cy="236754"/>
            </a:xfrm>
            <a:custGeom>
              <a:avLst/>
              <a:gdLst/>
              <a:ahLst/>
              <a:cxnLst/>
              <a:rect l="0" t="0" r="0" b="0"/>
              <a:pathLst>
                <a:path w="217457" h="236754">
                  <a:moveTo>
                    <a:pt x="93631" y="82001"/>
                  </a:moveTo>
                  <a:lnTo>
                    <a:pt x="93631" y="82001"/>
                  </a:lnTo>
                  <a:lnTo>
                    <a:pt x="93631" y="68744"/>
                  </a:lnTo>
                  <a:lnTo>
                    <a:pt x="90809" y="62703"/>
                  </a:lnTo>
                  <a:lnTo>
                    <a:pt x="88574" y="59611"/>
                  </a:lnTo>
                  <a:lnTo>
                    <a:pt x="83270" y="56175"/>
                  </a:lnTo>
                  <a:lnTo>
                    <a:pt x="80374" y="55258"/>
                  </a:lnTo>
                  <a:lnTo>
                    <a:pt x="71511" y="59885"/>
                  </a:lnTo>
                  <a:lnTo>
                    <a:pt x="43485" y="86027"/>
                  </a:lnTo>
                  <a:lnTo>
                    <a:pt x="15455" y="123349"/>
                  </a:lnTo>
                  <a:lnTo>
                    <a:pt x="3842" y="165149"/>
                  </a:lnTo>
                  <a:lnTo>
                    <a:pt x="0" y="190480"/>
                  </a:lnTo>
                  <a:lnTo>
                    <a:pt x="4744" y="207472"/>
                  </a:lnTo>
                  <a:lnTo>
                    <a:pt x="8973" y="216449"/>
                  </a:lnTo>
                  <a:lnTo>
                    <a:pt x="22138" y="229244"/>
                  </a:lnTo>
                  <a:lnTo>
                    <a:pt x="30096" y="234137"/>
                  </a:lnTo>
                  <a:lnTo>
                    <a:pt x="47401" y="236753"/>
                  </a:lnTo>
                  <a:lnTo>
                    <a:pt x="79325" y="234866"/>
                  </a:lnTo>
                  <a:lnTo>
                    <a:pt x="95739" y="226141"/>
                  </a:lnTo>
                  <a:lnTo>
                    <a:pt x="132147" y="194669"/>
                  </a:lnTo>
                  <a:lnTo>
                    <a:pt x="142499" y="173704"/>
                  </a:lnTo>
                  <a:lnTo>
                    <a:pt x="149145" y="130807"/>
                  </a:lnTo>
                  <a:lnTo>
                    <a:pt x="145240" y="91288"/>
                  </a:lnTo>
                  <a:lnTo>
                    <a:pt x="132323" y="51121"/>
                  </a:lnTo>
                  <a:lnTo>
                    <a:pt x="120147" y="27578"/>
                  </a:lnTo>
                  <a:lnTo>
                    <a:pt x="99724" y="8843"/>
                  </a:lnTo>
                  <a:lnTo>
                    <a:pt x="83677" y="0"/>
                  </a:lnTo>
                  <a:lnTo>
                    <a:pt x="70157" y="3576"/>
                  </a:lnTo>
                  <a:lnTo>
                    <a:pt x="45720" y="18061"/>
                  </a:lnTo>
                  <a:lnTo>
                    <a:pt x="42641" y="22441"/>
                  </a:lnTo>
                  <a:lnTo>
                    <a:pt x="39219" y="32952"/>
                  </a:lnTo>
                  <a:lnTo>
                    <a:pt x="37293" y="65939"/>
                  </a:lnTo>
                  <a:lnTo>
                    <a:pt x="45308" y="88620"/>
                  </a:lnTo>
                  <a:lnTo>
                    <a:pt x="60513" y="109284"/>
                  </a:lnTo>
                  <a:lnTo>
                    <a:pt x="93931" y="137710"/>
                  </a:lnTo>
                  <a:lnTo>
                    <a:pt x="133701" y="157892"/>
                  </a:lnTo>
                  <a:lnTo>
                    <a:pt x="163477" y="164813"/>
                  </a:lnTo>
                  <a:lnTo>
                    <a:pt x="217456" y="16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4421"/>
            <p:cNvSpPr/>
            <p:nvPr>
              <p:custDataLst>
                <p:tags r:id="rId22"/>
              </p:custDataLst>
            </p:nvPr>
          </p:nvSpPr>
          <p:spPr>
            <a:xfrm>
              <a:off x="9572625" y="52959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4422"/>
            <p:cNvSpPr/>
            <p:nvPr>
              <p:custDataLst>
                <p:tags r:id="rId23"/>
              </p:custDataLst>
            </p:nvPr>
          </p:nvSpPr>
          <p:spPr>
            <a:xfrm>
              <a:off x="9572625" y="53721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644" y="9721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423"/>
            <p:cNvSpPr/>
            <p:nvPr>
              <p:custDataLst>
                <p:tags r:id="rId24"/>
              </p:custDataLst>
            </p:nvPr>
          </p:nvSpPr>
          <p:spPr>
            <a:xfrm>
              <a:off x="9629821" y="5316274"/>
              <a:ext cx="97913" cy="112977"/>
            </a:xfrm>
            <a:custGeom>
              <a:avLst/>
              <a:gdLst/>
              <a:ahLst/>
              <a:cxnLst/>
              <a:rect l="0" t="0" r="0" b="0"/>
              <a:pathLst>
                <a:path w="97913" h="112977">
                  <a:moveTo>
                    <a:pt x="19004" y="8201"/>
                  </a:moveTo>
                  <a:lnTo>
                    <a:pt x="19004" y="8201"/>
                  </a:lnTo>
                  <a:lnTo>
                    <a:pt x="24061" y="3145"/>
                  </a:lnTo>
                  <a:lnTo>
                    <a:pt x="24492" y="1656"/>
                  </a:lnTo>
                  <a:lnTo>
                    <a:pt x="23721" y="662"/>
                  </a:lnTo>
                  <a:lnTo>
                    <a:pt x="22149" y="0"/>
                  </a:lnTo>
                  <a:lnTo>
                    <a:pt x="21100" y="617"/>
                  </a:lnTo>
                  <a:lnTo>
                    <a:pt x="5829" y="47616"/>
                  </a:lnTo>
                  <a:lnTo>
                    <a:pt x="727" y="76199"/>
                  </a:lnTo>
                  <a:lnTo>
                    <a:pt x="107" y="90424"/>
                  </a:lnTo>
                  <a:lnTo>
                    <a:pt x="0" y="82775"/>
                  </a:lnTo>
                  <a:lnTo>
                    <a:pt x="26473" y="35797"/>
                  </a:lnTo>
                  <a:lnTo>
                    <a:pt x="44196" y="22935"/>
                  </a:lnTo>
                  <a:lnTo>
                    <a:pt x="64068" y="15808"/>
                  </a:lnTo>
                  <a:lnTo>
                    <a:pt x="79955" y="16168"/>
                  </a:lnTo>
                  <a:lnTo>
                    <a:pt x="86095" y="19862"/>
                  </a:lnTo>
                  <a:lnTo>
                    <a:pt x="95743" y="32434"/>
                  </a:lnTo>
                  <a:lnTo>
                    <a:pt x="97912" y="51427"/>
                  </a:lnTo>
                  <a:lnTo>
                    <a:pt x="93185" y="80276"/>
                  </a:lnTo>
                  <a:lnTo>
                    <a:pt x="76154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424"/>
            <p:cNvSpPr/>
            <p:nvPr>
              <p:custDataLst>
                <p:tags r:id="rId25"/>
              </p:custDataLst>
            </p:nvPr>
          </p:nvSpPr>
          <p:spPr>
            <a:xfrm>
              <a:off x="9916818" y="5307684"/>
              <a:ext cx="132058" cy="131092"/>
            </a:xfrm>
            <a:custGeom>
              <a:avLst/>
              <a:gdLst/>
              <a:ahLst/>
              <a:cxnLst/>
              <a:rect l="0" t="0" r="0" b="0"/>
              <a:pathLst>
                <a:path w="132058" h="131092">
                  <a:moveTo>
                    <a:pt x="36807" y="26316"/>
                  </a:moveTo>
                  <a:lnTo>
                    <a:pt x="36807" y="26316"/>
                  </a:lnTo>
                  <a:lnTo>
                    <a:pt x="3070" y="26316"/>
                  </a:lnTo>
                  <a:lnTo>
                    <a:pt x="1616" y="27374"/>
                  </a:lnTo>
                  <a:lnTo>
                    <a:pt x="0" y="31372"/>
                  </a:lnTo>
                  <a:lnTo>
                    <a:pt x="2744" y="33920"/>
                  </a:lnTo>
                  <a:lnTo>
                    <a:pt x="20717" y="41504"/>
                  </a:lnTo>
                  <a:lnTo>
                    <a:pt x="66617" y="45027"/>
                  </a:lnTo>
                  <a:lnTo>
                    <a:pt x="93265" y="44208"/>
                  </a:lnTo>
                  <a:lnTo>
                    <a:pt x="113977" y="37731"/>
                  </a:lnTo>
                  <a:lnTo>
                    <a:pt x="123316" y="32094"/>
                  </a:lnTo>
                  <a:lnTo>
                    <a:pt x="126230" y="28052"/>
                  </a:lnTo>
                  <a:lnTo>
                    <a:pt x="130330" y="13307"/>
                  </a:lnTo>
                  <a:lnTo>
                    <a:pt x="131290" y="5365"/>
                  </a:lnTo>
                  <a:lnTo>
                    <a:pt x="129428" y="2824"/>
                  </a:lnTo>
                  <a:lnTo>
                    <a:pt x="121717" y="0"/>
                  </a:lnTo>
                  <a:lnTo>
                    <a:pt x="111233" y="1567"/>
                  </a:lnTo>
                  <a:lnTo>
                    <a:pt x="105475" y="3467"/>
                  </a:lnTo>
                  <a:lnTo>
                    <a:pt x="96254" y="14044"/>
                  </a:lnTo>
                  <a:lnTo>
                    <a:pt x="89687" y="30387"/>
                  </a:lnTo>
                  <a:lnTo>
                    <a:pt x="85123" y="72426"/>
                  </a:lnTo>
                  <a:lnTo>
                    <a:pt x="89694" y="100421"/>
                  </a:lnTo>
                  <a:lnTo>
                    <a:pt x="97706" y="114991"/>
                  </a:lnTo>
                  <a:lnTo>
                    <a:pt x="107265" y="123935"/>
                  </a:lnTo>
                  <a:lnTo>
                    <a:pt x="132057" y="131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425"/>
            <p:cNvSpPr/>
            <p:nvPr>
              <p:custDataLst>
                <p:tags r:id="rId26"/>
              </p:custDataLst>
            </p:nvPr>
          </p:nvSpPr>
          <p:spPr>
            <a:xfrm>
              <a:off x="10096500" y="5321617"/>
              <a:ext cx="237019" cy="145734"/>
            </a:xfrm>
            <a:custGeom>
              <a:avLst/>
              <a:gdLst/>
              <a:ahLst/>
              <a:cxnLst/>
              <a:rect l="0" t="0" r="0" b="0"/>
              <a:pathLst>
                <a:path w="237019" h="145734">
                  <a:moveTo>
                    <a:pt x="0" y="12383"/>
                  </a:moveTo>
                  <a:lnTo>
                    <a:pt x="0" y="12383"/>
                  </a:lnTo>
                  <a:lnTo>
                    <a:pt x="22792" y="37293"/>
                  </a:lnTo>
                  <a:lnTo>
                    <a:pt x="33095" y="61744"/>
                  </a:lnTo>
                  <a:lnTo>
                    <a:pt x="35560" y="88039"/>
                  </a:lnTo>
                  <a:lnTo>
                    <a:pt x="30056" y="108647"/>
                  </a:lnTo>
                  <a:lnTo>
                    <a:pt x="24647" y="117961"/>
                  </a:lnTo>
                  <a:lnTo>
                    <a:pt x="21723" y="119810"/>
                  </a:lnTo>
                  <a:lnTo>
                    <a:pt x="18715" y="119985"/>
                  </a:lnTo>
                  <a:lnTo>
                    <a:pt x="15652" y="119042"/>
                  </a:lnTo>
                  <a:lnTo>
                    <a:pt x="14668" y="116298"/>
                  </a:lnTo>
                  <a:lnTo>
                    <a:pt x="26239" y="71097"/>
                  </a:lnTo>
                  <a:lnTo>
                    <a:pt x="29654" y="56470"/>
                  </a:lnTo>
                  <a:lnTo>
                    <a:pt x="49092" y="24031"/>
                  </a:lnTo>
                  <a:lnTo>
                    <a:pt x="67110" y="6309"/>
                  </a:lnTo>
                  <a:lnTo>
                    <a:pt x="77450" y="159"/>
                  </a:lnTo>
                  <a:lnTo>
                    <a:pt x="80209" y="0"/>
                  </a:lnTo>
                  <a:lnTo>
                    <a:pt x="82048" y="953"/>
                  </a:lnTo>
                  <a:lnTo>
                    <a:pt x="84091" y="7656"/>
                  </a:lnTo>
                  <a:lnTo>
                    <a:pt x="83941" y="18749"/>
                  </a:lnTo>
                  <a:lnTo>
                    <a:pt x="77430" y="60846"/>
                  </a:lnTo>
                  <a:lnTo>
                    <a:pt x="67100" y="96850"/>
                  </a:lnTo>
                  <a:lnTo>
                    <a:pt x="82947" y="57957"/>
                  </a:lnTo>
                  <a:lnTo>
                    <a:pt x="89076" y="49219"/>
                  </a:lnTo>
                  <a:lnTo>
                    <a:pt x="111110" y="33481"/>
                  </a:lnTo>
                  <a:lnTo>
                    <a:pt x="112175" y="34916"/>
                  </a:lnTo>
                  <a:lnTo>
                    <a:pt x="113355" y="42153"/>
                  </a:lnTo>
                  <a:lnTo>
                    <a:pt x="105143" y="68532"/>
                  </a:lnTo>
                  <a:lnTo>
                    <a:pt x="114997" y="64180"/>
                  </a:lnTo>
                  <a:lnTo>
                    <a:pt x="122724" y="56218"/>
                  </a:lnTo>
                  <a:lnTo>
                    <a:pt x="145985" y="28594"/>
                  </a:lnTo>
                  <a:lnTo>
                    <a:pt x="149182" y="27424"/>
                  </a:lnTo>
                  <a:lnTo>
                    <a:pt x="152371" y="27702"/>
                  </a:lnTo>
                  <a:lnTo>
                    <a:pt x="155556" y="28945"/>
                  </a:lnTo>
                  <a:lnTo>
                    <a:pt x="157680" y="30833"/>
                  </a:lnTo>
                  <a:lnTo>
                    <a:pt x="160038" y="35753"/>
                  </a:lnTo>
                  <a:lnTo>
                    <a:pt x="158263" y="44288"/>
                  </a:lnTo>
                  <a:lnTo>
                    <a:pt x="156309" y="49528"/>
                  </a:lnTo>
                  <a:lnTo>
                    <a:pt x="156959" y="60994"/>
                  </a:lnTo>
                  <a:lnTo>
                    <a:pt x="160945" y="80546"/>
                  </a:lnTo>
                  <a:lnTo>
                    <a:pt x="163388" y="83225"/>
                  </a:lnTo>
                  <a:lnTo>
                    <a:pt x="171747" y="86202"/>
                  </a:lnTo>
                  <a:lnTo>
                    <a:pt x="182518" y="84703"/>
                  </a:lnTo>
                  <a:lnTo>
                    <a:pt x="188354" y="82821"/>
                  </a:lnTo>
                  <a:lnTo>
                    <a:pt x="200482" y="72263"/>
                  </a:lnTo>
                  <a:lnTo>
                    <a:pt x="229719" y="32655"/>
                  </a:lnTo>
                  <a:lnTo>
                    <a:pt x="235633" y="17801"/>
                  </a:lnTo>
                  <a:lnTo>
                    <a:pt x="237018" y="10205"/>
                  </a:lnTo>
                  <a:lnTo>
                    <a:pt x="235269" y="8815"/>
                  </a:lnTo>
                  <a:lnTo>
                    <a:pt x="216570" y="11704"/>
                  </a:lnTo>
                  <a:lnTo>
                    <a:pt x="214230" y="15105"/>
                  </a:lnTo>
                  <a:lnTo>
                    <a:pt x="211630" y="27351"/>
                  </a:lnTo>
                  <a:lnTo>
                    <a:pt x="213296" y="40555"/>
                  </a:lnTo>
                  <a:lnTo>
                    <a:pt x="223801" y="80259"/>
                  </a:lnTo>
                  <a:lnTo>
                    <a:pt x="221881" y="98642"/>
                  </a:lnTo>
                  <a:lnTo>
                    <a:pt x="214678" y="114574"/>
                  </a:lnTo>
                  <a:lnTo>
                    <a:pt x="204419" y="127652"/>
                  </a:lnTo>
                  <a:lnTo>
                    <a:pt x="180975" y="145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426"/>
            <p:cNvSpPr/>
            <p:nvPr>
              <p:custDataLst>
                <p:tags r:id="rId27"/>
              </p:custDataLst>
            </p:nvPr>
          </p:nvSpPr>
          <p:spPr>
            <a:xfrm>
              <a:off x="10461880" y="5212655"/>
              <a:ext cx="181438" cy="405857"/>
            </a:xfrm>
            <a:custGeom>
              <a:avLst/>
              <a:gdLst/>
              <a:ahLst/>
              <a:cxnLst/>
              <a:rect l="0" t="0" r="0" b="0"/>
              <a:pathLst>
                <a:path w="181438" h="405857">
                  <a:moveTo>
                    <a:pt x="82295" y="149920"/>
                  </a:moveTo>
                  <a:lnTo>
                    <a:pt x="82295" y="149920"/>
                  </a:lnTo>
                  <a:lnTo>
                    <a:pt x="89833" y="132020"/>
                  </a:lnTo>
                  <a:lnTo>
                    <a:pt x="90497" y="128461"/>
                  </a:lnTo>
                  <a:lnTo>
                    <a:pt x="88822" y="125030"/>
                  </a:lnTo>
                  <a:lnTo>
                    <a:pt x="81315" y="118398"/>
                  </a:lnTo>
                  <a:lnTo>
                    <a:pt x="73744" y="114743"/>
                  </a:lnTo>
                  <a:lnTo>
                    <a:pt x="70244" y="113769"/>
                  </a:lnTo>
                  <a:lnTo>
                    <a:pt x="45094" y="122511"/>
                  </a:lnTo>
                  <a:lnTo>
                    <a:pt x="31189" y="132799"/>
                  </a:lnTo>
                  <a:lnTo>
                    <a:pt x="8582" y="156651"/>
                  </a:lnTo>
                  <a:lnTo>
                    <a:pt x="1907" y="171961"/>
                  </a:lnTo>
                  <a:lnTo>
                    <a:pt x="0" y="187233"/>
                  </a:lnTo>
                  <a:lnTo>
                    <a:pt x="2681" y="197548"/>
                  </a:lnTo>
                  <a:lnTo>
                    <a:pt x="5936" y="200722"/>
                  </a:lnTo>
                  <a:lnTo>
                    <a:pt x="15196" y="204248"/>
                  </a:lnTo>
                  <a:lnTo>
                    <a:pt x="26369" y="202994"/>
                  </a:lnTo>
                  <a:lnTo>
                    <a:pt x="37330" y="198908"/>
                  </a:lnTo>
                  <a:lnTo>
                    <a:pt x="45730" y="193565"/>
                  </a:lnTo>
                  <a:lnTo>
                    <a:pt x="56409" y="174494"/>
                  </a:lnTo>
                  <a:lnTo>
                    <a:pt x="75527" y="133166"/>
                  </a:lnTo>
                  <a:lnTo>
                    <a:pt x="86992" y="115322"/>
                  </a:lnTo>
                  <a:lnTo>
                    <a:pt x="109296" y="72355"/>
                  </a:lnTo>
                  <a:lnTo>
                    <a:pt x="127595" y="33520"/>
                  </a:lnTo>
                  <a:lnTo>
                    <a:pt x="143813" y="14773"/>
                  </a:lnTo>
                  <a:lnTo>
                    <a:pt x="160965" y="3102"/>
                  </a:lnTo>
                  <a:lnTo>
                    <a:pt x="169470" y="0"/>
                  </a:lnTo>
                  <a:lnTo>
                    <a:pt x="173220" y="232"/>
                  </a:lnTo>
                  <a:lnTo>
                    <a:pt x="180208" y="3312"/>
                  </a:lnTo>
                  <a:lnTo>
                    <a:pt x="181437" y="7731"/>
                  </a:lnTo>
                  <a:lnTo>
                    <a:pt x="178110" y="29120"/>
                  </a:lnTo>
                  <a:lnTo>
                    <a:pt x="164502" y="69062"/>
                  </a:lnTo>
                  <a:lnTo>
                    <a:pt x="146102" y="109638"/>
                  </a:lnTo>
                  <a:lnTo>
                    <a:pt x="117900" y="150887"/>
                  </a:lnTo>
                  <a:lnTo>
                    <a:pt x="93622" y="197672"/>
                  </a:lnTo>
                  <a:lnTo>
                    <a:pt x="65886" y="245187"/>
                  </a:lnTo>
                  <a:lnTo>
                    <a:pt x="51682" y="270928"/>
                  </a:lnTo>
                  <a:lnTo>
                    <a:pt x="36888" y="294782"/>
                  </a:lnTo>
                  <a:lnTo>
                    <a:pt x="17351" y="336344"/>
                  </a:lnTo>
                  <a:lnTo>
                    <a:pt x="4374" y="362730"/>
                  </a:lnTo>
                  <a:lnTo>
                    <a:pt x="2861" y="377147"/>
                  </a:lnTo>
                  <a:lnTo>
                    <a:pt x="10513" y="403649"/>
                  </a:lnTo>
                  <a:lnTo>
                    <a:pt x="15390" y="405856"/>
                  </a:lnTo>
                  <a:lnTo>
                    <a:pt x="21817" y="405210"/>
                  </a:lnTo>
                  <a:lnTo>
                    <a:pt x="36366" y="398849"/>
                  </a:lnTo>
                  <a:lnTo>
                    <a:pt x="49888" y="388966"/>
                  </a:lnTo>
                  <a:lnTo>
                    <a:pt x="71848" y="351634"/>
                  </a:lnTo>
                  <a:lnTo>
                    <a:pt x="85288" y="319822"/>
                  </a:lnTo>
                  <a:lnTo>
                    <a:pt x="91588" y="286139"/>
                  </a:lnTo>
                  <a:lnTo>
                    <a:pt x="93783" y="282007"/>
                  </a:lnTo>
                  <a:lnTo>
                    <a:pt x="114160" y="260972"/>
                  </a:lnTo>
                  <a:lnTo>
                    <a:pt x="168020" y="235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4427"/>
            <p:cNvSpPr/>
            <p:nvPr>
              <p:custDataLst>
                <p:tags r:id="rId28"/>
              </p:custDataLst>
            </p:nvPr>
          </p:nvSpPr>
          <p:spPr>
            <a:xfrm>
              <a:off x="10801350" y="5252312"/>
              <a:ext cx="142876" cy="215039"/>
            </a:xfrm>
            <a:custGeom>
              <a:avLst/>
              <a:gdLst/>
              <a:ahLst/>
              <a:cxnLst/>
              <a:rect l="0" t="0" r="0" b="0"/>
              <a:pathLst>
                <a:path w="142876" h="21503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8663" y="0"/>
                  </a:lnTo>
                  <a:lnTo>
                    <a:pt x="18314" y="2344"/>
                  </a:lnTo>
                  <a:lnTo>
                    <a:pt x="40704" y="14669"/>
                  </a:lnTo>
                  <a:lnTo>
                    <a:pt x="74021" y="50186"/>
                  </a:lnTo>
                  <a:lnTo>
                    <a:pt x="97564" y="90596"/>
                  </a:lnTo>
                  <a:lnTo>
                    <a:pt x="116325" y="133699"/>
                  </a:lnTo>
                  <a:lnTo>
                    <a:pt x="125785" y="150312"/>
                  </a:lnTo>
                  <a:lnTo>
                    <a:pt x="137409" y="196244"/>
                  </a:lnTo>
                  <a:lnTo>
                    <a:pt x="142875" y="21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4428"/>
            <p:cNvSpPr/>
            <p:nvPr>
              <p:custDataLst>
                <p:tags r:id="rId29"/>
              </p:custDataLst>
            </p:nvPr>
          </p:nvSpPr>
          <p:spPr>
            <a:xfrm>
              <a:off x="10839450" y="5262719"/>
              <a:ext cx="142876" cy="242732"/>
            </a:xfrm>
            <a:custGeom>
              <a:avLst/>
              <a:gdLst/>
              <a:ahLst/>
              <a:cxnLst/>
              <a:rect l="0" t="0" r="0" b="0"/>
              <a:pathLst>
                <a:path w="142876" h="242732">
                  <a:moveTo>
                    <a:pt x="142875" y="14131"/>
                  </a:moveTo>
                  <a:lnTo>
                    <a:pt x="142875" y="14131"/>
                  </a:lnTo>
                  <a:lnTo>
                    <a:pt x="134212" y="6527"/>
                  </a:lnTo>
                  <a:lnTo>
                    <a:pt x="124561" y="874"/>
                  </a:lnTo>
                  <a:lnTo>
                    <a:pt x="120083" y="0"/>
                  </a:lnTo>
                  <a:lnTo>
                    <a:pt x="116039" y="478"/>
                  </a:lnTo>
                  <a:lnTo>
                    <a:pt x="112284" y="1854"/>
                  </a:lnTo>
                  <a:lnTo>
                    <a:pt x="83974" y="34023"/>
                  </a:lnTo>
                  <a:lnTo>
                    <a:pt x="64040" y="75468"/>
                  </a:lnTo>
                  <a:lnTo>
                    <a:pt x="45811" y="117853"/>
                  </a:lnTo>
                  <a:lnTo>
                    <a:pt x="25472" y="157856"/>
                  </a:lnTo>
                  <a:lnTo>
                    <a:pt x="10167" y="199783"/>
                  </a:lnTo>
                  <a:lnTo>
                    <a:pt x="0" y="242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429"/>
            <p:cNvSpPr/>
            <p:nvPr>
              <p:custDataLst>
                <p:tags r:id="rId30"/>
              </p:custDataLst>
            </p:nvPr>
          </p:nvSpPr>
          <p:spPr>
            <a:xfrm>
              <a:off x="10953750" y="54768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6" y="10361"/>
                  </a:lnTo>
                  <a:lnTo>
                    <a:pt x="12504" y="1624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430"/>
            <p:cNvSpPr/>
            <p:nvPr>
              <p:custDataLst>
                <p:tags r:id="rId31"/>
              </p:custDataLst>
            </p:nvPr>
          </p:nvSpPr>
          <p:spPr>
            <a:xfrm>
              <a:off x="11612461" y="5317563"/>
              <a:ext cx="121381" cy="349379"/>
            </a:xfrm>
            <a:custGeom>
              <a:avLst/>
              <a:gdLst/>
              <a:ahLst/>
              <a:cxnLst/>
              <a:rect l="0" t="0" r="0" b="0"/>
              <a:pathLst>
                <a:path w="121381" h="349379">
                  <a:moveTo>
                    <a:pt x="36614" y="111687"/>
                  </a:moveTo>
                  <a:lnTo>
                    <a:pt x="36614" y="111687"/>
                  </a:lnTo>
                  <a:lnTo>
                    <a:pt x="50805" y="111687"/>
                  </a:lnTo>
                  <a:lnTo>
                    <a:pt x="52424" y="114862"/>
                  </a:lnTo>
                  <a:lnTo>
                    <a:pt x="54222" y="126857"/>
                  </a:lnTo>
                  <a:lnTo>
                    <a:pt x="45113" y="164864"/>
                  </a:lnTo>
                  <a:lnTo>
                    <a:pt x="36674" y="210451"/>
                  </a:lnTo>
                  <a:lnTo>
                    <a:pt x="26474" y="255883"/>
                  </a:lnTo>
                  <a:lnTo>
                    <a:pt x="14268" y="300567"/>
                  </a:lnTo>
                  <a:lnTo>
                    <a:pt x="1859" y="347249"/>
                  </a:lnTo>
                  <a:lnTo>
                    <a:pt x="743" y="349161"/>
                  </a:lnTo>
                  <a:lnTo>
                    <a:pt x="0" y="349378"/>
                  </a:lnTo>
                  <a:lnTo>
                    <a:pt x="6846" y="304945"/>
                  </a:lnTo>
                  <a:lnTo>
                    <a:pt x="12742" y="259261"/>
                  </a:lnTo>
                  <a:lnTo>
                    <a:pt x="16135" y="220676"/>
                  </a:lnTo>
                  <a:lnTo>
                    <a:pt x="24885" y="176019"/>
                  </a:lnTo>
                  <a:lnTo>
                    <a:pt x="33727" y="130396"/>
                  </a:lnTo>
                  <a:lnTo>
                    <a:pt x="46197" y="84926"/>
                  </a:lnTo>
                  <a:lnTo>
                    <a:pt x="58849" y="45371"/>
                  </a:lnTo>
                  <a:lnTo>
                    <a:pt x="78085" y="15645"/>
                  </a:lnTo>
                  <a:lnTo>
                    <a:pt x="89708" y="3267"/>
                  </a:lnTo>
                  <a:lnTo>
                    <a:pt x="96548" y="0"/>
                  </a:lnTo>
                  <a:lnTo>
                    <a:pt x="100911" y="2303"/>
                  </a:lnTo>
                  <a:lnTo>
                    <a:pt x="111404" y="13331"/>
                  </a:lnTo>
                  <a:lnTo>
                    <a:pt x="117480" y="28816"/>
                  </a:lnTo>
                  <a:lnTo>
                    <a:pt x="121380" y="69682"/>
                  </a:lnTo>
                  <a:lnTo>
                    <a:pt x="119090" y="85256"/>
                  </a:lnTo>
                  <a:lnTo>
                    <a:pt x="95464" y="128940"/>
                  </a:lnTo>
                  <a:lnTo>
                    <a:pt x="91721" y="135888"/>
                  </a:lnTo>
                  <a:lnTo>
                    <a:pt x="79098" y="146432"/>
                  </a:lnTo>
                  <a:lnTo>
                    <a:pt x="38053" y="164162"/>
                  </a:lnTo>
                  <a:lnTo>
                    <a:pt x="8039" y="159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431"/>
            <p:cNvSpPr/>
            <p:nvPr>
              <p:custDataLst>
                <p:tags r:id="rId32"/>
              </p:custDataLst>
            </p:nvPr>
          </p:nvSpPr>
          <p:spPr>
            <a:xfrm>
              <a:off x="11280406" y="5293491"/>
              <a:ext cx="145558" cy="231010"/>
            </a:xfrm>
            <a:custGeom>
              <a:avLst/>
              <a:gdLst/>
              <a:ahLst/>
              <a:cxnLst/>
              <a:rect l="0" t="0" r="0" b="0"/>
              <a:pathLst>
                <a:path w="145558" h="231010">
                  <a:moveTo>
                    <a:pt x="140069" y="154809"/>
                  </a:moveTo>
                  <a:lnTo>
                    <a:pt x="140069" y="154809"/>
                  </a:lnTo>
                  <a:lnTo>
                    <a:pt x="145126" y="149753"/>
                  </a:lnTo>
                  <a:lnTo>
                    <a:pt x="145557" y="148264"/>
                  </a:lnTo>
                  <a:lnTo>
                    <a:pt x="144786" y="147270"/>
                  </a:lnTo>
                  <a:lnTo>
                    <a:pt x="143214" y="146608"/>
                  </a:lnTo>
                  <a:lnTo>
                    <a:pt x="142165" y="145108"/>
                  </a:lnTo>
                  <a:lnTo>
                    <a:pt x="139632" y="137941"/>
                  </a:lnTo>
                  <a:lnTo>
                    <a:pt x="116091" y="109111"/>
                  </a:lnTo>
                  <a:lnTo>
                    <a:pt x="112479" y="101691"/>
                  </a:lnTo>
                  <a:lnTo>
                    <a:pt x="93449" y="74958"/>
                  </a:lnTo>
                  <a:lnTo>
                    <a:pt x="86041" y="43896"/>
                  </a:lnTo>
                  <a:lnTo>
                    <a:pt x="88900" y="17994"/>
                  </a:lnTo>
                  <a:lnTo>
                    <a:pt x="96451" y="1971"/>
                  </a:lnTo>
                  <a:lnTo>
                    <a:pt x="100407" y="0"/>
                  </a:lnTo>
                  <a:lnTo>
                    <a:pt x="110448" y="634"/>
                  </a:lnTo>
                  <a:lnTo>
                    <a:pt x="115029" y="3341"/>
                  </a:lnTo>
                  <a:lnTo>
                    <a:pt x="122944" y="11996"/>
                  </a:lnTo>
                  <a:lnTo>
                    <a:pt x="124417" y="18325"/>
                  </a:lnTo>
                  <a:lnTo>
                    <a:pt x="123235" y="33825"/>
                  </a:lnTo>
                  <a:lnTo>
                    <a:pt x="112794" y="63099"/>
                  </a:lnTo>
                  <a:lnTo>
                    <a:pt x="80373" y="107649"/>
                  </a:lnTo>
                  <a:lnTo>
                    <a:pt x="47005" y="151117"/>
                  </a:lnTo>
                  <a:lnTo>
                    <a:pt x="6661" y="189689"/>
                  </a:lnTo>
                  <a:lnTo>
                    <a:pt x="0" y="203714"/>
                  </a:lnTo>
                  <a:lnTo>
                    <a:pt x="1181" y="207521"/>
                  </a:lnTo>
                  <a:lnTo>
                    <a:pt x="8139" y="214572"/>
                  </a:lnTo>
                  <a:lnTo>
                    <a:pt x="42943" y="226665"/>
                  </a:lnTo>
                  <a:lnTo>
                    <a:pt x="89192" y="230437"/>
                  </a:lnTo>
                  <a:lnTo>
                    <a:pt x="121019" y="231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432"/>
            <p:cNvSpPr/>
            <p:nvPr>
              <p:custDataLst>
                <p:tags r:id="rId33"/>
              </p:custDataLst>
            </p:nvPr>
          </p:nvSpPr>
          <p:spPr>
            <a:xfrm>
              <a:off x="11068050" y="5401068"/>
              <a:ext cx="76201" cy="104383"/>
            </a:xfrm>
            <a:custGeom>
              <a:avLst/>
              <a:gdLst/>
              <a:ahLst/>
              <a:cxnLst/>
              <a:rect l="0" t="0" r="0" b="0"/>
              <a:pathLst>
                <a:path w="76201" h="104383">
                  <a:moveTo>
                    <a:pt x="76200" y="9132"/>
                  </a:moveTo>
                  <a:lnTo>
                    <a:pt x="76200" y="9132"/>
                  </a:lnTo>
                  <a:lnTo>
                    <a:pt x="66088" y="4076"/>
                  </a:lnTo>
                  <a:lnTo>
                    <a:pt x="28275" y="0"/>
                  </a:lnTo>
                  <a:lnTo>
                    <a:pt x="20327" y="2604"/>
                  </a:lnTo>
                  <a:lnTo>
                    <a:pt x="16727" y="4780"/>
                  </a:lnTo>
                  <a:lnTo>
                    <a:pt x="14325" y="7289"/>
                  </a:lnTo>
                  <a:lnTo>
                    <a:pt x="11658" y="12900"/>
                  </a:lnTo>
                  <a:lnTo>
                    <a:pt x="13064" y="16936"/>
                  </a:lnTo>
                  <a:lnTo>
                    <a:pt x="20269" y="27065"/>
                  </a:lnTo>
                  <a:lnTo>
                    <a:pt x="49303" y="55087"/>
                  </a:lnTo>
                  <a:lnTo>
                    <a:pt x="59882" y="73077"/>
                  </a:lnTo>
                  <a:lnTo>
                    <a:pt x="60030" y="78221"/>
                  </a:lnTo>
                  <a:lnTo>
                    <a:pt x="58010" y="82709"/>
                  </a:lnTo>
                  <a:lnTo>
                    <a:pt x="50124" y="90516"/>
                  </a:lnTo>
                  <a:lnTo>
                    <a:pt x="39563" y="97514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433"/>
            <p:cNvSpPr/>
            <p:nvPr>
              <p:custDataLst>
                <p:tags r:id="rId34"/>
              </p:custDataLst>
            </p:nvPr>
          </p:nvSpPr>
          <p:spPr>
            <a:xfrm>
              <a:off x="11058525" y="5271362"/>
              <a:ext cx="9526" cy="53114"/>
            </a:xfrm>
            <a:custGeom>
              <a:avLst/>
              <a:gdLst/>
              <a:ahLst/>
              <a:cxnLst/>
              <a:rect l="0" t="0" r="0" b="0"/>
              <a:pathLst>
                <a:path w="9526" h="5311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4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4434"/>
            <p:cNvSpPr/>
            <p:nvPr>
              <p:custDataLst>
                <p:tags r:id="rId35"/>
              </p:custDataLst>
            </p:nvPr>
          </p:nvSpPr>
          <p:spPr>
            <a:xfrm>
              <a:off x="10967573" y="5391150"/>
              <a:ext cx="24278" cy="9526"/>
            </a:xfrm>
            <a:custGeom>
              <a:avLst/>
              <a:gdLst/>
              <a:ahLst/>
              <a:cxnLst/>
              <a:rect l="0" t="0" r="0" b="0"/>
              <a:pathLst>
                <a:path w="24278" h="9526">
                  <a:moveTo>
                    <a:pt x="14752" y="9525"/>
                  </a:moveTo>
                  <a:lnTo>
                    <a:pt x="14752" y="9525"/>
                  </a:lnTo>
                  <a:lnTo>
                    <a:pt x="0" y="9525"/>
                  </a:lnTo>
                  <a:lnTo>
                    <a:pt x="18216" y="9525"/>
                  </a:lnTo>
                  <a:lnTo>
                    <a:pt x="20239" y="8467"/>
                  </a:lnTo>
                  <a:lnTo>
                    <a:pt x="21583" y="6703"/>
                  </a:lnTo>
                  <a:lnTo>
                    <a:pt x="242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435"/>
            <p:cNvSpPr/>
            <p:nvPr>
              <p:custDataLst>
                <p:tags r:id="rId36"/>
              </p:custDataLst>
            </p:nvPr>
          </p:nvSpPr>
          <p:spPr>
            <a:xfrm>
              <a:off x="11851081" y="5383342"/>
              <a:ext cx="102795" cy="118446"/>
            </a:xfrm>
            <a:custGeom>
              <a:avLst/>
              <a:gdLst/>
              <a:ahLst/>
              <a:cxnLst/>
              <a:rect l="0" t="0" r="0" b="0"/>
              <a:pathLst>
                <a:path w="102795" h="118446">
                  <a:moveTo>
                    <a:pt x="26594" y="17333"/>
                  </a:moveTo>
                  <a:lnTo>
                    <a:pt x="26594" y="17333"/>
                  </a:lnTo>
                  <a:lnTo>
                    <a:pt x="26594" y="12277"/>
                  </a:lnTo>
                  <a:lnTo>
                    <a:pt x="29418" y="6972"/>
                  </a:lnTo>
                  <a:lnTo>
                    <a:pt x="34796" y="0"/>
                  </a:lnTo>
                  <a:lnTo>
                    <a:pt x="36296" y="486"/>
                  </a:lnTo>
                  <a:lnTo>
                    <a:pt x="40785" y="3849"/>
                  </a:lnTo>
                  <a:lnTo>
                    <a:pt x="43483" y="11692"/>
                  </a:lnTo>
                  <a:lnTo>
                    <a:pt x="45217" y="39032"/>
                  </a:lnTo>
                  <a:lnTo>
                    <a:pt x="40462" y="65743"/>
                  </a:lnTo>
                  <a:lnTo>
                    <a:pt x="15042" y="108920"/>
                  </a:lnTo>
                  <a:lnTo>
                    <a:pt x="8053" y="116247"/>
                  </a:lnTo>
                  <a:lnTo>
                    <a:pt x="4708" y="118201"/>
                  </a:lnTo>
                  <a:lnTo>
                    <a:pt x="2478" y="118445"/>
                  </a:lnTo>
                  <a:lnTo>
                    <a:pt x="992" y="117549"/>
                  </a:lnTo>
                  <a:lnTo>
                    <a:pt x="0" y="115893"/>
                  </a:lnTo>
                  <a:lnTo>
                    <a:pt x="1722" y="108410"/>
                  </a:lnTo>
                  <a:lnTo>
                    <a:pt x="7073" y="98028"/>
                  </a:lnTo>
                  <a:lnTo>
                    <a:pt x="48797" y="51327"/>
                  </a:lnTo>
                  <a:lnTo>
                    <a:pt x="61631" y="33991"/>
                  </a:lnTo>
                  <a:lnTo>
                    <a:pt x="80415" y="19736"/>
                  </a:lnTo>
                  <a:lnTo>
                    <a:pt x="81524" y="19993"/>
                  </a:lnTo>
                  <a:lnTo>
                    <a:pt x="82264" y="21223"/>
                  </a:lnTo>
                  <a:lnTo>
                    <a:pt x="83306" y="30833"/>
                  </a:lnTo>
                  <a:lnTo>
                    <a:pt x="86528" y="72846"/>
                  </a:lnTo>
                  <a:lnTo>
                    <a:pt x="102794" y="10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436"/>
            <p:cNvSpPr/>
            <p:nvPr>
              <p:custDataLst>
                <p:tags r:id="rId37"/>
              </p:custDataLst>
            </p:nvPr>
          </p:nvSpPr>
          <p:spPr>
            <a:xfrm>
              <a:off x="11777309" y="5325799"/>
              <a:ext cx="62232" cy="208227"/>
            </a:xfrm>
            <a:custGeom>
              <a:avLst/>
              <a:gdLst/>
              <a:ahLst/>
              <a:cxnLst/>
              <a:rect l="0" t="0" r="0" b="0"/>
              <a:pathLst>
                <a:path w="62232" h="208227">
                  <a:moveTo>
                    <a:pt x="52741" y="8201"/>
                  </a:moveTo>
                  <a:lnTo>
                    <a:pt x="52741" y="8201"/>
                  </a:lnTo>
                  <a:lnTo>
                    <a:pt x="61875" y="8201"/>
                  </a:lnTo>
                  <a:lnTo>
                    <a:pt x="62231" y="0"/>
                  </a:lnTo>
                  <a:lnTo>
                    <a:pt x="57200" y="4125"/>
                  </a:lnTo>
                  <a:lnTo>
                    <a:pt x="49006" y="12050"/>
                  </a:lnTo>
                  <a:lnTo>
                    <a:pt x="27308" y="59588"/>
                  </a:lnTo>
                  <a:lnTo>
                    <a:pt x="9348" y="106760"/>
                  </a:lnTo>
                  <a:lnTo>
                    <a:pt x="3129" y="145028"/>
                  </a:lnTo>
                  <a:lnTo>
                    <a:pt x="0" y="165321"/>
                  </a:lnTo>
                  <a:lnTo>
                    <a:pt x="2137" y="177868"/>
                  </a:lnTo>
                  <a:lnTo>
                    <a:pt x="24166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5" name="SMARTInkShape-4437"/>
          <p:cNvSpPr/>
          <p:nvPr>
            <p:custDataLst>
              <p:tags r:id="rId8"/>
            </p:custDataLst>
          </p:nvPr>
        </p:nvSpPr>
        <p:spPr>
          <a:xfrm>
            <a:off x="9955939" y="5181600"/>
            <a:ext cx="72564" cy="281070"/>
          </a:xfrm>
          <a:custGeom>
            <a:avLst/>
            <a:gdLst/>
            <a:ahLst/>
            <a:cxnLst/>
            <a:rect l="0" t="0" r="0" b="0"/>
            <a:pathLst>
              <a:path w="72564" h="281070">
                <a:moveTo>
                  <a:pt x="64361" y="0"/>
                </a:moveTo>
                <a:lnTo>
                  <a:pt x="64361" y="0"/>
                </a:lnTo>
                <a:lnTo>
                  <a:pt x="72563" y="0"/>
                </a:lnTo>
                <a:lnTo>
                  <a:pt x="63350" y="18828"/>
                </a:lnTo>
                <a:lnTo>
                  <a:pt x="51460" y="62162"/>
                </a:lnTo>
                <a:lnTo>
                  <a:pt x="42076" y="104026"/>
                </a:lnTo>
                <a:lnTo>
                  <a:pt x="29424" y="145941"/>
                </a:lnTo>
                <a:lnTo>
                  <a:pt x="19908" y="185882"/>
                </a:lnTo>
                <a:lnTo>
                  <a:pt x="7210" y="232195"/>
                </a:lnTo>
                <a:lnTo>
                  <a:pt x="510" y="258240"/>
                </a:lnTo>
                <a:lnTo>
                  <a:pt x="0" y="273523"/>
                </a:lnTo>
                <a:lnTo>
                  <a:pt x="1345" y="277600"/>
                </a:lnTo>
                <a:lnTo>
                  <a:pt x="3300" y="280316"/>
                </a:lnTo>
                <a:lnTo>
                  <a:pt x="5663" y="281069"/>
                </a:lnTo>
                <a:lnTo>
                  <a:pt x="8294" y="280512"/>
                </a:lnTo>
                <a:lnTo>
                  <a:pt x="11108" y="279083"/>
                </a:lnTo>
                <a:lnTo>
                  <a:pt x="20125" y="261902"/>
                </a:lnTo>
                <a:lnTo>
                  <a:pt x="26261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SMARTInkShape-4438"/>
          <p:cNvSpPr/>
          <p:nvPr>
            <p:custDataLst>
              <p:tags r:id="rId9"/>
            </p:custDataLst>
          </p:nvPr>
        </p:nvSpPr>
        <p:spPr>
          <a:xfrm>
            <a:off x="1857382" y="3943353"/>
            <a:ext cx="4999734" cy="2857487"/>
          </a:xfrm>
          <a:custGeom>
            <a:avLst/>
            <a:gdLst/>
            <a:ahLst/>
            <a:cxnLst/>
            <a:rect l="0" t="0" r="0" b="0"/>
            <a:pathLst>
              <a:path w="4999734" h="2857487">
                <a:moveTo>
                  <a:pt x="571493" y="257172"/>
                </a:moveTo>
                <a:lnTo>
                  <a:pt x="571493" y="257172"/>
                </a:lnTo>
                <a:lnTo>
                  <a:pt x="610116" y="246811"/>
                </a:lnTo>
                <a:lnTo>
                  <a:pt x="647796" y="234782"/>
                </a:lnTo>
                <a:lnTo>
                  <a:pt x="693418" y="222214"/>
                </a:lnTo>
                <a:lnTo>
                  <a:pt x="731679" y="212712"/>
                </a:lnTo>
                <a:lnTo>
                  <a:pt x="776059" y="203194"/>
                </a:lnTo>
                <a:lnTo>
                  <a:pt x="822723" y="192613"/>
                </a:lnTo>
                <a:lnTo>
                  <a:pt x="854248" y="182265"/>
                </a:lnTo>
                <a:lnTo>
                  <a:pt x="888720" y="173433"/>
                </a:lnTo>
                <a:lnTo>
                  <a:pt x="925208" y="165980"/>
                </a:lnTo>
                <a:lnTo>
                  <a:pt x="962591" y="159139"/>
                </a:lnTo>
                <a:lnTo>
                  <a:pt x="997551" y="152571"/>
                </a:lnTo>
                <a:lnTo>
                  <a:pt x="1032844" y="146124"/>
                </a:lnTo>
                <a:lnTo>
                  <a:pt x="1073224" y="139731"/>
                </a:lnTo>
                <a:lnTo>
                  <a:pt x="1113042" y="133363"/>
                </a:lnTo>
                <a:lnTo>
                  <a:pt x="1152965" y="127004"/>
                </a:lnTo>
                <a:lnTo>
                  <a:pt x="1195403" y="120650"/>
                </a:lnTo>
                <a:lnTo>
                  <a:pt x="1238958" y="114298"/>
                </a:lnTo>
                <a:lnTo>
                  <a:pt x="1283011" y="107947"/>
                </a:lnTo>
                <a:lnTo>
                  <a:pt x="1327284" y="101597"/>
                </a:lnTo>
                <a:lnTo>
                  <a:pt x="1371656" y="95247"/>
                </a:lnTo>
                <a:lnTo>
                  <a:pt x="1417129" y="88897"/>
                </a:lnTo>
                <a:lnTo>
                  <a:pt x="1441109" y="85722"/>
                </a:lnTo>
                <a:lnTo>
                  <a:pt x="1465562" y="82547"/>
                </a:lnTo>
                <a:lnTo>
                  <a:pt x="1490331" y="79372"/>
                </a:lnTo>
                <a:lnTo>
                  <a:pt x="1515310" y="76197"/>
                </a:lnTo>
                <a:lnTo>
                  <a:pt x="1540429" y="73022"/>
                </a:lnTo>
                <a:lnTo>
                  <a:pt x="1565642" y="69847"/>
                </a:lnTo>
                <a:lnTo>
                  <a:pt x="1590917" y="66672"/>
                </a:lnTo>
                <a:lnTo>
                  <a:pt x="1616234" y="63497"/>
                </a:lnTo>
                <a:lnTo>
                  <a:pt x="1642637" y="61380"/>
                </a:lnTo>
                <a:lnTo>
                  <a:pt x="1669764" y="59969"/>
                </a:lnTo>
                <a:lnTo>
                  <a:pt x="1697374" y="59028"/>
                </a:lnTo>
                <a:lnTo>
                  <a:pt x="1724247" y="57343"/>
                </a:lnTo>
                <a:lnTo>
                  <a:pt x="1750629" y="55161"/>
                </a:lnTo>
                <a:lnTo>
                  <a:pt x="1776683" y="52648"/>
                </a:lnTo>
                <a:lnTo>
                  <a:pt x="1803578" y="49914"/>
                </a:lnTo>
                <a:lnTo>
                  <a:pt x="1831034" y="47033"/>
                </a:lnTo>
                <a:lnTo>
                  <a:pt x="1858862" y="44054"/>
                </a:lnTo>
                <a:lnTo>
                  <a:pt x="1886939" y="42068"/>
                </a:lnTo>
                <a:lnTo>
                  <a:pt x="1915182" y="40745"/>
                </a:lnTo>
                <a:lnTo>
                  <a:pt x="1943535" y="39862"/>
                </a:lnTo>
                <a:lnTo>
                  <a:pt x="1971963" y="38216"/>
                </a:lnTo>
                <a:lnTo>
                  <a:pt x="2000439" y="36060"/>
                </a:lnTo>
                <a:lnTo>
                  <a:pt x="2028949" y="33564"/>
                </a:lnTo>
                <a:lnTo>
                  <a:pt x="2057480" y="30841"/>
                </a:lnTo>
                <a:lnTo>
                  <a:pt x="2086026" y="27968"/>
                </a:lnTo>
                <a:lnTo>
                  <a:pt x="2114582" y="24994"/>
                </a:lnTo>
                <a:lnTo>
                  <a:pt x="2144202" y="23012"/>
                </a:lnTo>
                <a:lnTo>
                  <a:pt x="2174532" y="21690"/>
                </a:lnTo>
                <a:lnTo>
                  <a:pt x="2205336" y="20809"/>
                </a:lnTo>
                <a:lnTo>
                  <a:pt x="2235396" y="19164"/>
                </a:lnTo>
                <a:lnTo>
                  <a:pt x="2264962" y="17008"/>
                </a:lnTo>
                <a:lnTo>
                  <a:pt x="2294197" y="14513"/>
                </a:lnTo>
                <a:lnTo>
                  <a:pt x="2323212" y="12849"/>
                </a:lnTo>
                <a:lnTo>
                  <a:pt x="2352081" y="11740"/>
                </a:lnTo>
                <a:lnTo>
                  <a:pt x="2380852" y="11001"/>
                </a:lnTo>
                <a:lnTo>
                  <a:pt x="2409557" y="9450"/>
                </a:lnTo>
                <a:lnTo>
                  <a:pt x="2438219" y="7357"/>
                </a:lnTo>
                <a:lnTo>
                  <a:pt x="2466852" y="4903"/>
                </a:lnTo>
                <a:lnTo>
                  <a:pt x="2496524" y="3268"/>
                </a:lnTo>
                <a:lnTo>
                  <a:pt x="2526889" y="2178"/>
                </a:lnTo>
                <a:lnTo>
                  <a:pt x="2557716" y="1451"/>
                </a:lnTo>
                <a:lnTo>
                  <a:pt x="2588849" y="966"/>
                </a:lnTo>
                <a:lnTo>
                  <a:pt x="2620188" y="643"/>
                </a:lnTo>
                <a:lnTo>
                  <a:pt x="2651665" y="428"/>
                </a:lnTo>
                <a:lnTo>
                  <a:pt x="2682175" y="284"/>
                </a:lnTo>
                <a:lnTo>
                  <a:pt x="2712039" y="188"/>
                </a:lnTo>
                <a:lnTo>
                  <a:pt x="2741474" y="125"/>
                </a:lnTo>
                <a:lnTo>
                  <a:pt x="2770622" y="82"/>
                </a:lnTo>
                <a:lnTo>
                  <a:pt x="2799579" y="54"/>
                </a:lnTo>
                <a:lnTo>
                  <a:pt x="2828408" y="35"/>
                </a:lnTo>
                <a:lnTo>
                  <a:pt x="2857153" y="22"/>
                </a:lnTo>
                <a:lnTo>
                  <a:pt x="2885840" y="14"/>
                </a:lnTo>
                <a:lnTo>
                  <a:pt x="2914492" y="8"/>
                </a:lnTo>
                <a:lnTo>
                  <a:pt x="2943117" y="4"/>
                </a:lnTo>
                <a:lnTo>
                  <a:pt x="2971726" y="2"/>
                </a:lnTo>
                <a:lnTo>
                  <a:pt x="3000323" y="0"/>
                </a:lnTo>
                <a:lnTo>
                  <a:pt x="3029971" y="1058"/>
                </a:lnTo>
                <a:lnTo>
                  <a:pt x="3060320" y="2821"/>
                </a:lnTo>
                <a:lnTo>
                  <a:pt x="3091136" y="5054"/>
                </a:lnTo>
                <a:lnTo>
                  <a:pt x="3121206" y="6543"/>
                </a:lnTo>
                <a:lnTo>
                  <a:pt x="3150776" y="7536"/>
                </a:lnTo>
                <a:lnTo>
                  <a:pt x="3180015" y="8198"/>
                </a:lnTo>
                <a:lnTo>
                  <a:pt x="3209033" y="9698"/>
                </a:lnTo>
                <a:lnTo>
                  <a:pt x="3237903" y="11756"/>
                </a:lnTo>
                <a:lnTo>
                  <a:pt x="3266674" y="14186"/>
                </a:lnTo>
                <a:lnTo>
                  <a:pt x="3294322" y="15807"/>
                </a:lnTo>
                <a:lnTo>
                  <a:pt x="3321221" y="16887"/>
                </a:lnTo>
                <a:lnTo>
                  <a:pt x="3347620" y="17607"/>
                </a:lnTo>
                <a:lnTo>
                  <a:pt x="3373686" y="19145"/>
                </a:lnTo>
                <a:lnTo>
                  <a:pt x="3399530" y="21229"/>
                </a:lnTo>
                <a:lnTo>
                  <a:pt x="3425226" y="23677"/>
                </a:lnTo>
                <a:lnTo>
                  <a:pt x="3450823" y="26367"/>
                </a:lnTo>
                <a:lnTo>
                  <a:pt x="3476354" y="29219"/>
                </a:lnTo>
                <a:lnTo>
                  <a:pt x="3501842" y="32178"/>
                </a:lnTo>
                <a:lnTo>
                  <a:pt x="3527301" y="34151"/>
                </a:lnTo>
                <a:lnTo>
                  <a:pt x="3552739" y="35467"/>
                </a:lnTo>
                <a:lnTo>
                  <a:pt x="3578166" y="36343"/>
                </a:lnTo>
                <a:lnTo>
                  <a:pt x="3603583" y="37986"/>
                </a:lnTo>
                <a:lnTo>
                  <a:pt x="3628995" y="40140"/>
                </a:lnTo>
                <a:lnTo>
                  <a:pt x="3654402" y="42634"/>
                </a:lnTo>
                <a:lnTo>
                  <a:pt x="3678750" y="45355"/>
                </a:lnTo>
                <a:lnTo>
                  <a:pt x="3725557" y="51200"/>
                </a:lnTo>
                <a:lnTo>
                  <a:pt x="3771055" y="57326"/>
                </a:lnTo>
                <a:lnTo>
                  <a:pt x="3815971" y="64635"/>
                </a:lnTo>
                <a:lnTo>
                  <a:pt x="3860628" y="74939"/>
                </a:lnTo>
                <a:lnTo>
                  <a:pt x="3902347" y="83752"/>
                </a:lnTo>
                <a:lnTo>
                  <a:pt x="3942056" y="91196"/>
                </a:lnTo>
                <a:lnTo>
                  <a:pt x="3980871" y="98033"/>
                </a:lnTo>
                <a:lnTo>
                  <a:pt x="4019290" y="107421"/>
                </a:lnTo>
                <a:lnTo>
                  <a:pt x="4056471" y="117592"/>
                </a:lnTo>
                <a:lnTo>
                  <a:pt x="4090636" y="125639"/>
                </a:lnTo>
                <a:lnTo>
                  <a:pt x="4126282" y="135565"/>
                </a:lnTo>
                <a:lnTo>
                  <a:pt x="4162232" y="147033"/>
                </a:lnTo>
                <a:lnTo>
                  <a:pt x="4195849" y="159185"/>
                </a:lnTo>
                <a:lnTo>
                  <a:pt x="4228429" y="171642"/>
                </a:lnTo>
                <a:lnTo>
                  <a:pt x="4260548" y="184233"/>
                </a:lnTo>
                <a:lnTo>
                  <a:pt x="4292462" y="196885"/>
                </a:lnTo>
                <a:lnTo>
                  <a:pt x="4324285" y="209564"/>
                </a:lnTo>
                <a:lnTo>
                  <a:pt x="4356067" y="222254"/>
                </a:lnTo>
                <a:lnTo>
                  <a:pt x="4387832" y="234950"/>
                </a:lnTo>
                <a:lnTo>
                  <a:pt x="4419588" y="250470"/>
                </a:lnTo>
                <a:lnTo>
                  <a:pt x="4464395" y="274236"/>
                </a:lnTo>
                <a:lnTo>
                  <a:pt x="4507304" y="297506"/>
                </a:lnTo>
                <a:lnTo>
                  <a:pt x="4547886" y="324509"/>
                </a:lnTo>
                <a:lnTo>
                  <a:pt x="4595101" y="362078"/>
                </a:lnTo>
                <a:lnTo>
                  <a:pt x="4632580" y="390561"/>
                </a:lnTo>
                <a:lnTo>
                  <a:pt x="4670495" y="414052"/>
                </a:lnTo>
                <a:lnTo>
                  <a:pt x="4713629" y="449615"/>
                </a:lnTo>
                <a:lnTo>
                  <a:pt x="4752723" y="493486"/>
                </a:lnTo>
                <a:lnTo>
                  <a:pt x="4791020" y="533039"/>
                </a:lnTo>
                <a:lnTo>
                  <a:pt x="4821554" y="577972"/>
                </a:lnTo>
                <a:lnTo>
                  <a:pt x="4847968" y="621342"/>
                </a:lnTo>
                <a:lnTo>
                  <a:pt x="4873568" y="665304"/>
                </a:lnTo>
                <a:lnTo>
                  <a:pt x="4897950" y="712166"/>
                </a:lnTo>
                <a:lnTo>
                  <a:pt x="4910461" y="749584"/>
                </a:lnTo>
                <a:lnTo>
                  <a:pt x="4920871" y="787482"/>
                </a:lnTo>
                <a:lnTo>
                  <a:pt x="4930658" y="825522"/>
                </a:lnTo>
                <a:lnTo>
                  <a:pt x="4940260" y="863604"/>
                </a:lnTo>
                <a:lnTo>
                  <a:pt x="4949808" y="901699"/>
                </a:lnTo>
                <a:lnTo>
                  <a:pt x="4959341" y="939797"/>
                </a:lnTo>
                <a:lnTo>
                  <a:pt x="4967809" y="978955"/>
                </a:lnTo>
                <a:lnTo>
                  <a:pt x="4971847" y="1022543"/>
                </a:lnTo>
                <a:lnTo>
                  <a:pt x="4979275" y="1062739"/>
                </a:lnTo>
                <a:lnTo>
                  <a:pt x="4987121" y="1102519"/>
                </a:lnTo>
                <a:lnTo>
                  <a:pt x="4989916" y="1146290"/>
                </a:lnTo>
                <a:lnTo>
                  <a:pt x="4990744" y="1186542"/>
                </a:lnTo>
                <a:lnTo>
                  <a:pt x="4990990" y="1226336"/>
                </a:lnTo>
                <a:lnTo>
                  <a:pt x="4992121" y="1270114"/>
                </a:lnTo>
                <a:lnTo>
                  <a:pt x="4997630" y="1311424"/>
                </a:lnTo>
                <a:lnTo>
                  <a:pt x="4999733" y="1356708"/>
                </a:lnTo>
                <a:lnTo>
                  <a:pt x="4999297" y="1402581"/>
                </a:lnTo>
                <a:lnTo>
                  <a:pt x="4993994" y="1444513"/>
                </a:lnTo>
                <a:lnTo>
                  <a:pt x="4991953" y="1488922"/>
                </a:lnTo>
                <a:lnTo>
                  <a:pt x="4990289" y="1530420"/>
                </a:lnTo>
                <a:lnTo>
                  <a:pt x="4983564" y="1575760"/>
                </a:lnTo>
                <a:lnTo>
                  <a:pt x="4975927" y="1621649"/>
                </a:lnTo>
                <a:lnTo>
                  <a:pt x="4971077" y="1662527"/>
                </a:lnTo>
                <a:lnTo>
                  <a:pt x="4959292" y="1702509"/>
                </a:lnTo>
                <a:lnTo>
                  <a:pt x="4953801" y="1746340"/>
                </a:lnTo>
                <a:lnTo>
                  <a:pt x="4945942" y="1787667"/>
                </a:lnTo>
                <a:lnTo>
                  <a:pt x="4936910" y="1831898"/>
                </a:lnTo>
                <a:lnTo>
                  <a:pt x="4926473" y="1873343"/>
                </a:lnTo>
                <a:lnTo>
                  <a:pt x="4911503" y="1917608"/>
                </a:lnTo>
                <a:lnTo>
                  <a:pt x="4898837" y="1959063"/>
                </a:lnTo>
                <a:lnTo>
                  <a:pt x="4882149" y="2003331"/>
                </a:lnTo>
                <a:lnTo>
                  <a:pt x="4864857" y="2043731"/>
                </a:lnTo>
                <a:lnTo>
                  <a:pt x="4850443" y="2083569"/>
                </a:lnTo>
                <a:lnTo>
                  <a:pt x="4828064" y="2127359"/>
                </a:lnTo>
                <a:lnTo>
                  <a:pt x="4806499" y="2167614"/>
                </a:lnTo>
                <a:lnTo>
                  <a:pt x="4781529" y="2206353"/>
                </a:lnTo>
                <a:lnTo>
                  <a:pt x="4759196" y="2244643"/>
                </a:lnTo>
                <a:lnTo>
                  <a:pt x="4732941" y="2282798"/>
                </a:lnTo>
                <a:lnTo>
                  <a:pt x="4705054" y="2320915"/>
                </a:lnTo>
                <a:lnTo>
                  <a:pt x="4675625" y="2357963"/>
                </a:lnTo>
                <a:lnTo>
                  <a:pt x="4628289" y="2402283"/>
                </a:lnTo>
                <a:lnTo>
                  <a:pt x="4593612" y="2438985"/>
                </a:lnTo>
                <a:lnTo>
                  <a:pt x="4557585" y="2473848"/>
                </a:lnTo>
                <a:lnTo>
                  <a:pt x="4516218" y="2504289"/>
                </a:lnTo>
                <a:lnTo>
                  <a:pt x="4474329" y="2533414"/>
                </a:lnTo>
                <a:lnTo>
                  <a:pt x="4428403" y="2559331"/>
                </a:lnTo>
                <a:lnTo>
                  <a:pt x="4381281" y="2583238"/>
                </a:lnTo>
                <a:lnTo>
                  <a:pt x="4333805" y="2607608"/>
                </a:lnTo>
                <a:lnTo>
                  <a:pt x="4301032" y="2622610"/>
                </a:lnTo>
                <a:lnTo>
                  <a:pt x="4265300" y="2639861"/>
                </a:lnTo>
                <a:lnTo>
                  <a:pt x="4228252" y="2655289"/>
                </a:lnTo>
                <a:lnTo>
                  <a:pt x="4189561" y="2669202"/>
                </a:lnTo>
                <a:lnTo>
                  <a:pt x="4147670" y="2682441"/>
                </a:lnTo>
                <a:lnTo>
                  <a:pt x="4107180" y="2695381"/>
                </a:lnTo>
                <a:lnTo>
                  <a:pt x="4066959" y="2708186"/>
                </a:lnTo>
                <a:lnTo>
                  <a:pt x="4024390" y="2720934"/>
                </a:lnTo>
                <a:lnTo>
                  <a:pt x="3980775" y="2733655"/>
                </a:lnTo>
                <a:lnTo>
                  <a:pt x="3935638" y="2746365"/>
                </a:lnTo>
                <a:lnTo>
                  <a:pt x="3911748" y="2752717"/>
                </a:lnTo>
                <a:lnTo>
                  <a:pt x="3866859" y="2764362"/>
                </a:lnTo>
                <a:lnTo>
                  <a:pt x="3832797" y="2773064"/>
                </a:lnTo>
                <a:lnTo>
                  <a:pt x="3789821" y="2783914"/>
                </a:lnTo>
                <a:lnTo>
                  <a:pt x="3749169" y="2790574"/>
                </a:lnTo>
                <a:lnTo>
                  <a:pt x="3703586" y="2797062"/>
                </a:lnTo>
                <a:lnTo>
                  <a:pt x="3665687" y="2803473"/>
                </a:lnTo>
                <a:lnTo>
                  <a:pt x="3631204" y="2809850"/>
                </a:lnTo>
                <a:lnTo>
                  <a:pt x="3597182" y="2816212"/>
                </a:lnTo>
                <a:lnTo>
                  <a:pt x="3560893" y="2822568"/>
                </a:lnTo>
                <a:lnTo>
                  <a:pt x="3523599" y="2828920"/>
                </a:lnTo>
                <a:lnTo>
                  <a:pt x="3484799" y="2834213"/>
                </a:lnTo>
                <a:lnTo>
                  <a:pt x="3442859" y="2836564"/>
                </a:lnTo>
                <a:lnTo>
                  <a:pt x="3399525" y="2840432"/>
                </a:lnTo>
                <a:lnTo>
                  <a:pt x="3355571" y="2844621"/>
                </a:lnTo>
                <a:lnTo>
                  <a:pt x="3311341" y="2846483"/>
                </a:lnTo>
                <a:lnTo>
                  <a:pt x="3264167" y="2850132"/>
                </a:lnTo>
                <a:lnTo>
                  <a:pt x="3239734" y="2852586"/>
                </a:lnTo>
                <a:lnTo>
                  <a:pt x="3208629" y="2854224"/>
                </a:lnTo>
                <a:lnTo>
                  <a:pt x="3173075" y="2855315"/>
                </a:lnTo>
                <a:lnTo>
                  <a:pt x="3134556" y="2856042"/>
                </a:lnTo>
                <a:lnTo>
                  <a:pt x="3100410" y="2856527"/>
                </a:lnTo>
                <a:lnTo>
                  <a:pt x="3069179" y="2856850"/>
                </a:lnTo>
                <a:lnTo>
                  <a:pt x="3039892" y="2857065"/>
                </a:lnTo>
                <a:lnTo>
                  <a:pt x="3009784" y="2857209"/>
                </a:lnTo>
                <a:lnTo>
                  <a:pt x="2979129" y="2857306"/>
                </a:lnTo>
                <a:lnTo>
                  <a:pt x="2948109" y="2857369"/>
                </a:lnTo>
                <a:lnTo>
                  <a:pt x="2908379" y="2857412"/>
                </a:lnTo>
                <a:lnTo>
                  <a:pt x="2862842" y="2857440"/>
                </a:lnTo>
                <a:lnTo>
                  <a:pt x="2813434" y="2857459"/>
                </a:lnTo>
                <a:lnTo>
                  <a:pt x="2762503" y="2857472"/>
                </a:lnTo>
                <a:lnTo>
                  <a:pt x="2710558" y="2857480"/>
                </a:lnTo>
                <a:lnTo>
                  <a:pt x="2657937" y="2857486"/>
                </a:lnTo>
                <a:lnTo>
                  <a:pt x="2603805" y="2856431"/>
                </a:lnTo>
                <a:lnTo>
                  <a:pt x="2548668" y="2854670"/>
                </a:lnTo>
                <a:lnTo>
                  <a:pt x="2492860" y="2852437"/>
                </a:lnTo>
                <a:lnTo>
                  <a:pt x="2439779" y="2849890"/>
                </a:lnTo>
                <a:lnTo>
                  <a:pt x="2388517" y="2847134"/>
                </a:lnTo>
                <a:lnTo>
                  <a:pt x="2338467" y="2844239"/>
                </a:lnTo>
                <a:lnTo>
                  <a:pt x="2289226" y="2842308"/>
                </a:lnTo>
                <a:lnTo>
                  <a:pt x="2240523" y="2841021"/>
                </a:lnTo>
                <a:lnTo>
                  <a:pt x="2192180" y="2840162"/>
                </a:lnTo>
                <a:lnTo>
                  <a:pt x="2146193" y="2838532"/>
                </a:lnTo>
                <a:lnTo>
                  <a:pt x="2101776" y="2836387"/>
                </a:lnTo>
                <a:lnTo>
                  <a:pt x="2058407" y="2833899"/>
                </a:lnTo>
                <a:lnTo>
                  <a:pt x="2016794" y="2831182"/>
                </a:lnTo>
                <a:lnTo>
                  <a:pt x="1976352" y="2828312"/>
                </a:lnTo>
                <a:lnTo>
                  <a:pt x="1936691" y="2825340"/>
                </a:lnTo>
                <a:lnTo>
                  <a:pt x="1899666" y="2823360"/>
                </a:lnTo>
                <a:lnTo>
                  <a:pt x="1864401" y="2822039"/>
                </a:lnTo>
                <a:lnTo>
                  <a:pt x="1830306" y="2821158"/>
                </a:lnTo>
                <a:lnTo>
                  <a:pt x="1796993" y="2820571"/>
                </a:lnTo>
                <a:lnTo>
                  <a:pt x="1764202" y="2820180"/>
                </a:lnTo>
                <a:lnTo>
                  <a:pt x="1731757" y="2819919"/>
                </a:lnTo>
                <a:lnTo>
                  <a:pt x="1699544" y="2819745"/>
                </a:lnTo>
                <a:lnTo>
                  <a:pt x="1667485" y="2819629"/>
                </a:lnTo>
                <a:lnTo>
                  <a:pt x="1635529" y="2819551"/>
                </a:lnTo>
                <a:lnTo>
                  <a:pt x="1604700" y="2818442"/>
                </a:lnTo>
                <a:lnTo>
                  <a:pt x="1574623" y="2816643"/>
                </a:lnTo>
                <a:lnTo>
                  <a:pt x="1545046" y="2814386"/>
                </a:lnTo>
                <a:lnTo>
                  <a:pt x="1514745" y="2811823"/>
                </a:lnTo>
                <a:lnTo>
                  <a:pt x="1483961" y="2809056"/>
                </a:lnTo>
                <a:lnTo>
                  <a:pt x="1452855" y="2806152"/>
                </a:lnTo>
                <a:lnTo>
                  <a:pt x="1423651" y="2803159"/>
                </a:lnTo>
                <a:lnTo>
                  <a:pt x="1395715" y="2800105"/>
                </a:lnTo>
                <a:lnTo>
                  <a:pt x="1368624" y="2797011"/>
                </a:lnTo>
                <a:lnTo>
                  <a:pt x="1341039" y="2794948"/>
                </a:lnTo>
                <a:lnTo>
                  <a:pt x="1313124" y="2793573"/>
                </a:lnTo>
                <a:lnTo>
                  <a:pt x="1284988" y="2792656"/>
                </a:lnTo>
                <a:lnTo>
                  <a:pt x="1256707" y="2790986"/>
                </a:lnTo>
                <a:lnTo>
                  <a:pt x="1228327" y="2788815"/>
                </a:lnTo>
                <a:lnTo>
                  <a:pt x="1199883" y="2786309"/>
                </a:lnTo>
                <a:lnTo>
                  <a:pt x="1172453" y="2783580"/>
                </a:lnTo>
                <a:lnTo>
                  <a:pt x="1145700" y="2780702"/>
                </a:lnTo>
                <a:lnTo>
                  <a:pt x="1119398" y="2777725"/>
                </a:lnTo>
                <a:lnTo>
                  <a:pt x="1093396" y="2773624"/>
                </a:lnTo>
                <a:lnTo>
                  <a:pt x="1067595" y="2768773"/>
                </a:lnTo>
                <a:lnTo>
                  <a:pt x="1041928" y="2763423"/>
                </a:lnTo>
                <a:lnTo>
                  <a:pt x="1016350" y="2758797"/>
                </a:lnTo>
                <a:lnTo>
                  <a:pt x="990831" y="2754656"/>
                </a:lnTo>
                <a:lnTo>
                  <a:pt x="965352" y="2750836"/>
                </a:lnTo>
                <a:lnTo>
                  <a:pt x="940957" y="2746173"/>
                </a:lnTo>
                <a:lnTo>
                  <a:pt x="894096" y="2735347"/>
                </a:lnTo>
                <a:lnTo>
                  <a:pt x="848575" y="2726303"/>
                </a:lnTo>
                <a:lnTo>
                  <a:pt x="803649" y="2717697"/>
                </a:lnTo>
                <a:lnTo>
                  <a:pt x="758988" y="2706817"/>
                </a:lnTo>
                <a:lnTo>
                  <a:pt x="717265" y="2694925"/>
                </a:lnTo>
                <a:lnTo>
                  <a:pt x="676497" y="2682584"/>
                </a:lnTo>
                <a:lnTo>
                  <a:pt x="633684" y="2670044"/>
                </a:lnTo>
                <a:lnTo>
                  <a:pt x="592784" y="2654592"/>
                </a:lnTo>
                <a:lnTo>
                  <a:pt x="553439" y="2638200"/>
                </a:lnTo>
                <a:lnTo>
                  <a:pt x="514786" y="2623859"/>
                </a:lnTo>
                <a:lnTo>
                  <a:pt x="476440" y="2607608"/>
                </a:lnTo>
                <a:lnTo>
                  <a:pt x="439289" y="2589802"/>
                </a:lnTo>
                <a:lnTo>
                  <a:pt x="405138" y="2571304"/>
                </a:lnTo>
                <a:lnTo>
                  <a:pt x="372321" y="2552501"/>
                </a:lnTo>
                <a:lnTo>
                  <a:pt x="340097" y="2532501"/>
                </a:lnTo>
                <a:lnTo>
                  <a:pt x="293264" y="2498500"/>
                </a:lnTo>
                <a:lnTo>
                  <a:pt x="252106" y="2466788"/>
                </a:lnTo>
                <a:lnTo>
                  <a:pt x="213100" y="2429993"/>
                </a:lnTo>
                <a:lnTo>
                  <a:pt x="175789" y="2387107"/>
                </a:lnTo>
                <a:lnTo>
                  <a:pt x="144156" y="2346059"/>
                </a:lnTo>
                <a:lnTo>
                  <a:pt x="115733" y="2300853"/>
                </a:lnTo>
                <a:lnTo>
                  <a:pt x="100469" y="2269669"/>
                </a:lnTo>
                <a:lnTo>
                  <a:pt x="86630" y="2235349"/>
                </a:lnTo>
                <a:lnTo>
                  <a:pt x="73423" y="2199987"/>
                </a:lnTo>
                <a:lnTo>
                  <a:pt x="60498" y="2166632"/>
                </a:lnTo>
                <a:lnTo>
                  <a:pt x="50520" y="2131346"/>
                </a:lnTo>
                <a:lnTo>
                  <a:pt x="42558" y="2094497"/>
                </a:lnTo>
                <a:lnTo>
                  <a:pt x="35491" y="2056952"/>
                </a:lnTo>
                <a:lnTo>
                  <a:pt x="28823" y="2019100"/>
                </a:lnTo>
                <a:lnTo>
                  <a:pt x="21273" y="1981109"/>
                </a:lnTo>
                <a:lnTo>
                  <a:pt x="10862" y="1943058"/>
                </a:lnTo>
                <a:lnTo>
                  <a:pt x="4824" y="1904980"/>
                </a:lnTo>
                <a:lnTo>
                  <a:pt x="2140" y="1865832"/>
                </a:lnTo>
                <a:lnTo>
                  <a:pt x="947" y="1823737"/>
                </a:lnTo>
                <a:lnTo>
                  <a:pt x="417" y="1783155"/>
                </a:lnTo>
                <a:lnTo>
                  <a:pt x="182" y="1743954"/>
                </a:lnTo>
                <a:lnTo>
                  <a:pt x="77" y="1705364"/>
                </a:lnTo>
                <a:lnTo>
                  <a:pt x="30" y="1667047"/>
                </a:lnTo>
                <a:lnTo>
                  <a:pt x="9" y="1628850"/>
                </a:lnTo>
                <a:lnTo>
                  <a:pt x="0" y="1590706"/>
                </a:lnTo>
                <a:lnTo>
                  <a:pt x="2818" y="1552589"/>
                </a:lnTo>
                <a:lnTo>
                  <a:pt x="7599" y="1513421"/>
                </a:lnTo>
                <a:lnTo>
                  <a:pt x="13251" y="1471319"/>
                </a:lnTo>
                <a:lnTo>
                  <a:pt x="19291" y="1430734"/>
                </a:lnTo>
                <a:lnTo>
                  <a:pt x="25503" y="1391530"/>
                </a:lnTo>
                <a:lnTo>
                  <a:pt x="31792" y="1352940"/>
                </a:lnTo>
                <a:lnTo>
                  <a:pt x="40937" y="1311799"/>
                </a:lnTo>
                <a:lnTo>
                  <a:pt x="52057" y="1269878"/>
                </a:lnTo>
                <a:lnTo>
                  <a:pt x="64055" y="1230080"/>
                </a:lnTo>
                <a:lnTo>
                  <a:pt x="76443" y="1188404"/>
                </a:lnTo>
                <a:lnTo>
                  <a:pt x="89004" y="1146244"/>
                </a:lnTo>
                <a:lnTo>
                  <a:pt x="101642" y="1106340"/>
                </a:lnTo>
                <a:lnTo>
                  <a:pt x="114315" y="1064617"/>
                </a:lnTo>
                <a:lnTo>
                  <a:pt x="128061" y="1022437"/>
                </a:lnTo>
                <a:lnTo>
                  <a:pt x="144754" y="982523"/>
                </a:lnTo>
                <a:lnTo>
                  <a:pt x="162756" y="943617"/>
                </a:lnTo>
                <a:lnTo>
                  <a:pt x="181340" y="905159"/>
                </a:lnTo>
                <a:lnTo>
                  <a:pt x="200183" y="866899"/>
                </a:lnTo>
                <a:lnTo>
                  <a:pt x="221964" y="828728"/>
                </a:lnTo>
                <a:lnTo>
                  <a:pt x="244697" y="790597"/>
                </a:lnTo>
                <a:lnTo>
                  <a:pt x="265384" y="752483"/>
                </a:lnTo>
                <a:lnTo>
                  <a:pt x="287983" y="717199"/>
                </a:lnTo>
                <a:lnTo>
                  <a:pt x="313197" y="682820"/>
                </a:lnTo>
                <a:lnTo>
                  <a:pt x="342042" y="646374"/>
                </a:lnTo>
                <a:lnTo>
                  <a:pt x="369679" y="611831"/>
                </a:lnTo>
                <a:lnTo>
                  <a:pt x="397131" y="578840"/>
                </a:lnTo>
                <a:lnTo>
                  <a:pt x="441278" y="531574"/>
                </a:lnTo>
                <a:lnTo>
                  <a:pt x="482699" y="489230"/>
                </a:lnTo>
                <a:lnTo>
                  <a:pt x="528015" y="444698"/>
                </a:lnTo>
                <a:lnTo>
                  <a:pt x="574956" y="405281"/>
                </a:lnTo>
                <a:lnTo>
                  <a:pt x="606546" y="383323"/>
                </a:lnTo>
                <a:lnTo>
                  <a:pt x="641047" y="360158"/>
                </a:lnTo>
                <a:lnTo>
                  <a:pt x="695318" y="323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8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SMARTInkShape-Group895"/>
          <p:cNvGrpSpPr/>
          <p:nvPr/>
        </p:nvGrpSpPr>
        <p:grpSpPr>
          <a:xfrm>
            <a:off x="6681435" y="4097074"/>
            <a:ext cx="1210749" cy="2349101"/>
            <a:chOff x="6681435" y="4097074"/>
            <a:chExt cx="1210749" cy="2349101"/>
          </a:xfrm>
        </p:grpSpPr>
        <p:sp>
          <p:nvSpPr>
            <p:cNvPr id="274" name="SMARTInkShape-4439"/>
            <p:cNvSpPr/>
            <p:nvPr>
              <p:custDataLst>
                <p:tags r:id="rId232"/>
              </p:custDataLst>
            </p:nvPr>
          </p:nvSpPr>
          <p:spPr>
            <a:xfrm>
              <a:off x="6681435" y="4533921"/>
              <a:ext cx="843029" cy="894484"/>
            </a:xfrm>
            <a:custGeom>
              <a:avLst/>
              <a:gdLst/>
              <a:ahLst/>
              <a:cxnLst/>
              <a:rect l="0" t="0" r="0" b="0"/>
              <a:pathLst>
                <a:path w="843029" h="894484">
                  <a:moveTo>
                    <a:pt x="643290" y="57129"/>
                  </a:moveTo>
                  <a:lnTo>
                    <a:pt x="643290" y="57129"/>
                  </a:lnTo>
                  <a:lnTo>
                    <a:pt x="643290" y="43872"/>
                  </a:lnTo>
                  <a:lnTo>
                    <a:pt x="638234" y="29683"/>
                  </a:lnTo>
                  <a:lnTo>
                    <a:pt x="634628" y="26131"/>
                  </a:lnTo>
                  <a:lnTo>
                    <a:pt x="593929" y="12048"/>
                  </a:lnTo>
                  <a:lnTo>
                    <a:pt x="554400" y="2677"/>
                  </a:lnTo>
                  <a:lnTo>
                    <a:pt x="516253" y="512"/>
                  </a:lnTo>
                  <a:lnTo>
                    <a:pt x="475243" y="85"/>
                  </a:lnTo>
                  <a:lnTo>
                    <a:pt x="436098" y="0"/>
                  </a:lnTo>
                  <a:lnTo>
                    <a:pt x="393517" y="2807"/>
                  </a:lnTo>
                  <a:lnTo>
                    <a:pt x="346890" y="13237"/>
                  </a:lnTo>
                  <a:lnTo>
                    <a:pt x="310751" y="26548"/>
                  </a:lnTo>
                  <a:lnTo>
                    <a:pt x="270462" y="49469"/>
                  </a:lnTo>
                  <a:lnTo>
                    <a:pt x="231551" y="74021"/>
                  </a:lnTo>
                  <a:lnTo>
                    <a:pt x="207320" y="87887"/>
                  </a:lnTo>
                  <a:lnTo>
                    <a:pt x="164408" y="126818"/>
                  </a:lnTo>
                  <a:lnTo>
                    <a:pt x="120020" y="173680"/>
                  </a:lnTo>
                  <a:lnTo>
                    <a:pt x="84190" y="221238"/>
                  </a:lnTo>
                  <a:lnTo>
                    <a:pt x="59273" y="266967"/>
                  </a:lnTo>
                  <a:lnTo>
                    <a:pt x="40483" y="314342"/>
                  </a:lnTo>
                  <a:lnTo>
                    <a:pt x="27427" y="353469"/>
                  </a:lnTo>
                  <a:lnTo>
                    <a:pt x="14657" y="398046"/>
                  </a:lnTo>
                  <a:lnTo>
                    <a:pt x="7000" y="442794"/>
                  </a:lnTo>
                  <a:lnTo>
                    <a:pt x="0" y="485852"/>
                  </a:lnTo>
                  <a:lnTo>
                    <a:pt x="3791" y="531204"/>
                  </a:lnTo>
                  <a:lnTo>
                    <a:pt x="4854" y="576106"/>
                  </a:lnTo>
                  <a:lnTo>
                    <a:pt x="10094" y="623298"/>
                  </a:lnTo>
                  <a:lnTo>
                    <a:pt x="18350" y="662327"/>
                  </a:lnTo>
                  <a:lnTo>
                    <a:pt x="30620" y="703960"/>
                  </a:lnTo>
                  <a:lnTo>
                    <a:pt x="46058" y="742757"/>
                  </a:lnTo>
                  <a:lnTo>
                    <a:pt x="69177" y="780995"/>
                  </a:lnTo>
                  <a:lnTo>
                    <a:pt x="107218" y="824610"/>
                  </a:lnTo>
                  <a:lnTo>
                    <a:pt x="131441" y="847682"/>
                  </a:lnTo>
                  <a:lnTo>
                    <a:pt x="176894" y="869090"/>
                  </a:lnTo>
                  <a:lnTo>
                    <a:pt x="224233" y="885694"/>
                  </a:lnTo>
                  <a:lnTo>
                    <a:pt x="255600" y="892475"/>
                  </a:lnTo>
                  <a:lnTo>
                    <a:pt x="291705" y="894483"/>
                  </a:lnTo>
                  <a:lnTo>
                    <a:pt x="329214" y="892256"/>
                  </a:lnTo>
                  <a:lnTo>
                    <a:pt x="369961" y="887716"/>
                  </a:lnTo>
                  <a:lnTo>
                    <a:pt x="412726" y="883548"/>
                  </a:lnTo>
                  <a:lnTo>
                    <a:pt x="452208" y="872789"/>
                  </a:lnTo>
                  <a:lnTo>
                    <a:pt x="493539" y="859017"/>
                  </a:lnTo>
                  <a:lnTo>
                    <a:pt x="536478" y="845412"/>
                  </a:lnTo>
                  <a:lnTo>
                    <a:pt x="576011" y="825152"/>
                  </a:lnTo>
                  <a:lnTo>
                    <a:pt x="614536" y="801864"/>
                  </a:lnTo>
                  <a:lnTo>
                    <a:pt x="652762" y="781558"/>
                  </a:lnTo>
                  <a:lnTo>
                    <a:pt x="698548" y="750677"/>
                  </a:lnTo>
                  <a:lnTo>
                    <a:pt x="738166" y="714002"/>
                  </a:lnTo>
                  <a:lnTo>
                    <a:pt x="781059" y="671739"/>
                  </a:lnTo>
                  <a:lnTo>
                    <a:pt x="813496" y="637262"/>
                  </a:lnTo>
                  <a:lnTo>
                    <a:pt x="832290" y="597055"/>
                  </a:lnTo>
                  <a:lnTo>
                    <a:pt x="840048" y="555421"/>
                  </a:lnTo>
                  <a:lnTo>
                    <a:pt x="842347" y="508513"/>
                  </a:lnTo>
                  <a:lnTo>
                    <a:pt x="843028" y="467803"/>
                  </a:lnTo>
                  <a:lnTo>
                    <a:pt x="841070" y="441792"/>
                  </a:lnTo>
                  <a:lnTo>
                    <a:pt x="829127" y="403349"/>
                  </a:lnTo>
                  <a:lnTo>
                    <a:pt x="817357" y="365147"/>
                  </a:lnTo>
                  <a:lnTo>
                    <a:pt x="800934" y="328075"/>
                  </a:lnTo>
                  <a:lnTo>
                    <a:pt x="773599" y="286568"/>
                  </a:lnTo>
                  <a:lnTo>
                    <a:pt x="742996" y="247795"/>
                  </a:lnTo>
                  <a:lnTo>
                    <a:pt x="699773" y="202848"/>
                  </a:lnTo>
                  <a:lnTo>
                    <a:pt x="680035" y="189628"/>
                  </a:lnTo>
                  <a:lnTo>
                    <a:pt x="635693" y="172515"/>
                  </a:lnTo>
                  <a:lnTo>
                    <a:pt x="596046" y="158943"/>
                  </a:lnTo>
                  <a:lnTo>
                    <a:pt x="551095" y="146071"/>
                  </a:lnTo>
                  <a:lnTo>
                    <a:pt x="509940" y="133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440"/>
            <p:cNvSpPr/>
            <p:nvPr>
              <p:custDataLst>
                <p:tags r:id="rId233"/>
              </p:custDataLst>
            </p:nvPr>
          </p:nvSpPr>
          <p:spPr>
            <a:xfrm>
              <a:off x="7038975" y="4173390"/>
              <a:ext cx="19051" cy="112861"/>
            </a:xfrm>
            <a:custGeom>
              <a:avLst/>
              <a:gdLst/>
              <a:ahLst/>
              <a:cxnLst/>
              <a:rect l="0" t="0" r="0" b="0"/>
              <a:pathLst>
                <a:path w="19051" h="112861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5056" y="9099"/>
                  </a:lnTo>
                  <a:lnTo>
                    <a:pt x="8642" y="31137"/>
                  </a:lnTo>
                  <a:lnTo>
                    <a:pt x="9409" y="72282"/>
                  </a:lnTo>
                  <a:lnTo>
                    <a:pt x="19050" y="112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441"/>
            <p:cNvSpPr/>
            <p:nvPr>
              <p:custDataLst>
                <p:tags r:id="rId234"/>
              </p:custDataLst>
            </p:nvPr>
          </p:nvSpPr>
          <p:spPr>
            <a:xfrm>
              <a:off x="7096125" y="4146023"/>
              <a:ext cx="38101" cy="121178"/>
            </a:xfrm>
            <a:custGeom>
              <a:avLst/>
              <a:gdLst/>
              <a:ahLst/>
              <a:cxnLst/>
              <a:rect l="0" t="0" r="0" b="0"/>
              <a:pathLst>
                <a:path w="38101" h="121178">
                  <a:moveTo>
                    <a:pt x="0" y="16402"/>
                  </a:moveTo>
                  <a:lnTo>
                    <a:pt x="0" y="16402"/>
                  </a:lnTo>
                  <a:lnTo>
                    <a:pt x="5056" y="6289"/>
                  </a:lnTo>
                  <a:lnTo>
                    <a:pt x="7604" y="3310"/>
                  </a:lnTo>
                  <a:lnTo>
                    <a:pt x="13257" y="0"/>
                  </a:lnTo>
                  <a:lnTo>
                    <a:pt x="15188" y="175"/>
                  </a:lnTo>
                  <a:lnTo>
                    <a:pt x="16475" y="1351"/>
                  </a:lnTo>
                  <a:lnTo>
                    <a:pt x="18963" y="5480"/>
                  </a:lnTo>
                  <a:lnTo>
                    <a:pt x="23598" y="10842"/>
                  </a:lnTo>
                  <a:lnTo>
                    <a:pt x="30742" y="51470"/>
                  </a:lnTo>
                  <a:lnTo>
                    <a:pt x="35920" y="78298"/>
                  </a:lnTo>
                  <a:lnTo>
                    <a:pt x="38100" y="121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442"/>
            <p:cNvSpPr/>
            <p:nvPr>
              <p:custDataLst>
                <p:tags r:id="rId235"/>
              </p:custDataLst>
            </p:nvPr>
          </p:nvSpPr>
          <p:spPr>
            <a:xfrm>
              <a:off x="7781925" y="5649649"/>
              <a:ext cx="28576" cy="179652"/>
            </a:xfrm>
            <a:custGeom>
              <a:avLst/>
              <a:gdLst/>
              <a:ahLst/>
              <a:cxnLst/>
              <a:rect l="0" t="0" r="0" b="0"/>
              <a:pathLst>
                <a:path w="28576" h="17965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8575" y="4125"/>
                  </a:lnTo>
                  <a:lnTo>
                    <a:pt x="21037" y="41571"/>
                  </a:lnTo>
                  <a:lnTo>
                    <a:pt x="14386" y="88523"/>
                  </a:lnTo>
                  <a:lnTo>
                    <a:pt x="2626" y="135196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443"/>
            <p:cNvSpPr/>
            <p:nvPr>
              <p:custDataLst>
                <p:tags r:id="rId236"/>
              </p:custDataLst>
            </p:nvPr>
          </p:nvSpPr>
          <p:spPr>
            <a:xfrm>
              <a:off x="7743825" y="5668699"/>
              <a:ext cx="19051" cy="55827"/>
            </a:xfrm>
            <a:custGeom>
              <a:avLst/>
              <a:gdLst/>
              <a:ahLst/>
              <a:cxnLst/>
              <a:rect l="0" t="0" r="0" b="0"/>
              <a:pathLst>
                <a:path w="19051" h="558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8" y="9213"/>
                  </a:lnTo>
                  <a:lnTo>
                    <a:pt x="19050" y="55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444"/>
            <p:cNvSpPr/>
            <p:nvPr>
              <p:custDataLst>
                <p:tags r:id="rId237"/>
              </p:custDataLst>
            </p:nvPr>
          </p:nvSpPr>
          <p:spPr>
            <a:xfrm>
              <a:off x="7705725" y="56673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937" y="20723"/>
                  </a:lnTo>
                  <a:lnTo>
                    <a:pt x="9502" y="6779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445"/>
            <p:cNvSpPr/>
            <p:nvPr>
              <p:custDataLst>
                <p:tags r:id="rId238"/>
              </p:custDataLst>
            </p:nvPr>
          </p:nvSpPr>
          <p:spPr>
            <a:xfrm>
              <a:off x="6764290" y="5706906"/>
              <a:ext cx="883584" cy="739269"/>
            </a:xfrm>
            <a:custGeom>
              <a:avLst/>
              <a:gdLst/>
              <a:ahLst/>
              <a:cxnLst/>
              <a:rect l="0" t="0" r="0" b="0"/>
              <a:pathLst>
                <a:path w="883584" h="739269">
                  <a:moveTo>
                    <a:pt x="693785" y="55719"/>
                  </a:moveTo>
                  <a:lnTo>
                    <a:pt x="693785" y="55719"/>
                  </a:lnTo>
                  <a:lnTo>
                    <a:pt x="693785" y="45606"/>
                  </a:lnTo>
                  <a:lnTo>
                    <a:pt x="690963" y="37819"/>
                  </a:lnTo>
                  <a:lnTo>
                    <a:pt x="680528" y="24197"/>
                  </a:lnTo>
                  <a:lnTo>
                    <a:pt x="644414" y="8124"/>
                  </a:lnTo>
                  <a:lnTo>
                    <a:pt x="612771" y="456"/>
                  </a:lnTo>
                  <a:lnTo>
                    <a:pt x="569872" y="0"/>
                  </a:lnTo>
                  <a:lnTo>
                    <a:pt x="528894" y="6284"/>
                  </a:lnTo>
                  <a:lnTo>
                    <a:pt x="493587" y="14848"/>
                  </a:lnTo>
                  <a:lnTo>
                    <a:pt x="452669" y="24088"/>
                  </a:lnTo>
                  <a:lnTo>
                    <a:pt x="409326" y="39514"/>
                  </a:lnTo>
                  <a:lnTo>
                    <a:pt x="370190" y="57574"/>
                  </a:lnTo>
                  <a:lnTo>
                    <a:pt x="325339" y="78937"/>
                  </a:lnTo>
                  <a:lnTo>
                    <a:pt x="284808" y="103540"/>
                  </a:lnTo>
                  <a:lnTo>
                    <a:pt x="246229" y="133839"/>
                  </a:lnTo>
                  <a:lnTo>
                    <a:pt x="201487" y="163852"/>
                  </a:lnTo>
                  <a:lnTo>
                    <a:pt x="160978" y="199258"/>
                  </a:lnTo>
                  <a:lnTo>
                    <a:pt x="113896" y="246306"/>
                  </a:lnTo>
                  <a:lnTo>
                    <a:pt x="78403" y="293855"/>
                  </a:lnTo>
                  <a:lnTo>
                    <a:pt x="52547" y="333004"/>
                  </a:lnTo>
                  <a:lnTo>
                    <a:pt x="27057" y="377583"/>
                  </a:lnTo>
                  <a:lnTo>
                    <a:pt x="6696" y="417277"/>
                  </a:lnTo>
                  <a:lnTo>
                    <a:pt x="87" y="458867"/>
                  </a:lnTo>
                  <a:lnTo>
                    <a:pt x="0" y="503959"/>
                  </a:lnTo>
                  <a:lnTo>
                    <a:pt x="8917" y="549250"/>
                  </a:lnTo>
                  <a:lnTo>
                    <a:pt x="15808" y="568224"/>
                  </a:lnTo>
                  <a:lnTo>
                    <a:pt x="43522" y="609389"/>
                  </a:lnTo>
                  <a:lnTo>
                    <a:pt x="69489" y="638905"/>
                  </a:lnTo>
                  <a:lnTo>
                    <a:pt x="113333" y="671536"/>
                  </a:lnTo>
                  <a:lnTo>
                    <a:pt x="157519" y="690497"/>
                  </a:lnTo>
                  <a:lnTo>
                    <a:pt x="200741" y="710704"/>
                  </a:lnTo>
                  <a:lnTo>
                    <a:pt x="237254" y="721805"/>
                  </a:lnTo>
                  <a:lnTo>
                    <a:pt x="277706" y="728975"/>
                  </a:lnTo>
                  <a:lnTo>
                    <a:pt x="323205" y="733921"/>
                  </a:lnTo>
                  <a:lnTo>
                    <a:pt x="367378" y="739268"/>
                  </a:lnTo>
                  <a:lnTo>
                    <a:pt x="412922" y="738030"/>
                  </a:lnTo>
                  <a:lnTo>
                    <a:pt x="446190" y="733618"/>
                  </a:lnTo>
                  <a:lnTo>
                    <a:pt x="489778" y="725185"/>
                  </a:lnTo>
                  <a:lnTo>
                    <a:pt x="535737" y="715984"/>
                  </a:lnTo>
                  <a:lnTo>
                    <a:pt x="582867" y="705495"/>
                  </a:lnTo>
                  <a:lnTo>
                    <a:pt x="629288" y="688395"/>
                  </a:lnTo>
                  <a:lnTo>
                    <a:pt x="670324" y="664747"/>
                  </a:lnTo>
                  <a:lnTo>
                    <a:pt x="709293" y="643866"/>
                  </a:lnTo>
                  <a:lnTo>
                    <a:pt x="747651" y="623215"/>
                  </a:lnTo>
                  <a:lnTo>
                    <a:pt x="792894" y="591150"/>
                  </a:lnTo>
                  <a:lnTo>
                    <a:pt x="835052" y="550033"/>
                  </a:lnTo>
                  <a:lnTo>
                    <a:pt x="862894" y="503264"/>
                  </a:lnTo>
                  <a:lnTo>
                    <a:pt x="876300" y="474781"/>
                  </a:lnTo>
                  <a:lnTo>
                    <a:pt x="881918" y="431064"/>
                  </a:lnTo>
                  <a:lnTo>
                    <a:pt x="883583" y="388007"/>
                  </a:lnTo>
                  <a:lnTo>
                    <a:pt x="879021" y="348438"/>
                  </a:lnTo>
                  <a:lnTo>
                    <a:pt x="870966" y="309902"/>
                  </a:lnTo>
                  <a:lnTo>
                    <a:pt x="861876" y="271673"/>
                  </a:lnTo>
                  <a:lnTo>
                    <a:pt x="847424" y="233536"/>
                  </a:lnTo>
                  <a:lnTo>
                    <a:pt x="829736" y="195424"/>
                  </a:lnTo>
                  <a:lnTo>
                    <a:pt x="803739" y="152224"/>
                  </a:lnTo>
                  <a:lnTo>
                    <a:pt x="769126" y="113117"/>
                  </a:lnTo>
                  <a:lnTo>
                    <a:pt x="731715" y="79875"/>
                  </a:lnTo>
                  <a:lnTo>
                    <a:pt x="686147" y="60530"/>
                  </a:lnTo>
                  <a:lnTo>
                    <a:pt x="648954" y="50912"/>
                  </a:lnTo>
                  <a:lnTo>
                    <a:pt x="611122" y="47591"/>
                  </a:lnTo>
                  <a:lnTo>
                    <a:pt x="573102" y="46608"/>
                  </a:lnTo>
                  <a:lnTo>
                    <a:pt x="536083" y="47375"/>
                  </a:lnTo>
                  <a:lnTo>
                    <a:pt x="465185" y="55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446"/>
            <p:cNvSpPr/>
            <p:nvPr>
              <p:custDataLst>
                <p:tags r:id="rId239"/>
              </p:custDataLst>
            </p:nvPr>
          </p:nvSpPr>
          <p:spPr>
            <a:xfrm>
              <a:off x="7248525" y="4229134"/>
              <a:ext cx="130702" cy="194802"/>
            </a:xfrm>
            <a:custGeom>
              <a:avLst/>
              <a:gdLst/>
              <a:ahLst/>
              <a:cxnLst/>
              <a:rect l="0" t="0" r="0" b="0"/>
              <a:pathLst>
                <a:path w="130702" h="194802">
                  <a:moveTo>
                    <a:pt x="38100" y="9491"/>
                  </a:moveTo>
                  <a:lnTo>
                    <a:pt x="38100" y="9491"/>
                  </a:lnTo>
                  <a:lnTo>
                    <a:pt x="38100" y="4435"/>
                  </a:lnTo>
                  <a:lnTo>
                    <a:pt x="39158" y="2945"/>
                  </a:lnTo>
                  <a:lnTo>
                    <a:pt x="40922" y="1952"/>
                  </a:lnTo>
                  <a:lnTo>
                    <a:pt x="51357" y="359"/>
                  </a:lnTo>
                  <a:lnTo>
                    <a:pt x="74956" y="0"/>
                  </a:lnTo>
                  <a:lnTo>
                    <a:pt x="83761" y="2803"/>
                  </a:lnTo>
                  <a:lnTo>
                    <a:pt x="98037" y="13226"/>
                  </a:lnTo>
                  <a:lnTo>
                    <a:pt x="99225" y="18332"/>
                  </a:lnTo>
                  <a:lnTo>
                    <a:pt x="95840" y="39627"/>
                  </a:lnTo>
                  <a:lnTo>
                    <a:pt x="83588" y="75235"/>
                  </a:lnTo>
                  <a:lnTo>
                    <a:pt x="77660" y="83626"/>
                  </a:lnTo>
                  <a:lnTo>
                    <a:pt x="78232" y="85372"/>
                  </a:lnTo>
                  <a:lnTo>
                    <a:pt x="89586" y="98767"/>
                  </a:lnTo>
                  <a:lnTo>
                    <a:pt x="119943" y="124677"/>
                  </a:lnTo>
                  <a:lnTo>
                    <a:pt x="127391" y="136885"/>
                  </a:lnTo>
                  <a:lnTo>
                    <a:pt x="130701" y="149366"/>
                  </a:lnTo>
                  <a:lnTo>
                    <a:pt x="129467" y="155658"/>
                  </a:lnTo>
                  <a:lnTo>
                    <a:pt x="122452" y="168293"/>
                  </a:lnTo>
                  <a:lnTo>
                    <a:pt x="109457" y="178142"/>
                  </a:lnTo>
                  <a:lnTo>
                    <a:pt x="94156" y="184989"/>
                  </a:lnTo>
                  <a:lnTo>
                    <a:pt x="50486" y="194801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447"/>
            <p:cNvSpPr/>
            <p:nvPr>
              <p:custDataLst>
                <p:tags r:id="rId240"/>
              </p:custDataLst>
            </p:nvPr>
          </p:nvSpPr>
          <p:spPr>
            <a:xfrm>
              <a:off x="7191375" y="4097074"/>
              <a:ext cx="65356" cy="293952"/>
            </a:xfrm>
            <a:custGeom>
              <a:avLst/>
              <a:gdLst/>
              <a:ahLst/>
              <a:cxnLst/>
              <a:rect l="0" t="0" r="0" b="0"/>
              <a:pathLst>
                <a:path w="65356" h="293952">
                  <a:moveTo>
                    <a:pt x="57150" y="8201"/>
                  </a:moveTo>
                  <a:lnTo>
                    <a:pt x="57150" y="8201"/>
                  </a:lnTo>
                  <a:lnTo>
                    <a:pt x="65350" y="0"/>
                  </a:lnTo>
                  <a:lnTo>
                    <a:pt x="65355" y="28297"/>
                  </a:lnTo>
                  <a:lnTo>
                    <a:pt x="53382" y="69957"/>
                  </a:lnTo>
                  <a:lnTo>
                    <a:pt x="44274" y="105404"/>
                  </a:lnTo>
                  <a:lnTo>
                    <a:pt x="34873" y="149420"/>
                  </a:lnTo>
                  <a:lnTo>
                    <a:pt x="22215" y="192063"/>
                  </a:lnTo>
                  <a:lnTo>
                    <a:pt x="12698" y="232130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448"/>
            <p:cNvSpPr/>
            <p:nvPr>
              <p:custDataLst>
                <p:tags r:id="rId241"/>
              </p:custDataLst>
            </p:nvPr>
          </p:nvSpPr>
          <p:spPr>
            <a:xfrm>
              <a:off x="7820025" y="5719376"/>
              <a:ext cx="72159" cy="160609"/>
            </a:xfrm>
            <a:custGeom>
              <a:avLst/>
              <a:gdLst/>
              <a:ahLst/>
              <a:cxnLst/>
              <a:rect l="0" t="0" r="0" b="0"/>
              <a:pathLst>
                <a:path w="72159" h="160609">
                  <a:moveTo>
                    <a:pt x="19050" y="24199"/>
                  </a:moveTo>
                  <a:lnTo>
                    <a:pt x="19050" y="24199"/>
                  </a:lnTo>
                  <a:lnTo>
                    <a:pt x="19050" y="19143"/>
                  </a:lnTo>
                  <a:lnTo>
                    <a:pt x="21872" y="13838"/>
                  </a:lnTo>
                  <a:lnTo>
                    <a:pt x="24106" y="10942"/>
                  </a:lnTo>
                  <a:lnTo>
                    <a:pt x="29411" y="7724"/>
                  </a:lnTo>
                  <a:lnTo>
                    <a:pt x="35296" y="5236"/>
                  </a:lnTo>
                  <a:lnTo>
                    <a:pt x="41440" y="602"/>
                  </a:lnTo>
                  <a:lnTo>
                    <a:pt x="44560" y="0"/>
                  </a:lnTo>
                  <a:lnTo>
                    <a:pt x="47699" y="658"/>
                  </a:lnTo>
                  <a:lnTo>
                    <a:pt x="50849" y="2155"/>
                  </a:lnTo>
                  <a:lnTo>
                    <a:pt x="52949" y="4211"/>
                  </a:lnTo>
                  <a:lnTo>
                    <a:pt x="55283" y="9318"/>
                  </a:lnTo>
                  <a:lnTo>
                    <a:pt x="56597" y="23199"/>
                  </a:lnTo>
                  <a:lnTo>
                    <a:pt x="51929" y="40719"/>
                  </a:lnTo>
                  <a:lnTo>
                    <a:pt x="40871" y="57997"/>
                  </a:lnTo>
                  <a:lnTo>
                    <a:pt x="32689" y="68315"/>
                  </a:lnTo>
                  <a:lnTo>
                    <a:pt x="29794" y="78075"/>
                  </a:lnTo>
                  <a:lnTo>
                    <a:pt x="29117" y="84479"/>
                  </a:lnTo>
                  <a:lnTo>
                    <a:pt x="31638" y="90854"/>
                  </a:lnTo>
                  <a:lnTo>
                    <a:pt x="41880" y="103570"/>
                  </a:lnTo>
                  <a:lnTo>
                    <a:pt x="66129" y="117332"/>
                  </a:lnTo>
                  <a:lnTo>
                    <a:pt x="71724" y="127680"/>
                  </a:lnTo>
                  <a:lnTo>
                    <a:pt x="72158" y="132345"/>
                  </a:lnTo>
                  <a:lnTo>
                    <a:pt x="69817" y="140350"/>
                  </a:lnTo>
                  <a:lnTo>
                    <a:pt x="59605" y="147436"/>
                  </a:lnTo>
                  <a:lnTo>
                    <a:pt x="27179" y="160608"/>
                  </a:lnTo>
                  <a:lnTo>
                    <a:pt x="0" y="157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896"/>
          <p:cNvGrpSpPr/>
          <p:nvPr/>
        </p:nvGrpSpPr>
        <p:grpSpPr>
          <a:xfrm>
            <a:off x="9296400" y="6173524"/>
            <a:ext cx="291382" cy="401232"/>
            <a:chOff x="9296400" y="6173524"/>
            <a:chExt cx="291382" cy="401232"/>
          </a:xfrm>
        </p:grpSpPr>
        <p:sp>
          <p:nvSpPr>
            <p:cNvPr id="285" name="SMARTInkShape-4449"/>
            <p:cNvSpPr/>
            <p:nvPr>
              <p:custDataLst>
                <p:tags r:id="rId229"/>
              </p:custDataLst>
            </p:nvPr>
          </p:nvSpPr>
          <p:spPr>
            <a:xfrm>
              <a:off x="9296400" y="619125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1734" y="1058"/>
                  </a:lnTo>
                  <a:lnTo>
                    <a:pt x="24015" y="2822"/>
                  </a:lnTo>
                  <a:lnTo>
                    <a:pt x="32732" y="18314"/>
                  </a:lnTo>
                  <a:lnTo>
                    <a:pt x="37393" y="65846"/>
                  </a:lnTo>
                  <a:lnTo>
                    <a:pt x="37960" y="109668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450"/>
            <p:cNvSpPr/>
            <p:nvPr>
              <p:custDataLst>
                <p:tags r:id="rId230"/>
              </p:custDataLst>
            </p:nvPr>
          </p:nvSpPr>
          <p:spPr>
            <a:xfrm>
              <a:off x="9382125" y="6173524"/>
              <a:ext cx="93927" cy="246327"/>
            </a:xfrm>
            <a:custGeom>
              <a:avLst/>
              <a:gdLst/>
              <a:ahLst/>
              <a:cxnLst/>
              <a:rect l="0" t="0" r="0" b="0"/>
              <a:pathLst>
                <a:path w="93927" h="246327">
                  <a:moveTo>
                    <a:pt x="85725" y="8201"/>
                  </a:moveTo>
                  <a:lnTo>
                    <a:pt x="85725" y="8201"/>
                  </a:lnTo>
                  <a:lnTo>
                    <a:pt x="85725" y="3145"/>
                  </a:lnTo>
                  <a:lnTo>
                    <a:pt x="86783" y="1656"/>
                  </a:lnTo>
                  <a:lnTo>
                    <a:pt x="88547" y="662"/>
                  </a:lnTo>
                  <a:lnTo>
                    <a:pt x="90782" y="0"/>
                  </a:lnTo>
                  <a:lnTo>
                    <a:pt x="92271" y="1676"/>
                  </a:lnTo>
                  <a:lnTo>
                    <a:pt x="93926" y="9182"/>
                  </a:lnTo>
                  <a:lnTo>
                    <a:pt x="81876" y="48547"/>
                  </a:lnTo>
                  <a:lnTo>
                    <a:pt x="63764" y="89506"/>
                  </a:lnTo>
                  <a:lnTo>
                    <a:pt x="41088" y="136539"/>
                  </a:lnTo>
                  <a:lnTo>
                    <a:pt x="25462" y="174404"/>
                  </a:lnTo>
                  <a:lnTo>
                    <a:pt x="6776" y="221528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451"/>
            <p:cNvSpPr/>
            <p:nvPr>
              <p:custDataLst>
                <p:tags r:id="rId231"/>
              </p:custDataLst>
            </p:nvPr>
          </p:nvSpPr>
          <p:spPr>
            <a:xfrm>
              <a:off x="9372600" y="6334366"/>
              <a:ext cx="215182" cy="240390"/>
            </a:xfrm>
            <a:custGeom>
              <a:avLst/>
              <a:gdLst/>
              <a:ahLst/>
              <a:cxnLst/>
              <a:rect l="0" t="0" r="0" b="0"/>
              <a:pathLst>
                <a:path w="215182" h="240390">
                  <a:moveTo>
                    <a:pt x="114300" y="28334"/>
                  </a:moveTo>
                  <a:lnTo>
                    <a:pt x="114300" y="28334"/>
                  </a:lnTo>
                  <a:lnTo>
                    <a:pt x="114300" y="23278"/>
                  </a:lnTo>
                  <a:lnTo>
                    <a:pt x="117122" y="17973"/>
                  </a:lnTo>
                  <a:lnTo>
                    <a:pt x="122963" y="12087"/>
                  </a:lnTo>
                  <a:lnTo>
                    <a:pt x="132614" y="5944"/>
                  </a:lnTo>
                  <a:lnTo>
                    <a:pt x="155004" y="1592"/>
                  </a:lnTo>
                  <a:lnTo>
                    <a:pt x="197545" y="0"/>
                  </a:lnTo>
                  <a:lnTo>
                    <a:pt x="209506" y="925"/>
                  </a:lnTo>
                  <a:lnTo>
                    <a:pt x="212696" y="2653"/>
                  </a:lnTo>
                  <a:lnTo>
                    <a:pt x="214822" y="4864"/>
                  </a:lnTo>
                  <a:lnTo>
                    <a:pt x="215181" y="8453"/>
                  </a:lnTo>
                  <a:lnTo>
                    <a:pt x="212758" y="18087"/>
                  </a:lnTo>
                  <a:lnTo>
                    <a:pt x="188373" y="48893"/>
                  </a:lnTo>
                  <a:lnTo>
                    <a:pt x="141331" y="79232"/>
                  </a:lnTo>
                  <a:lnTo>
                    <a:pt x="121283" y="97779"/>
                  </a:lnTo>
                  <a:lnTo>
                    <a:pt x="120014" y="101089"/>
                  </a:lnTo>
                  <a:lnTo>
                    <a:pt x="120226" y="104354"/>
                  </a:lnTo>
                  <a:lnTo>
                    <a:pt x="121426" y="107589"/>
                  </a:lnTo>
                  <a:lnTo>
                    <a:pt x="128404" y="114005"/>
                  </a:lnTo>
                  <a:lnTo>
                    <a:pt x="164222" y="133104"/>
                  </a:lnTo>
                  <a:lnTo>
                    <a:pt x="171412" y="140515"/>
                  </a:lnTo>
                  <a:lnTo>
                    <a:pt x="190136" y="156588"/>
                  </a:lnTo>
                  <a:lnTo>
                    <a:pt x="195631" y="168591"/>
                  </a:lnTo>
                  <a:lnTo>
                    <a:pt x="192426" y="183804"/>
                  </a:lnTo>
                  <a:lnTo>
                    <a:pt x="188609" y="192305"/>
                  </a:lnTo>
                  <a:lnTo>
                    <a:pt x="173079" y="207397"/>
                  </a:lnTo>
                  <a:lnTo>
                    <a:pt x="133672" y="229274"/>
                  </a:lnTo>
                  <a:lnTo>
                    <a:pt x="89702" y="240389"/>
                  </a:lnTo>
                  <a:lnTo>
                    <a:pt x="0" y="237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" name="SMARTInkShape-4452"/>
          <p:cNvSpPr/>
          <p:nvPr>
            <p:custDataLst>
              <p:tags r:id="rId1"/>
            </p:custDataLst>
          </p:nvPr>
        </p:nvSpPr>
        <p:spPr>
          <a:xfrm>
            <a:off x="8078729" y="5686798"/>
            <a:ext cx="855489" cy="856828"/>
          </a:xfrm>
          <a:custGeom>
            <a:avLst/>
            <a:gdLst/>
            <a:ahLst/>
            <a:cxnLst/>
            <a:rect l="0" t="0" r="0" b="0"/>
            <a:pathLst>
              <a:path w="855489" h="856828">
                <a:moveTo>
                  <a:pt x="674746" y="75827"/>
                </a:moveTo>
                <a:lnTo>
                  <a:pt x="674746" y="75827"/>
                </a:lnTo>
                <a:lnTo>
                  <a:pt x="674746" y="70771"/>
                </a:lnTo>
                <a:lnTo>
                  <a:pt x="673688" y="69282"/>
                </a:lnTo>
                <a:lnTo>
                  <a:pt x="671924" y="68288"/>
                </a:lnTo>
                <a:lnTo>
                  <a:pt x="669689" y="67626"/>
                </a:lnTo>
                <a:lnTo>
                  <a:pt x="661489" y="61638"/>
                </a:lnTo>
                <a:lnTo>
                  <a:pt x="638730" y="32173"/>
                </a:lnTo>
                <a:lnTo>
                  <a:pt x="613931" y="18834"/>
                </a:lnTo>
                <a:lnTo>
                  <a:pt x="593580" y="9199"/>
                </a:lnTo>
                <a:lnTo>
                  <a:pt x="588885" y="6008"/>
                </a:lnTo>
                <a:lnTo>
                  <a:pt x="562053" y="1517"/>
                </a:lnTo>
                <a:lnTo>
                  <a:pt x="517175" y="0"/>
                </a:lnTo>
                <a:lnTo>
                  <a:pt x="477267" y="2523"/>
                </a:lnTo>
                <a:lnTo>
                  <a:pt x="434554" y="10010"/>
                </a:lnTo>
                <a:lnTo>
                  <a:pt x="394027" y="16109"/>
                </a:lnTo>
                <a:lnTo>
                  <a:pt x="353445" y="23561"/>
                </a:lnTo>
                <a:lnTo>
                  <a:pt x="312493" y="36352"/>
                </a:lnTo>
                <a:lnTo>
                  <a:pt x="265130" y="59967"/>
                </a:lnTo>
                <a:lnTo>
                  <a:pt x="217541" y="83642"/>
                </a:lnTo>
                <a:lnTo>
                  <a:pt x="172743" y="114120"/>
                </a:lnTo>
                <a:lnTo>
                  <a:pt x="131997" y="146761"/>
                </a:lnTo>
                <a:lnTo>
                  <a:pt x="90840" y="193480"/>
                </a:lnTo>
                <a:lnTo>
                  <a:pt x="58835" y="238194"/>
                </a:lnTo>
                <a:lnTo>
                  <a:pt x="39950" y="276998"/>
                </a:lnTo>
                <a:lnTo>
                  <a:pt x="19757" y="321509"/>
                </a:lnTo>
                <a:lnTo>
                  <a:pt x="11481" y="351469"/>
                </a:lnTo>
                <a:lnTo>
                  <a:pt x="3628" y="395093"/>
                </a:lnTo>
                <a:lnTo>
                  <a:pt x="0" y="442064"/>
                </a:lnTo>
                <a:lnTo>
                  <a:pt x="3981" y="486084"/>
                </a:lnTo>
                <a:lnTo>
                  <a:pt x="13749" y="532339"/>
                </a:lnTo>
                <a:lnTo>
                  <a:pt x="19598" y="578322"/>
                </a:lnTo>
                <a:lnTo>
                  <a:pt x="30484" y="608537"/>
                </a:lnTo>
                <a:lnTo>
                  <a:pt x="53125" y="647191"/>
                </a:lnTo>
                <a:lnTo>
                  <a:pt x="84285" y="692112"/>
                </a:lnTo>
                <a:lnTo>
                  <a:pt x="117016" y="732874"/>
                </a:lnTo>
                <a:lnTo>
                  <a:pt x="163748" y="774032"/>
                </a:lnTo>
                <a:lnTo>
                  <a:pt x="208462" y="806038"/>
                </a:lnTo>
                <a:lnTo>
                  <a:pt x="255704" y="827461"/>
                </a:lnTo>
                <a:lnTo>
                  <a:pt x="298815" y="840836"/>
                </a:lnTo>
                <a:lnTo>
                  <a:pt x="341549" y="852611"/>
                </a:lnTo>
                <a:lnTo>
                  <a:pt x="377290" y="855613"/>
                </a:lnTo>
                <a:lnTo>
                  <a:pt x="424470" y="856627"/>
                </a:lnTo>
                <a:lnTo>
                  <a:pt x="469734" y="856827"/>
                </a:lnTo>
                <a:lnTo>
                  <a:pt x="512895" y="849263"/>
                </a:lnTo>
                <a:lnTo>
                  <a:pt x="558266" y="837577"/>
                </a:lnTo>
                <a:lnTo>
                  <a:pt x="598115" y="820021"/>
                </a:lnTo>
                <a:lnTo>
                  <a:pt x="636562" y="802716"/>
                </a:lnTo>
                <a:lnTo>
                  <a:pt x="674728" y="782835"/>
                </a:lnTo>
                <a:lnTo>
                  <a:pt x="700494" y="768969"/>
                </a:lnTo>
                <a:lnTo>
                  <a:pt x="734698" y="738056"/>
                </a:lnTo>
                <a:lnTo>
                  <a:pt x="773138" y="691576"/>
                </a:lnTo>
                <a:lnTo>
                  <a:pt x="795741" y="656184"/>
                </a:lnTo>
                <a:lnTo>
                  <a:pt x="820619" y="609139"/>
                </a:lnTo>
                <a:lnTo>
                  <a:pt x="831444" y="579568"/>
                </a:lnTo>
                <a:lnTo>
                  <a:pt x="838461" y="532186"/>
                </a:lnTo>
                <a:lnTo>
                  <a:pt x="849724" y="487118"/>
                </a:lnTo>
                <a:lnTo>
                  <a:pt x="854536" y="441096"/>
                </a:lnTo>
                <a:lnTo>
                  <a:pt x="855488" y="397510"/>
                </a:lnTo>
                <a:lnTo>
                  <a:pt x="852829" y="360935"/>
                </a:lnTo>
                <a:lnTo>
                  <a:pt x="842450" y="315707"/>
                </a:lnTo>
                <a:lnTo>
                  <a:pt x="830209" y="275140"/>
                </a:lnTo>
                <a:lnTo>
                  <a:pt x="814777" y="230282"/>
                </a:lnTo>
                <a:lnTo>
                  <a:pt x="785496" y="187419"/>
                </a:lnTo>
                <a:lnTo>
                  <a:pt x="749015" y="142145"/>
                </a:lnTo>
                <a:lnTo>
                  <a:pt x="719010" y="112995"/>
                </a:lnTo>
                <a:lnTo>
                  <a:pt x="674303" y="87358"/>
                </a:lnTo>
                <a:lnTo>
                  <a:pt x="635927" y="74188"/>
                </a:lnTo>
                <a:lnTo>
                  <a:pt x="601154" y="68638"/>
                </a:lnTo>
                <a:lnTo>
                  <a:pt x="570744" y="72051"/>
                </a:lnTo>
                <a:lnTo>
                  <a:pt x="546682" y="79765"/>
                </a:lnTo>
                <a:lnTo>
                  <a:pt x="493771" y="1139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898"/>
          <p:cNvGrpSpPr/>
          <p:nvPr/>
        </p:nvGrpSpPr>
        <p:grpSpPr>
          <a:xfrm>
            <a:off x="10039465" y="4110195"/>
            <a:ext cx="294156" cy="432092"/>
            <a:chOff x="10039465" y="4110195"/>
            <a:chExt cx="294156" cy="432092"/>
          </a:xfrm>
        </p:grpSpPr>
        <p:sp>
          <p:nvSpPr>
            <p:cNvPr id="290" name="SMARTInkShape-4453"/>
            <p:cNvSpPr/>
            <p:nvPr>
              <p:custDataLst>
                <p:tags r:id="rId226"/>
              </p:custDataLst>
            </p:nvPr>
          </p:nvSpPr>
          <p:spPr>
            <a:xfrm>
              <a:off x="10039465" y="4110195"/>
              <a:ext cx="45716" cy="214156"/>
            </a:xfrm>
            <a:custGeom>
              <a:avLst/>
              <a:gdLst/>
              <a:ahLst/>
              <a:cxnLst/>
              <a:rect l="0" t="0" r="0" b="0"/>
              <a:pathLst>
                <a:path w="45716" h="214156">
                  <a:moveTo>
                    <a:pt x="9410" y="14130"/>
                  </a:moveTo>
                  <a:lnTo>
                    <a:pt x="9410" y="14130"/>
                  </a:lnTo>
                  <a:lnTo>
                    <a:pt x="4353" y="9074"/>
                  </a:lnTo>
                  <a:lnTo>
                    <a:pt x="1872" y="3769"/>
                  </a:lnTo>
                  <a:lnTo>
                    <a:pt x="1208" y="873"/>
                  </a:lnTo>
                  <a:lnTo>
                    <a:pt x="768" y="0"/>
                  </a:lnTo>
                  <a:lnTo>
                    <a:pt x="473" y="477"/>
                  </a:lnTo>
                  <a:lnTo>
                    <a:pt x="0" y="8846"/>
                  </a:lnTo>
                  <a:lnTo>
                    <a:pt x="8571" y="35899"/>
                  </a:lnTo>
                  <a:lnTo>
                    <a:pt x="23904" y="68995"/>
                  </a:lnTo>
                  <a:lnTo>
                    <a:pt x="35464" y="110334"/>
                  </a:lnTo>
                  <a:lnTo>
                    <a:pt x="45715" y="152074"/>
                  </a:lnTo>
                  <a:lnTo>
                    <a:pt x="41920" y="177416"/>
                  </a:lnTo>
                  <a:lnTo>
                    <a:pt x="28460" y="214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454"/>
            <p:cNvSpPr/>
            <p:nvPr>
              <p:custDataLst>
                <p:tags r:id="rId227"/>
              </p:custDataLst>
            </p:nvPr>
          </p:nvSpPr>
          <p:spPr>
            <a:xfrm>
              <a:off x="10210800" y="4315378"/>
              <a:ext cx="122821" cy="226909"/>
            </a:xfrm>
            <a:custGeom>
              <a:avLst/>
              <a:gdLst/>
              <a:ahLst/>
              <a:cxnLst/>
              <a:rect l="0" t="0" r="0" b="0"/>
              <a:pathLst>
                <a:path w="122821" h="226909">
                  <a:moveTo>
                    <a:pt x="38100" y="37547"/>
                  </a:moveTo>
                  <a:lnTo>
                    <a:pt x="38100" y="37547"/>
                  </a:lnTo>
                  <a:lnTo>
                    <a:pt x="38100" y="32490"/>
                  </a:lnTo>
                  <a:lnTo>
                    <a:pt x="40924" y="27186"/>
                  </a:lnTo>
                  <a:lnTo>
                    <a:pt x="60489" y="5748"/>
                  </a:lnTo>
                  <a:lnTo>
                    <a:pt x="72390" y="2247"/>
                  </a:lnTo>
                  <a:lnTo>
                    <a:pt x="95792" y="0"/>
                  </a:lnTo>
                  <a:lnTo>
                    <a:pt x="99844" y="1933"/>
                  </a:lnTo>
                  <a:lnTo>
                    <a:pt x="107169" y="9724"/>
                  </a:lnTo>
                  <a:lnTo>
                    <a:pt x="111131" y="17420"/>
                  </a:lnTo>
                  <a:lnTo>
                    <a:pt x="112188" y="20954"/>
                  </a:lnTo>
                  <a:lnTo>
                    <a:pt x="107717" y="33347"/>
                  </a:lnTo>
                  <a:lnTo>
                    <a:pt x="87600" y="62117"/>
                  </a:lnTo>
                  <a:lnTo>
                    <a:pt x="63943" y="87716"/>
                  </a:lnTo>
                  <a:lnTo>
                    <a:pt x="62738" y="90043"/>
                  </a:lnTo>
                  <a:lnTo>
                    <a:pt x="62992" y="91594"/>
                  </a:lnTo>
                  <a:lnTo>
                    <a:pt x="64219" y="92629"/>
                  </a:lnTo>
                  <a:lnTo>
                    <a:pt x="65584" y="96600"/>
                  </a:lnTo>
                  <a:lnTo>
                    <a:pt x="65947" y="99141"/>
                  </a:lnTo>
                  <a:lnTo>
                    <a:pt x="74819" y="104786"/>
                  </a:lnTo>
                  <a:lnTo>
                    <a:pt x="87229" y="111881"/>
                  </a:lnTo>
                  <a:lnTo>
                    <a:pt x="116187" y="144832"/>
                  </a:lnTo>
                  <a:lnTo>
                    <a:pt x="120430" y="153316"/>
                  </a:lnTo>
                  <a:lnTo>
                    <a:pt x="122820" y="174154"/>
                  </a:lnTo>
                  <a:lnTo>
                    <a:pt x="117733" y="188572"/>
                  </a:lnTo>
                  <a:lnTo>
                    <a:pt x="107360" y="202036"/>
                  </a:lnTo>
                  <a:lnTo>
                    <a:pt x="85784" y="219399"/>
                  </a:lnTo>
                  <a:lnTo>
                    <a:pt x="75874" y="224204"/>
                  </a:lnTo>
                  <a:lnTo>
                    <a:pt x="49175" y="226908"/>
                  </a:lnTo>
                  <a:lnTo>
                    <a:pt x="29263" y="221897"/>
                  </a:lnTo>
                  <a:lnTo>
                    <a:pt x="13006" y="213672"/>
                  </a:lnTo>
                  <a:lnTo>
                    <a:pt x="0" y="199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455"/>
            <p:cNvSpPr/>
            <p:nvPr>
              <p:custDataLst>
                <p:tags r:id="rId228"/>
              </p:custDataLst>
            </p:nvPr>
          </p:nvSpPr>
          <p:spPr>
            <a:xfrm>
              <a:off x="10098912" y="4118837"/>
              <a:ext cx="169039" cy="405539"/>
            </a:xfrm>
            <a:custGeom>
              <a:avLst/>
              <a:gdLst/>
              <a:ahLst/>
              <a:cxnLst/>
              <a:rect l="0" t="0" r="0" b="0"/>
              <a:pathLst>
                <a:path w="169039" h="405539">
                  <a:moveTo>
                    <a:pt x="169038" y="5488"/>
                  </a:moveTo>
                  <a:lnTo>
                    <a:pt x="169038" y="5488"/>
                  </a:lnTo>
                  <a:lnTo>
                    <a:pt x="169038" y="432"/>
                  </a:lnTo>
                  <a:lnTo>
                    <a:pt x="167980" y="0"/>
                  </a:lnTo>
                  <a:lnTo>
                    <a:pt x="163981" y="2344"/>
                  </a:lnTo>
                  <a:lnTo>
                    <a:pt x="155781" y="9613"/>
                  </a:lnTo>
                  <a:lnTo>
                    <a:pt x="144586" y="34642"/>
                  </a:lnTo>
                  <a:lnTo>
                    <a:pt x="142295" y="44198"/>
                  </a:lnTo>
                  <a:lnTo>
                    <a:pt x="115681" y="86143"/>
                  </a:lnTo>
                  <a:lnTo>
                    <a:pt x="99271" y="129899"/>
                  </a:lnTo>
                  <a:lnTo>
                    <a:pt x="83325" y="169476"/>
                  </a:lnTo>
                  <a:lnTo>
                    <a:pt x="67440" y="215310"/>
                  </a:lnTo>
                  <a:lnTo>
                    <a:pt x="51914" y="258836"/>
                  </a:lnTo>
                  <a:lnTo>
                    <a:pt x="34852" y="299629"/>
                  </a:lnTo>
                  <a:lnTo>
                    <a:pt x="15178" y="341226"/>
                  </a:lnTo>
                  <a:lnTo>
                    <a:pt x="636" y="383977"/>
                  </a:lnTo>
                  <a:lnTo>
                    <a:pt x="0" y="395955"/>
                  </a:lnTo>
                  <a:lnTo>
                    <a:pt x="7113" y="405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4456"/>
          <p:cNvSpPr/>
          <p:nvPr>
            <p:custDataLst>
              <p:tags r:id="rId2"/>
            </p:custDataLst>
          </p:nvPr>
        </p:nvSpPr>
        <p:spPr>
          <a:xfrm>
            <a:off x="8191753" y="4448178"/>
            <a:ext cx="1666536" cy="1104819"/>
          </a:xfrm>
          <a:custGeom>
            <a:avLst/>
            <a:gdLst/>
            <a:ahLst/>
            <a:cxnLst/>
            <a:rect l="0" t="0" r="0" b="0"/>
            <a:pathLst>
              <a:path w="1666536" h="1104819">
                <a:moveTo>
                  <a:pt x="1447547" y="180972"/>
                </a:moveTo>
                <a:lnTo>
                  <a:pt x="1447547" y="180972"/>
                </a:lnTo>
                <a:lnTo>
                  <a:pt x="1456957" y="180972"/>
                </a:lnTo>
                <a:lnTo>
                  <a:pt x="1457071" y="171563"/>
                </a:lnTo>
                <a:lnTo>
                  <a:pt x="1439461" y="171447"/>
                </a:lnTo>
                <a:lnTo>
                  <a:pt x="1438981" y="170389"/>
                </a:lnTo>
                <a:lnTo>
                  <a:pt x="1438449" y="166391"/>
                </a:lnTo>
                <a:lnTo>
                  <a:pt x="1437248" y="164902"/>
                </a:lnTo>
                <a:lnTo>
                  <a:pt x="1433092" y="163246"/>
                </a:lnTo>
                <a:lnTo>
                  <a:pt x="1431560" y="161746"/>
                </a:lnTo>
                <a:lnTo>
                  <a:pt x="1428900" y="153838"/>
                </a:lnTo>
                <a:lnTo>
                  <a:pt x="1425853" y="153037"/>
                </a:lnTo>
                <a:lnTo>
                  <a:pt x="1423560" y="152824"/>
                </a:lnTo>
                <a:lnTo>
                  <a:pt x="1418188" y="149765"/>
                </a:lnTo>
                <a:lnTo>
                  <a:pt x="1412274" y="145935"/>
                </a:lnTo>
                <a:lnTo>
                  <a:pt x="1402994" y="142722"/>
                </a:lnTo>
                <a:lnTo>
                  <a:pt x="1393542" y="136595"/>
                </a:lnTo>
                <a:lnTo>
                  <a:pt x="1384038" y="133251"/>
                </a:lnTo>
                <a:lnTo>
                  <a:pt x="1373461" y="127087"/>
                </a:lnTo>
                <a:lnTo>
                  <a:pt x="1358451" y="123731"/>
                </a:lnTo>
                <a:lnTo>
                  <a:pt x="1343360" y="113652"/>
                </a:lnTo>
                <a:lnTo>
                  <a:pt x="1339988" y="110692"/>
                </a:lnTo>
                <a:lnTo>
                  <a:pt x="1330599" y="107403"/>
                </a:lnTo>
                <a:lnTo>
                  <a:pt x="1320427" y="104882"/>
                </a:lnTo>
                <a:lnTo>
                  <a:pt x="1307694" y="98572"/>
                </a:lnTo>
                <a:lnTo>
                  <a:pt x="1292044" y="95174"/>
                </a:lnTo>
                <a:lnTo>
                  <a:pt x="1262427" y="80146"/>
                </a:lnTo>
                <a:lnTo>
                  <a:pt x="1218889" y="66067"/>
                </a:lnTo>
                <a:lnTo>
                  <a:pt x="1206220" y="61111"/>
                </a:lnTo>
                <a:lnTo>
                  <a:pt x="1161796" y="47019"/>
                </a:lnTo>
                <a:lnTo>
                  <a:pt x="1149097" y="42061"/>
                </a:lnTo>
                <a:lnTo>
                  <a:pt x="1103392" y="30840"/>
                </a:lnTo>
                <a:lnTo>
                  <a:pt x="1061914" y="20809"/>
                </a:lnTo>
                <a:lnTo>
                  <a:pt x="1017191" y="11001"/>
                </a:lnTo>
                <a:lnTo>
                  <a:pt x="971070" y="2178"/>
                </a:lnTo>
                <a:lnTo>
                  <a:pt x="923642" y="284"/>
                </a:lnTo>
                <a:lnTo>
                  <a:pt x="876043" y="35"/>
                </a:lnTo>
                <a:lnTo>
                  <a:pt x="845707" y="14"/>
                </a:lnTo>
                <a:lnTo>
                  <a:pt x="806471" y="4"/>
                </a:lnTo>
                <a:lnTo>
                  <a:pt x="760811" y="0"/>
                </a:lnTo>
                <a:lnTo>
                  <a:pt x="726406" y="2820"/>
                </a:lnTo>
                <a:lnTo>
                  <a:pt x="683542" y="10359"/>
                </a:lnTo>
                <a:lnTo>
                  <a:pt x="640151" y="19295"/>
                </a:lnTo>
                <a:lnTo>
                  <a:pt x="600482" y="28645"/>
                </a:lnTo>
                <a:lnTo>
                  <a:pt x="559096" y="38119"/>
                </a:lnTo>
                <a:lnTo>
                  <a:pt x="516141" y="50451"/>
                </a:lnTo>
                <a:lnTo>
                  <a:pt x="476602" y="64689"/>
                </a:lnTo>
                <a:lnTo>
                  <a:pt x="438076" y="78431"/>
                </a:lnTo>
                <a:lnTo>
                  <a:pt x="399850" y="95909"/>
                </a:lnTo>
                <a:lnTo>
                  <a:pt x="361713" y="111671"/>
                </a:lnTo>
                <a:lnTo>
                  <a:pt x="323602" y="125866"/>
                </a:lnTo>
                <a:lnTo>
                  <a:pt x="277855" y="149625"/>
                </a:lnTo>
                <a:lnTo>
                  <a:pt x="238244" y="174701"/>
                </a:lnTo>
                <a:lnTo>
                  <a:pt x="199846" y="202860"/>
                </a:lnTo>
                <a:lnTo>
                  <a:pt x="153216" y="240416"/>
                </a:lnTo>
                <a:lnTo>
                  <a:pt x="117780" y="277988"/>
                </a:lnTo>
                <a:lnTo>
                  <a:pt x="82723" y="321258"/>
                </a:lnTo>
                <a:lnTo>
                  <a:pt x="67317" y="336454"/>
                </a:lnTo>
                <a:lnTo>
                  <a:pt x="40094" y="381403"/>
                </a:lnTo>
                <a:lnTo>
                  <a:pt x="19511" y="421136"/>
                </a:lnTo>
                <a:lnTo>
                  <a:pt x="4074" y="466991"/>
                </a:lnTo>
                <a:lnTo>
                  <a:pt x="602" y="513341"/>
                </a:lnTo>
                <a:lnTo>
                  <a:pt x="0" y="553208"/>
                </a:lnTo>
                <a:lnTo>
                  <a:pt x="2644" y="589714"/>
                </a:lnTo>
                <a:lnTo>
                  <a:pt x="8443" y="621926"/>
                </a:lnTo>
                <a:lnTo>
                  <a:pt x="23608" y="667696"/>
                </a:lnTo>
                <a:lnTo>
                  <a:pt x="44873" y="712678"/>
                </a:lnTo>
                <a:lnTo>
                  <a:pt x="63976" y="755227"/>
                </a:lnTo>
                <a:lnTo>
                  <a:pt x="92336" y="795404"/>
                </a:lnTo>
                <a:lnTo>
                  <a:pt x="118923" y="836011"/>
                </a:lnTo>
                <a:lnTo>
                  <a:pt x="138422" y="856599"/>
                </a:lnTo>
                <a:lnTo>
                  <a:pt x="149222" y="869659"/>
                </a:lnTo>
                <a:lnTo>
                  <a:pt x="191116" y="901659"/>
                </a:lnTo>
                <a:lnTo>
                  <a:pt x="230447" y="933442"/>
                </a:lnTo>
                <a:lnTo>
                  <a:pt x="276249" y="958650"/>
                </a:lnTo>
                <a:lnTo>
                  <a:pt x="316949" y="978838"/>
                </a:lnTo>
                <a:lnTo>
                  <a:pt x="353025" y="992757"/>
                </a:lnTo>
                <a:lnTo>
                  <a:pt x="398085" y="1011367"/>
                </a:lnTo>
                <a:lnTo>
                  <a:pt x="444105" y="1031781"/>
                </a:lnTo>
                <a:lnTo>
                  <a:pt x="487689" y="1047102"/>
                </a:lnTo>
                <a:lnTo>
                  <a:pt x="524264" y="1057081"/>
                </a:lnTo>
                <a:lnTo>
                  <a:pt x="561912" y="1063918"/>
                </a:lnTo>
                <a:lnTo>
                  <a:pt x="607503" y="1071285"/>
                </a:lnTo>
                <a:lnTo>
                  <a:pt x="654687" y="1081873"/>
                </a:lnTo>
                <a:lnTo>
                  <a:pt x="692161" y="1085728"/>
                </a:lnTo>
                <a:lnTo>
                  <a:pt x="730075" y="1092044"/>
                </a:lnTo>
                <a:lnTo>
                  <a:pt x="767061" y="1094386"/>
                </a:lnTo>
                <a:lnTo>
                  <a:pt x="811363" y="1097999"/>
                </a:lnTo>
                <a:lnTo>
                  <a:pt x="848062" y="1102853"/>
                </a:lnTo>
                <a:lnTo>
                  <a:pt x="885746" y="1104291"/>
                </a:lnTo>
                <a:lnTo>
                  <a:pt x="932190" y="1104718"/>
                </a:lnTo>
                <a:lnTo>
                  <a:pt x="967675" y="1104818"/>
                </a:lnTo>
                <a:lnTo>
                  <a:pt x="1006560" y="1103815"/>
                </a:lnTo>
                <a:lnTo>
                  <a:pt x="1043364" y="1098344"/>
                </a:lnTo>
                <a:lnTo>
                  <a:pt x="1087603" y="1093136"/>
                </a:lnTo>
                <a:lnTo>
                  <a:pt x="1129935" y="1085185"/>
                </a:lnTo>
                <a:lnTo>
                  <a:pt x="1174228" y="1076126"/>
                </a:lnTo>
                <a:lnTo>
                  <a:pt x="1217641" y="1063583"/>
                </a:lnTo>
                <a:lnTo>
                  <a:pt x="1263334" y="1050915"/>
                </a:lnTo>
                <a:lnTo>
                  <a:pt x="1304033" y="1038221"/>
                </a:lnTo>
                <a:lnTo>
                  <a:pt x="1322379" y="1030813"/>
                </a:lnTo>
                <a:lnTo>
                  <a:pt x="1363109" y="1007796"/>
                </a:lnTo>
                <a:lnTo>
                  <a:pt x="1402078" y="983232"/>
                </a:lnTo>
                <a:lnTo>
                  <a:pt x="1426312" y="969365"/>
                </a:lnTo>
                <a:lnTo>
                  <a:pt x="1449723" y="954672"/>
                </a:lnTo>
                <a:lnTo>
                  <a:pt x="1465447" y="946056"/>
                </a:lnTo>
                <a:lnTo>
                  <a:pt x="1505094" y="904681"/>
                </a:lnTo>
                <a:lnTo>
                  <a:pt x="1540970" y="860411"/>
                </a:lnTo>
                <a:lnTo>
                  <a:pt x="1564231" y="833963"/>
                </a:lnTo>
                <a:lnTo>
                  <a:pt x="1582935" y="796438"/>
                </a:lnTo>
                <a:lnTo>
                  <a:pt x="1606699" y="753630"/>
                </a:lnTo>
                <a:lnTo>
                  <a:pt x="1620200" y="712538"/>
                </a:lnTo>
                <a:lnTo>
                  <a:pt x="1635030" y="667564"/>
                </a:lnTo>
                <a:lnTo>
                  <a:pt x="1650768" y="627291"/>
                </a:lnTo>
                <a:lnTo>
                  <a:pt x="1656905" y="588161"/>
                </a:lnTo>
                <a:lnTo>
                  <a:pt x="1663273" y="549859"/>
                </a:lnTo>
                <a:lnTo>
                  <a:pt x="1665961" y="505056"/>
                </a:lnTo>
                <a:lnTo>
                  <a:pt x="1666327" y="473176"/>
                </a:lnTo>
                <a:lnTo>
                  <a:pt x="1666535" y="427594"/>
                </a:lnTo>
                <a:lnTo>
                  <a:pt x="1665539" y="390924"/>
                </a:lnTo>
                <a:lnTo>
                  <a:pt x="1659010" y="347484"/>
                </a:lnTo>
                <a:lnTo>
                  <a:pt x="1651431" y="303217"/>
                </a:lnTo>
                <a:lnTo>
                  <a:pt x="1642689" y="255918"/>
                </a:lnTo>
                <a:lnTo>
                  <a:pt x="1627075" y="218701"/>
                </a:lnTo>
                <a:lnTo>
                  <a:pt x="1602837" y="178312"/>
                </a:lnTo>
                <a:lnTo>
                  <a:pt x="1577664" y="151009"/>
                </a:lnTo>
                <a:lnTo>
                  <a:pt x="1533268" y="113751"/>
                </a:lnTo>
                <a:lnTo>
                  <a:pt x="1519512" y="102413"/>
                </a:lnTo>
                <a:lnTo>
                  <a:pt x="1475565" y="83072"/>
                </a:lnTo>
                <a:lnTo>
                  <a:pt x="1428423" y="69563"/>
                </a:lnTo>
                <a:lnTo>
                  <a:pt x="1390382" y="62187"/>
                </a:lnTo>
                <a:lnTo>
                  <a:pt x="1344690" y="59201"/>
                </a:lnTo>
                <a:lnTo>
                  <a:pt x="1297720" y="64883"/>
                </a:lnTo>
                <a:lnTo>
                  <a:pt x="1276183" y="67993"/>
                </a:lnTo>
                <a:lnTo>
                  <a:pt x="1240257" y="80586"/>
                </a:lnTo>
                <a:lnTo>
                  <a:pt x="1193014" y="94860"/>
                </a:lnTo>
                <a:lnTo>
                  <a:pt x="1147737" y="107871"/>
                </a:lnTo>
                <a:lnTo>
                  <a:pt x="1085597" y="1333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4457"/>
          <p:cNvSpPr/>
          <p:nvPr>
            <p:custDataLst>
              <p:tags r:id="rId3"/>
            </p:custDataLst>
          </p:nvPr>
        </p:nvSpPr>
        <p:spPr>
          <a:xfrm>
            <a:off x="8414756" y="6477404"/>
            <a:ext cx="586370" cy="55384"/>
          </a:xfrm>
          <a:custGeom>
            <a:avLst/>
            <a:gdLst/>
            <a:ahLst/>
            <a:cxnLst/>
            <a:rect l="0" t="0" r="0" b="0"/>
            <a:pathLst>
              <a:path w="586370" h="55384">
                <a:moveTo>
                  <a:pt x="110119" y="28171"/>
                </a:moveTo>
                <a:lnTo>
                  <a:pt x="110119" y="28171"/>
                </a:lnTo>
                <a:lnTo>
                  <a:pt x="100006" y="33227"/>
                </a:lnTo>
                <a:lnTo>
                  <a:pt x="78548" y="36371"/>
                </a:lnTo>
                <a:lnTo>
                  <a:pt x="41064" y="32805"/>
                </a:lnTo>
                <a:lnTo>
                  <a:pt x="0" y="37409"/>
                </a:lnTo>
                <a:lnTo>
                  <a:pt x="46072" y="37671"/>
                </a:lnTo>
                <a:lnTo>
                  <a:pt x="84557" y="32632"/>
                </a:lnTo>
                <a:lnTo>
                  <a:pt x="122770" y="29493"/>
                </a:lnTo>
                <a:lnTo>
                  <a:pt x="160906" y="23506"/>
                </a:lnTo>
                <a:lnTo>
                  <a:pt x="199015" y="20086"/>
                </a:lnTo>
                <a:lnTo>
                  <a:pt x="237117" y="14016"/>
                </a:lnTo>
                <a:lnTo>
                  <a:pt x="275218" y="10572"/>
                </a:lnTo>
                <a:lnTo>
                  <a:pt x="313319" y="9551"/>
                </a:lnTo>
                <a:lnTo>
                  <a:pt x="357573" y="2661"/>
                </a:lnTo>
                <a:lnTo>
                  <a:pt x="403317" y="0"/>
                </a:lnTo>
                <a:lnTo>
                  <a:pt x="406126" y="923"/>
                </a:lnTo>
                <a:lnTo>
                  <a:pt x="406940" y="2599"/>
                </a:lnTo>
                <a:lnTo>
                  <a:pt x="406424" y="4772"/>
                </a:lnTo>
                <a:lnTo>
                  <a:pt x="390530" y="12889"/>
                </a:lnTo>
                <a:lnTo>
                  <a:pt x="353540" y="25113"/>
                </a:lnTo>
                <a:lnTo>
                  <a:pt x="308185" y="33497"/>
                </a:lnTo>
                <a:lnTo>
                  <a:pt x="268053" y="37511"/>
                </a:lnTo>
                <a:lnTo>
                  <a:pt x="225513" y="44989"/>
                </a:lnTo>
                <a:lnTo>
                  <a:pt x="190523" y="46560"/>
                </a:lnTo>
                <a:lnTo>
                  <a:pt x="152287" y="49847"/>
                </a:lnTo>
                <a:lnTo>
                  <a:pt x="126092" y="55383"/>
                </a:lnTo>
                <a:lnTo>
                  <a:pt x="136723" y="51287"/>
                </a:lnTo>
                <a:lnTo>
                  <a:pt x="181853" y="48024"/>
                </a:lnTo>
                <a:lnTo>
                  <a:pt x="229182" y="44558"/>
                </a:lnTo>
                <a:lnTo>
                  <a:pt x="270633" y="39729"/>
                </a:lnTo>
                <a:lnTo>
                  <a:pt x="309726" y="38298"/>
                </a:lnTo>
                <a:lnTo>
                  <a:pt x="350942" y="37875"/>
                </a:lnTo>
                <a:lnTo>
                  <a:pt x="393847" y="37749"/>
                </a:lnTo>
                <a:lnTo>
                  <a:pt x="433370" y="37712"/>
                </a:lnTo>
                <a:lnTo>
                  <a:pt x="480358" y="37701"/>
                </a:lnTo>
                <a:lnTo>
                  <a:pt x="518087" y="36639"/>
                </a:lnTo>
                <a:lnTo>
                  <a:pt x="586369" y="281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4458"/>
          <p:cNvSpPr/>
          <p:nvPr>
            <p:custDataLst>
              <p:tags r:id="rId4"/>
            </p:custDataLst>
          </p:nvPr>
        </p:nvSpPr>
        <p:spPr>
          <a:xfrm>
            <a:off x="6966813" y="6458007"/>
            <a:ext cx="796063" cy="76144"/>
          </a:xfrm>
          <a:custGeom>
            <a:avLst/>
            <a:gdLst/>
            <a:ahLst/>
            <a:cxnLst/>
            <a:rect l="0" t="0" r="0" b="0"/>
            <a:pathLst>
              <a:path w="796063" h="76144">
                <a:moveTo>
                  <a:pt x="5487" y="76143"/>
                </a:moveTo>
                <a:lnTo>
                  <a:pt x="5487" y="76143"/>
                </a:lnTo>
                <a:lnTo>
                  <a:pt x="431" y="76143"/>
                </a:lnTo>
                <a:lnTo>
                  <a:pt x="0" y="75085"/>
                </a:lnTo>
                <a:lnTo>
                  <a:pt x="2342" y="71087"/>
                </a:lnTo>
                <a:lnTo>
                  <a:pt x="14669" y="62886"/>
                </a:lnTo>
                <a:lnTo>
                  <a:pt x="54321" y="47494"/>
                </a:lnTo>
                <a:lnTo>
                  <a:pt x="93334" y="38021"/>
                </a:lnTo>
                <a:lnTo>
                  <a:pt x="129197" y="31683"/>
                </a:lnTo>
                <a:lnTo>
                  <a:pt x="162775" y="25339"/>
                </a:lnTo>
                <a:lnTo>
                  <a:pt x="206372" y="20873"/>
                </a:lnTo>
                <a:lnTo>
                  <a:pt x="238703" y="17006"/>
                </a:lnTo>
                <a:lnTo>
                  <a:pt x="273180" y="12818"/>
                </a:lnTo>
                <a:lnTo>
                  <a:pt x="306142" y="10957"/>
                </a:lnTo>
                <a:lnTo>
                  <a:pt x="338431" y="7308"/>
                </a:lnTo>
                <a:lnTo>
                  <a:pt x="383538" y="2125"/>
                </a:lnTo>
                <a:lnTo>
                  <a:pt x="423713" y="590"/>
                </a:lnTo>
                <a:lnTo>
                  <a:pt x="462428" y="135"/>
                </a:lnTo>
                <a:lnTo>
                  <a:pt x="506355" y="0"/>
                </a:lnTo>
                <a:lnTo>
                  <a:pt x="545476" y="2782"/>
                </a:lnTo>
                <a:lnTo>
                  <a:pt x="552805" y="5011"/>
                </a:lnTo>
                <a:lnTo>
                  <a:pt x="554515" y="7555"/>
                </a:lnTo>
                <a:lnTo>
                  <a:pt x="552481" y="10309"/>
                </a:lnTo>
                <a:lnTo>
                  <a:pt x="539637" y="16192"/>
                </a:lnTo>
                <a:lnTo>
                  <a:pt x="493918" y="25769"/>
                </a:lnTo>
                <a:lnTo>
                  <a:pt x="448630" y="33031"/>
                </a:lnTo>
                <a:lnTo>
                  <a:pt x="406429" y="36558"/>
                </a:lnTo>
                <a:lnTo>
                  <a:pt x="365466" y="37604"/>
                </a:lnTo>
                <a:lnTo>
                  <a:pt x="321463" y="42969"/>
                </a:lnTo>
                <a:lnTo>
                  <a:pt x="279967" y="46205"/>
                </a:lnTo>
                <a:lnTo>
                  <a:pt x="240861" y="47164"/>
                </a:lnTo>
                <a:lnTo>
                  <a:pt x="202462" y="52505"/>
                </a:lnTo>
                <a:lnTo>
                  <a:pt x="159166" y="55128"/>
                </a:lnTo>
                <a:lnTo>
                  <a:pt x="139405" y="51634"/>
                </a:lnTo>
                <a:lnTo>
                  <a:pt x="134982" y="49220"/>
                </a:lnTo>
                <a:lnTo>
                  <a:pt x="134150" y="46553"/>
                </a:lnTo>
                <a:lnTo>
                  <a:pt x="135712" y="43717"/>
                </a:lnTo>
                <a:lnTo>
                  <a:pt x="173307" y="34668"/>
                </a:lnTo>
                <a:lnTo>
                  <a:pt x="216196" y="30340"/>
                </a:lnTo>
                <a:lnTo>
                  <a:pt x="248361" y="26505"/>
                </a:lnTo>
                <a:lnTo>
                  <a:pt x="283823" y="22332"/>
                </a:lnTo>
                <a:lnTo>
                  <a:pt x="320750" y="20477"/>
                </a:lnTo>
                <a:lnTo>
                  <a:pt x="355507" y="19652"/>
                </a:lnTo>
                <a:lnTo>
                  <a:pt x="389650" y="18228"/>
                </a:lnTo>
                <a:lnTo>
                  <a:pt x="425993" y="14067"/>
                </a:lnTo>
                <a:lnTo>
                  <a:pt x="466134" y="11512"/>
                </a:lnTo>
                <a:lnTo>
                  <a:pt x="506553" y="10376"/>
                </a:lnTo>
                <a:lnTo>
                  <a:pt x="542155" y="9872"/>
                </a:lnTo>
                <a:lnTo>
                  <a:pt x="575617" y="9647"/>
                </a:lnTo>
                <a:lnTo>
                  <a:pt x="608129" y="9547"/>
                </a:lnTo>
                <a:lnTo>
                  <a:pt x="654065" y="10550"/>
                </a:lnTo>
                <a:lnTo>
                  <a:pt x="689783" y="16021"/>
                </a:lnTo>
                <a:lnTo>
                  <a:pt x="727765" y="17054"/>
                </a:lnTo>
                <a:lnTo>
                  <a:pt x="767830" y="12186"/>
                </a:lnTo>
                <a:lnTo>
                  <a:pt x="796062" y="94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4459"/>
          <p:cNvSpPr/>
          <p:nvPr>
            <p:custDataLst>
              <p:tags r:id="rId5"/>
            </p:custDataLst>
          </p:nvPr>
        </p:nvSpPr>
        <p:spPr>
          <a:xfrm>
            <a:off x="5854745" y="6400800"/>
            <a:ext cx="365081" cy="55700"/>
          </a:xfrm>
          <a:custGeom>
            <a:avLst/>
            <a:gdLst/>
            <a:ahLst/>
            <a:cxnLst/>
            <a:rect l="0" t="0" r="0" b="0"/>
            <a:pathLst>
              <a:path w="365081" h="55700">
                <a:moveTo>
                  <a:pt x="41230" y="47625"/>
                </a:moveTo>
                <a:lnTo>
                  <a:pt x="41230" y="47625"/>
                </a:lnTo>
                <a:lnTo>
                  <a:pt x="41230" y="42569"/>
                </a:lnTo>
                <a:lnTo>
                  <a:pt x="39113" y="41080"/>
                </a:lnTo>
                <a:lnTo>
                  <a:pt x="19771" y="38493"/>
                </a:lnTo>
                <a:lnTo>
                  <a:pt x="23" y="38134"/>
                </a:lnTo>
                <a:lnTo>
                  <a:pt x="0" y="38123"/>
                </a:lnTo>
                <a:lnTo>
                  <a:pt x="36196" y="37044"/>
                </a:lnTo>
                <a:lnTo>
                  <a:pt x="82529" y="30561"/>
                </a:lnTo>
                <a:lnTo>
                  <a:pt x="117320" y="29163"/>
                </a:lnTo>
                <a:lnTo>
                  <a:pt x="162201" y="28750"/>
                </a:lnTo>
                <a:lnTo>
                  <a:pt x="199487" y="28627"/>
                </a:lnTo>
                <a:lnTo>
                  <a:pt x="240530" y="28585"/>
                </a:lnTo>
                <a:lnTo>
                  <a:pt x="259502" y="28578"/>
                </a:lnTo>
                <a:lnTo>
                  <a:pt x="258711" y="29635"/>
                </a:lnTo>
                <a:lnTo>
                  <a:pt x="237373" y="35122"/>
                </a:lnTo>
                <a:lnTo>
                  <a:pt x="195058" y="40334"/>
                </a:lnTo>
                <a:lnTo>
                  <a:pt x="154189" y="45465"/>
                </a:lnTo>
                <a:lnTo>
                  <a:pt x="117893" y="47723"/>
                </a:lnTo>
                <a:lnTo>
                  <a:pt x="84122" y="52255"/>
                </a:lnTo>
                <a:lnTo>
                  <a:pt x="40416" y="55699"/>
                </a:lnTo>
                <a:lnTo>
                  <a:pt x="10767" y="51664"/>
                </a:lnTo>
                <a:lnTo>
                  <a:pt x="7163" y="50318"/>
                </a:lnTo>
                <a:lnTo>
                  <a:pt x="6877" y="49420"/>
                </a:lnTo>
                <a:lnTo>
                  <a:pt x="53592" y="40244"/>
                </a:lnTo>
                <a:lnTo>
                  <a:pt x="97059" y="33467"/>
                </a:lnTo>
                <a:lnTo>
                  <a:pt x="128132" y="30750"/>
                </a:lnTo>
                <a:lnTo>
                  <a:pt x="163461" y="28483"/>
                </a:lnTo>
                <a:lnTo>
                  <a:pt x="206093" y="22315"/>
                </a:lnTo>
                <a:lnTo>
                  <a:pt x="252301" y="19695"/>
                </a:lnTo>
                <a:lnTo>
                  <a:pt x="292153" y="16419"/>
                </a:lnTo>
                <a:lnTo>
                  <a:pt x="3650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MARTInkShape-4460"/>
          <p:cNvSpPr/>
          <p:nvPr>
            <p:custDataLst>
              <p:tags r:id="rId6"/>
            </p:custDataLst>
          </p:nvPr>
        </p:nvSpPr>
        <p:spPr>
          <a:xfrm>
            <a:off x="744247" y="2943236"/>
            <a:ext cx="4072294" cy="1396040"/>
          </a:xfrm>
          <a:custGeom>
            <a:avLst/>
            <a:gdLst/>
            <a:ahLst/>
            <a:cxnLst/>
            <a:rect l="0" t="0" r="0" b="0"/>
            <a:pathLst>
              <a:path w="4072294" h="1396040">
                <a:moveTo>
                  <a:pt x="2970503" y="152389"/>
                </a:moveTo>
                <a:lnTo>
                  <a:pt x="2970503" y="152389"/>
                </a:lnTo>
                <a:lnTo>
                  <a:pt x="2927586" y="139132"/>
                </a:lnTo>
                <a:lnTo>
                  <a:pt x="2880259" y="126879"/>
                </a:lnTo>
                <a:lnTo>
                  <a:pt x="2844986" y="117431"/>
                </a:lnTo>
                <a:lnTo>
                  <a:pt x="2813118" y="111099"/>
                </a:lnTo>
                <a:lnTo>
                  <a:pt x="2774965" y="104758"/>
                </a:lnTo>
                <a:lnTo>
                  <a:pt x="2736489" y="99470"/>
                </a:lnTo>
                <a:lnTo>
                  <a:pt x="2691027" y="96492"/>
                </a:lnTo>
                <a:lnTo>
                  <a:pt x="2649688" y="94552"/>
                </a:lnTo>
                <a:lnTo>
                  <a:pt x="2604396" y="88803"/>
                </a:lnTo>
                <a:lnTo>
                  <a:pt x="2557462" y="86629"/>
                </a:lnTo>
                <a:lnTo>
                  <a:pt x="2510042" y="84926"/>
                </a:lnTo>
                <a:lnTo>
                  <a:pt x="2478339" y="80778"/>
                </a:lnTo>
                <a:lnTo>
                  <a:pt x="2443789" y="78228"/>
                </a:lnTo>
                <a:lnTo>
                  <a:pt x="2407266" y="77095"/>
                </a:lnTo>
                <a:lnTo>
                  <a:pt x="2369867" y="76591"/>
                </a:lnTo>
                <a:lnTo>
                  <a:pt x="2329257" y="73546"/>
                </a:lnTo>
                <a:lnTo>
                  <a:pt x="2287571" y="69722"/>
                </a:lnTo>
                <a:lnTo>
                  <a:pt x="2247878" y="68024"/>
                </a:lnTo>
                <a:lnTo>
                  <a:pt x="2206247" y="67268"/>
                </a:lnTo>
                <a:lnTo>
                  <a:pt x="2161992" y="66933"/>
                </a:lnTo>
                <a:lnTo>
                  <a:pt x="2138338" y="66843"/>
                </a:lnTo>
                <a:lnTo>
                  <a:pt x="2114101" y="66783"/>
                </a:lnTo>
                <a:lnTo>
                  <a:pt x="2067416" y="66717"/>
                </a:lnTo>
                <a:lnTo>
                  <a:pt x="2020914" y="66687"/>
                </a:lnTo>
                <a:lnTo>
                  <a:pt x="1996661" y="66680"/>
                </a:lnTo>
                <a:lnTo>
                  <a:pt x="1972025" y="66674"/>
                </a:lnTo>
                <a:lnTo>
                  <a:pt x="1924896" y="66669"/>
                </a:lnTo>
                <a:lnTo>
                  <a:pt x="1878197" y="66666"/>
                </a:lnTo>
                <a:lnTo>
                  <a:pt x="1853891" y="66665"/>
                </a:lnTo>
                <a:lnTo>
                  <a:pt x="1829220" y="66665"/>
                </a:lnTo>
                <a:lnTo>
                  <a:pt x="1782052" y="66664"/>
                </a:lnTo>
                <a:lnTo>
                  <a:pt x="1735336" y="66664"/>
                </a:lnTo>
                <a:lnTo>
                  <a:pt x="1711025" y="66664"/>
                </a:lnTo>
                <a:lnTo>
                  <a:pt x="1686351" y="66664"/>
                </a:lnTo>
                <a:lnTo>
                  <a:pt x="1661435" y="67722"/>
                </a:lnTo>
                <a:lnTo>
                  <a:pt x="1636358" y="69486"/>
                </a:lnTo>
                <a:lnTo>
                  <a:pt x="1611173" y="71720"/>
                </a:lnTo>
                <a:lnTo>
                  <a:pt x="1586974" y="73210"/>
                </a:lnTo>
                <a:lnTo>
                  <a:pt x="1540332" y="74865"/>
                </a:lnTo>
                <a:lnTo>
                  <a:pt x="1516464" y="75306"/>
                </a:lnTo>
                <a:lnTo>
                  <a:pt x="1492085" y="75600"/>
                </a:lnTo>
                <a:lnTo>
                  <a:pt x="1467366" y="75797"/>
                </a:lnTo>
                <a:lnTo>
                  <a:pt x="1442420" y="76986"/>
                </a:lnTo>
                <a:lnTo>
                  <a:pt x="1417323" y="78836"/>
                </a:lnTo>
                <a:lnTo>
                  <a:pt x="1392125" y="81129"/>
                </a:lnTo>
                <a:lnTo>
                  <a:pt x="1366859" y="82658"/>
                </a:lnTo>
                <a:lnTo>
                  <a:pt x="1341549" y="83676"/>
                </a:lnTo>
                <a:lnTo>
                  <a:pt x="1316208" y="84356"/>
                </a:lnTo>
                <a:lnTo>
                  <a:pt x="1290848" y="85867"/>
                </a:lnTo>
                <a:lnTo>
                  <a:pt x="1265475" y="87932"/>
                </a:lnTo>
                <a:lnTo>
                  <a:pt x="1240093" y="90367"/>
                </a:lnTo>
                <a:lnTo>
                  <a:pt x="1214704" y="93050"/>
                </a:lnTo>
                <a:lnTo>
                  <a:pt x="1189312" y="95896"/>
                </a:lnTo>
                <a:lnTo>
                  <a:pt x="1163918" y="98852"/>
                </a:lnTo>
                <a:lnTo>
                  <a:pt x="1139579" y="101881"/>
                </a:lnTo>
                <a:lnTo>
                  <a:pt x="1092781" y="108069"/>
                </a:lnTo>
                <a:lnTo>
                  <a:pt x="1068872" y="112259"/>
                </a:lnTo>
                <a:lnTo>
                  <a:pt x="1044466" y="117169"/>
                </a:lnTo>
                <a:lnTo>
                  <a:pt x="1019728" y="122558"/>
                </a:lnTo>
                <a:lnTo>
                  <a:pt x="972486" y="131370"/>
                </a:lnTo>
                <a:lnTo>
                  <a:pt x="925737" y="139873"/>
                </a:lnTo>
                <a:lnTo>
                  <a:pt x="901417" y="145103"/>
                </a:lnTo>
                <a:lnTo>
                  <a:pt x="876738" y="150706"/>
                </a:lnTo>
                <a:lnTo>
                  <a:pt x="829560" y="159755"/>
                </a:lnTo>
                <a:lnTo>
                  <a:pt x="782839" y="169421"/>
                </a:lnTo>
                <a:lnTo>
                  <a:pt x="758527" y="176444"/>
                </a:lnTo>
                <a:lnTo>
                  <a:pt x="733853" y="184300"/>
                </a:lnTo>
                <a:lnTo>
                  <a:pt x="686681" y="198675"/>
                </a:lnTo>
                <a:lnTo>
                  <a:pt x="641021" y="212119"/>
                </a:lnTo>
                <a:lnTo>
                  <a:pt x="596033" y="225149"/>
                </a:lnTo>
                <a:lnTo>
                  <a:pt x="551344" y="240819"/>
                </a:lnTo>
                <a:lnTo>
                  <a:pt x="506788" y="258366"/>
                </a:lnTo>
                <a:lnTo>
                  <a:pt x="462291" y="276748"/>
                </a:lnTo>
                <a:lnTo>
                  <a:pt x="420642" y="295502"/>
                </a:lnTo>
                <a:lnTo>
                  <a:pt x="380965" y="314419"/>
                </a:lnTo>
                <a:lnTo>
                  <a:pt x="342164" y="333411"/>
                </a:lnTo>
                <a:lnTo>
                  <a:pt x="306575" y="352435"/>
                </a:lnTo>
                <a:lnTo>
                  <a:pt x="273118" y="372531"/>
                </a:lnTo>
                <a:lnTo>
                  <a:pt x="225591" y="407646"/>
                </a:lnTo>
                <a:lnTo>
                  <a:pt x="185285" y="443803"/>
                </a:lnTo>
                <a:lnTo>
                  <a:pt x="139863" y="487824"/>
                </a:lnTo>
                <a:lnTo>
                  <a:pt x="105792" y="524474"/>
                </a:lnTo>
                <a:lnTo>
                  <a:pt x="75589" y="562145"/>
                </a:lnTo>
                <a:lnTo>
                  <a:pt x="49353" y="600117"/>
                </a:lnTo>
                <a:lnTo>
                  <a:pt x="26582" y="645818"/>
                </a:lnTo>
                <a:lnTo>
                  <a:pt x="11893" y="693024"/>
                </a:lnTo>
                <a:lnTo>
                  <a:pt x="3081" y="730501"/>
                </a:lnTo>
                <a:lnTo>
                  <a:pt x="0" y="768417"/>
                </a:lnTo>
                <a:lnTo>
                  <a:pt x="146" y="805403"/>
                </a:lnTo>
                <a:lnTo>
                  <a:pt x="9140" y="849705"/>
                </a:lnTo>
                <a:lnTo>
                  <a:pt x="20845" y="886404"/>
                </a:lnTo>
                <a:lnTo>
                  <a:pt x="40541" y="924089"/>
                </a:lnTo>
                <a:lnTo>
                  <a:pt x="66486" y="962066"/>
                </a:lnTo>
                <a:lnTo>
                  <a:pt x="94281" y="1000129"/>
                </a:lnTo>
                <a:lnTo>
                  <a:pt x="137174" y="1045860"/>
                </a:lnTo>
                <a:lnTo>
                  <a:pt x="178961" y="1080814"/>
                </a:lnTo>
                <a:lnTo>
                  <a:pt x="224856" y="1112925"/>
                </a:lnTo>
                <a:lnTo>
                  <a:pt x="271969" y="1147605"/>
                </a:lnTo>
                <a:lnTo>
                  <a:pt x="319442" y="1179634"/>
                </a:lnTo>
                <a:lnTo>
                  <a:pt x="356801" y="1199492"/>
                </a:lnTo>
                <a:lnTo>
                  <a:pt x="398099" y="1218901"/>
                </a:lnTo>
                <a:lnTo>
                  <a:pt x="441149" y="1238111"/>
                </a:lnTo>
                <a:lnTo>
                  <a:pt x="484976" y="1254410"/>
                </a:lnTo>
                <a:lnTo>
                  <a:pt x="530208" y="1268709"/>
                </a:lnTo>
                <a:lnTo>
                  <a:pt x="554123" y="1275486"/>
                </a:lnTo>
                <a:lnTo>
                  <a:pt x="578533" y="1282120"/>
                </a:lnTo>
                <a:lnTo>
                  <a:pt x="604331" y="1288660"/>
                </a:lnTo>
                <a:lnTo>
                  <a:pt x="631055" y="1295136"/>
                </a:lnTo>
                <a:lnTo>
                  <a:pt x="658396" y="1301570"/>
                </a:lnTo>
                <a:lnTo>
                  <a:pt x="685090" y="1307977"/>
                </a:lnTo>
                <a:lnTo>
                  <a:pt x="711353" y="1314364"/>
                </a:lnTo>
                <a:lnTo>
                  <a:pt x="737328" y="1320739"/>
                </a:lnTo>
                <a:lnTo>
                  <a:pt x="765228" y="1327106"/>
                </a:lnTo>
                <a:lnTo>
                  <a:pt x="794411" y="1333467"/>
                </a:lnTo>
                <a:lnTo>
                  <a:pt x="824450" y="1339824"/>
                </a:lnTo>
                <a:lnTo>
                  <a:pt x="854001" y="1345120"/>
                </a:lnTo>
                <a:lnTo>
                  <a:pt x="883227" y="1349710"/>
                </a:lnTo>
                <a:lnTo>
                  <a:pt x="912235" y="1353828"/>
                </a:lnTo>
                <a:lnTo>
                  <a:pt x="942158" y="1357632"/>
                </a:lnTo>
                <a:lnTo>
                  <a:pt x="972690" y="1361226"/>
                </a:lnTo>
                <a:lnTo>
                  <a:pt x="1003628" y="1364680"/>
                </a:lnTo>
                <a:lnTo>
                  <a:pt x="1034836" y="1368042"/>
                </a:lnTo>
                <a:lnTo>
                  <a:pt x="1066225" y="1371341"/>
                </a:lnTo>
                <a:lnTo>
                  <a:pt x="1097734" y="1374599"/>
                </a:lnTo>
                <a:lnTo>
                  <a:pt x="1130382" y="1376770"/>
                </a:lnTo>
                <a:lnTo>
                  <a:pt x="1163789" y="1378218"/>
                </a:lnTo>
                <a:lnTo>
                  <a:pt x="1197702" y="1379183"/>
                </a:lnTo>
                <a:lnTo>
                  <a:pt x="1231952" y="1380885"/>
                </a:lnTo>
                <a:lnTo>
                  <a:pt x="1266428" y="1383078"/>
                </a:lnTo>
                <a:lnTo>
                  <a:pt x="1301053" y="1385599"/>
                </a:lnTo>
                <a:lnTo>
                  <a:pt x="1335778" y="1387278"/>
                </a:lnTo>
                <a:lnTo>
                  <a:pt x="1370569" y="1388399"/>
                </a:lnTo>
                <a:lnTo>
                  <a:pt x="1405406" y="1389146"/>
                </a:lnTo>
                <a:lnTo>
                  <a:pt x="1441330" y="1389643"/>
                </a:lnTo>
                <a:lnTo>
                  <a:pt x="1477979" y="1389975"/>
                </a:lnTo>
                <a:lnTo>
                  <a:pt x="1515112" y="1390196"/>
                </a:lnTo>
                <a:lnTo>
                  <a:pt x="1552567" y="1391402"/>
                </a:lnTo>
                <a:lnTo>
                  <a:pt x="1590238" y="1393265"/>
                </a:lnTo>
                <a:lnTo>
                  <a:pt x="1628051" y="1395565"/>
                </a:lnTo>
                <a:lnTo>
                  <a:pt x="1664902" y="1396039"/>
                </a:lnTo>
                <a:lnTo>
                  <a:pt x="1701111" y="1395298"/>
                </a:lnTo>
                <a:lnTo>
                  <a:pt x="1736891" y="1393745"/>
                </a:lnTo>
                <a:lnTo>
                  <a:pt x="1773445" y="1392710"/>
                </a:lnTo>
                <a:lnTo>
                  <a:pt x="1810514" y="1392019"/>
                </a:lnTo>
                <a:lnTo>
                  <a:pt x="1847927" y="1391559"/>
                </a:lnTo>
                <a:lnTo>
                  <a:pt x="1884511" y="1391253"/>
                </a:lnTo>
                <a:lnTo>
                  <a:pt x="1920542" y="1391048"/>
                </a:lnTo>
                <a:lnTo>
                  <a:pt x="1956204" y="1390912"/>
                </a:lnTo>
                <a:lnTo>
                  <a:pt x="1991620" y="1389763"/>
                </a:lnTo>
                <a:lnTo>
                  <a:pt x="2026873" y="1387938"/>
                </a:lnTo>
                <a:lnTo>
                  <a:pt x="2062016" y="1385663"/>
                </a:lnTo>
                <a:lnTo>
                  <a:pt x="2098145" y="1383088"/>
                </a:lnTo>
                <a:lnTo>
                  <a:pt x="2134931" y="1380314"/>
                </a:lnTo>
                <a:lnTo>
                  <a:pt x="2172155" y="1377405"/>
                </a:lnTo>
                <a:lnTo>
                  <a:pt x="2208613" y="1374409"/>
                </a:lnTo>
                <a:lnTo>
                  <a:pt x="2244560" y="1371352"/>
                </a:lnTo>
                <a:lnTo>
                  <a:pt x="2280166" y="1368256"/>
                </a:lnTo>
                <a:lnTo>
                  <a:pt x="2315545" y="1365133"/>
                </a:lnTo>
                <a:lnTo>
                  <a:pt x="2350773" y="1361994"/>
                </a:lnTo>
                <a:lnTo>
                  <a:pt x="2385899" y="1358842"/>
                </a:lnTo>
                <a:lnTo>
                  <a:pt x="2419900" y="1355683"/>
                </a:lnTo>
                <a:lnTo>
                  <a:pt x="2453151" y="1352518"/>
                </a:lnTo>
                <a:lnTo>
                  <a:pt x="2485902" y="1349350"/>
                </a:lnTo>
                <a:lnTo>
                  <a:pt x="2519377" y="1346180"/>
                </a:lnTo>
                <a:lnTo>
                  <a:pt x="2553336" y="1343008"/>
                </a:lnTo>
                <a:lnTo>
                  <a:pt x="2587617" y="1339835"/>
                </a:lnTo>
                <a:lnTo>
                  <a:pt x="2622112" y="1335603"/>
                </a:lnTo>
                <a:lnTo>
                  <a:pt x="2656750" y="1330665"/>
                </a:lnTo>
                <a:lnTo>
                  <a:pt x="2691485" y="1325257"/>
                </a:lnTo>
                <a:lnTo>
                  <a:pt x="2725224" y="1320593"/>
                </a:lnTo>
                <a:lnTo>
                  <a:pt x="2758300" y="1316425"/>
                </a:lnTo>
                <a:lnTo>
                  <a:pt x="2790935" y="1312588"/>
                </a:lnTo>
                <a:lnTo>
                  <a:pt x="2823274" y="1307913"/>
                </a:lnTo>
                <a:lnTo>
                  <a:pt x="2855417" y="1302680"/>
                </a:lnTo>
                <a:lnTo>
                  <a:pt x="2887429" y="1297075"/>
                </a:lnTo>
                <a:lnTo>
                  <a:pt x="2918295" y="1291221"/>
                </a:lnTo>
                <a:lnTo>
                  <a:pt x="2948398" y="1285202"/>
                </a:lnTo>
                <a:lnTo>
                  <a:pt x="2977991" y="1279073"/>
                </a:lnTo>
                <a:lnTo>
                  <a:pt x="3007245" y="1272870"/>
                </a:lnTo>
                <a:lnTo>
                  <a:pt x="3036273" y="1266618"/>
                </a:lnTo>
                <a:lnTo>
                  <a:pt x="3065150" y="1260333"/>
                </a:lnTo>
                <a:lnTo>
                  <a:pt x="3093926" y="1254027"/>
                </a:lnTo>
                <a:lnTo>
                  <a:pt x="3122635" y="1247705"/>
                </a:lnTo>
                <a:lnTo>
                  <a:pt x="3151299" y="1241375"/>
                </a:lnTo>
                <a:lnTo>
                  <a:pt x="3179934" y="1235038"/>
                </a:lnTo>
                <a:lnTo>
                  <a:pt x="3208549" y="1228697"/>
                </a:lnTo>
                <a:lnTo>
                  <a:pt x="3237150" y="1222353"/>
                </a:lnTo>
                <a:lnTo>
                  <a:pt x="3265743" y="1214948"/>
                </a:lnTo>
                <a:lnTo>
                  <a:pt x="3294329" y="1206837"/>
                </a:lnTo>
                <a:lnTo>
                  <a:pt x="3322912" y="1198254"/>
                </a:lnTo>
                <a:lnTo>
                  <a:pt x="3350434" y="1190416"/>
                </a:lnTo>
                <a:lnTo>
                  <a:pt x="3377249" y="1183073"/>
                </a:lnTo>
                <a:lnTo>
                  <a:pt x="3403592" y="1176062"/>
                </a:lnTo>
                <a:lnTo>
                  <a:pt x="3429620" y="1168213"/>
                </a:lnTo>
                <a:lnTo>
                  <a:pt x="3455440" y="1159805"/>
                </a:lnTo>
                <a:lnTo>
                  <a:pt x="3481119" y="1151024"/>
                </a:lnTo>
                <a:lnTo>
                  <a:pt x="3505647" y="1141996"/>
                </a:lnTo>
                <a:lnTo>
                  <a:pt x="3552656" y="1123498"/>
                </a:lnTo>
                <a:lnTo>
                  <a:pt x="3598243" y="1104693"/>
                </a:lnTo>
                <a:lnTo>
                  <a:pt x="3642141" y="1084693"/>
                </a:lnTo>
                <a:lnTo>
                  <a:pt x="3682816" y="1061694"/>
                </a:lnTo>
                <a:lnTo>
                  <a:pt x="3722062" y="1040183"/>
                </a:lnTo>
                <a:lnTo>
                  <a:pt x="3759613" y="1020039"/>
                </a:lnTo>
                <a:lnTo>
                  <a:pt x="3793941" y="1000503"/>
                </a:lnTo>
                <a:lnTo>
                  <a:pt x="3826836" y="978415"/>
                </a:lnTo>
                <a:lnTo>
                  <a:pt x="3872284" y="942179"/>
                </a:lnTo>
                <a:lnTo>
                  <a:pt x="3912561" y="904631"/>
                </a:lnTo>
                <a:lnTo>
                  <a:pt x="3948484" y="863873"/>
                </a:lnTo>
                <a:lnTo>
                  <a:pt x="3982058" y="821105"/>
                </a:lnTo>
                <a:lnTo>
                  <a:pt x="4013173" y="778799"/>
                </a:lnTo>
                <a:lnTo>
                  <a:pt x="4035798" y="732750"/>
                </a:lnTo>
                <a:lnTo>
                  <a:pt x="4053085" y="685593"/>
                </a:lnTo>
                <a:lnTo>
                  <a:pt x="4064909" y="638106"/>
                </a:lnTo>
                <a:lnTo>
                  <a:pt x="4072293" y="593344"/>
                </a:lnTo>
                <a:lnTo>
                  <a:pt x="4071659" y="550448"/>
                </a:lnTo>
                <a:lnTo>
                  <a:pt x="4064769" y="504224"/>
                </a:lnTo>
                <a:lnTo>
                  <a:pt x="4053202" y="459837"/>
                </a:lnTo>
                <a:lnTo>
                  <a:pt x="4036370" y="417052"/>
                </a:lnTo>
                <a:lnTo>
                  <a:pt x="4015154" y="373682"/>
                </a:lnTo>
                <a:lnTo>
                  <a:pt x="3988760" y="334021"/>
                </a:lnTo>
                <a:lnTo>
                  <a:pt x="3960831" y="295459"/>
                </a:lnTo>
                <a:lnTo>
                  <a:pt x="3917893" y="249559"/>
                </a:lnTo>
                <a:lnTo>
                  <a:pt x="3881156" y="214576"/>
                </a:lnTo>
                <a:lnTo>
                  <a:pt x="3838402" y="182456"/>
                </a:lnTo>
                <a:lnTo>
                  <a:pt x="3792220" y="157888"/>
                </a:lnTo>
                <a:lnTo>
                  <a:pt x="3757986" y="141074"/>
                </a:lnTo>
                <a:lnTo>
                  <a:pt x="3721603" y="124077"/>
                </a:lnTo>
                <a:lnTo>
                  <a:pt x="3684267" y="109467"/>
                </a:lnTo>
                <a:lnTo>
                  <a:pt x="3646507" y="95918"/>
                </a:lnTo>
                <a:lnTo>
                  <a:pt x="3607499" y="82841"/>
                </a:lnTo>
                <a:lnTo>
                  <a:pt x="3565468" y="69973"/>
                </a:lnTo>
                <a:lnTo>
                  <a:pt x="3522093" y="60021"/>
                </a:lnTo>
                <a:lnTo>
                  <a:pt x="3478121" y="51011"/>
                </a:lnTo>
                <a:lnTo>
                  <a:pt x="3433883" y="39952"/>
                </a:lnTo>
                <a:lnTo>
                  <a:pt x="3386706" y="30803"/>
                </a:lnTo>
                <a:lnTo>
                  <a:pt x="3362271" y="26882"/>
                </a:lnTo>
                <a:lnTo>
                  <a:pt x="3337515" y="23209"/>
                </a:lnTo>
                <a:lnTo>
                  <a:pt x="3312545" y="19702"/>
                </a:lnTo>
                <a:lnTo>
                  <a:pt x="3287431" y="16306"/>
                </a:lnTo>
                <a:lnTo>
                  <a:pt x="3262221" y="14042"/>
                </a:lnTo>
                <a:lnTo>
                  <a:pt x="3236948" y="12533"/>
                </a:lnTo>
                <a:lnTo>
                  <a:pt x="3211634" y="11527"/>
                </a:lnTo>
                <a:lnTo>
                  <a:pt x="3185232" y="9798"/>
                </a:lnTo>
                <a:lnTo>
                  <a:pt x="3158106" y="7586"/>
                </a:lnTo>
                <a:lnTo>
                  <a:pt x="3130496" y="5054"/>
                </a:lnTo>
                <a:lnTo>
                  <a:pt x="3103624" y="3366"/>
                </a:lnTo>
                <a:lnTo>
                  <a:pt x="3077241" y="2240"/>
                </a:lnTo>
                <a:lnTo>
                  <a:pt x="3051187" y="1490"/>
                </a:lnTo>
                <a:lnTo>
                  <a:pt x="3024292" y="990"/>
                </a:lnTo>
                <a:lnTo>
                  <a:pt x="2996837" y="656"/>
                </a:lnTo>
                <a:lnTo>
                  <a:pt x="2969009" y="433"/>
                </a:lnTo>
                <a:lnTo>
                  <a:pt x="2940932" y="285"/>
                </a:lnTo>
                <a:lnTo>
                  <a:pt x="2912689" y="186"/>
                </a:lnTo>
                <a:lnTo>
                  <a:pt x="2884336" y="121"/>
                </a:lnTo>
                <a:lnTo>
                  <a:pt x="2856966" y="77"/>
                </a:lnTo>
                <a:lnTo>
                  <a:pt x="2830254" y="47"/>
                </a:lnTo>
                <a:lnTo>
                  <a:pt x="2803979" y="28"/>
                </a:lnTo>
                <a:lnTo>
                  <a:pt x="2777995" y="15"/>
                </a:lnTo>
                <a:lnTo>
                  <a:pt x="2752206" y="6"/>
                </a:lnTo>
                <a:lnTo>
                  <a:pt x="2726546" y="0"/>
                </a:lnTo>
                <a:lnTo>
                  <a:pt x="2700973" y="1055"/>
                </a:lnTo>
                <a:lnTo>
                  <a:pt x="2675458" y="2816"/>
                </a:lnTo>
                <a:lnTo>
                  <a:pt x="2649981" y="5049"/>
                </a:lnTo>
                <a:lnTo>
                  <a:pt x="2625589" y="6537"/>
                </a:lnTo>
                <a:lnTo>
                  <a:pt x="2578730" y="8191"/>
                </a:lnTo>
                <a:lnTo>
                  <a:pt x="2533210" y="14570"/>
                </a:lnTo>
                <a:lnTo>
                  <a:pt x="2489342" y="23403"/>
                </a:lnTo>
                <a:lnTo>
                  <a:pt x="2448678" y="30856"/>
                </a:lnTo>
                <a:lnTo>
                  <a:pt x="2412262" y="37697"/>
                </a:lnTo>
                <a:lnTo>
                  <a:pt x="2378437" y="43207"/>
                </a:lnTo>
                <a:lnTo>
                  <a:pt x="2345765" y="45655"/>
                </a:lnTo>
                <a:lnTo>
                  <a:pt x="2302678" y="52090"/>
                </a:lnTo>
                <a:lnTo>
                  <a:pt x="2275178" y="571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SMARTInkShape-4461"/>
          <p:cNvSpPr/>
          <p:nvPr>
            <p:custDataLst>
              <p:tags r:id="rId7"/>
            </p:custDataLst>
          </p:nvPr>
        </p:nvSpPr>
        <p:spPr>
          <a:xfrm>
            <a:off x="8801100" y="5391153"/>
            <a:ext cx="962026" cy="38098"/>
          </a:xfrm>
          <a:custGeom>
            <a:avLst/>
            <a:gdLst/>
            <a:ahLst/>
            <a:cxnLst/>
            <a:rect l="0" t="0" r="0" b="0"/>
            <a:pathLst>
              <a:path w="962026" h="38098">
                <a:moveTo>
                  <a:pt x="0" y="38097"/>
                </a:moveTo>
                <a:lnTo>
                  <a:pt x="0" y="38097"/>
                </a:lnTo>
                <a:lnTo>
                  <a:pt x="38623" y="35275"/>
                </a:lnTo>
                <a:lnTo>
                  <a:pt x="81360" y="29896"/>
                </a:lnTo>
                <a:lnTo>
                  <a:pt x="123119" y="28965"/>
                </a:lnTo>
                <a:lnTo>
                  <a:pt x="156320" y="28747"/>
                </a:lnTo>
                <a:lnTo>
                  <a:pt x="191184" y="28650"/>
                </a:lnTo>
                <a:lnTo>
                  <a:pt x="224318" y="28606"/>
                </a:lnTo>
                <a:lnTo>
                  <a:pt x="262326" y="25765"/>
                </a:lnTo>
                <a:lnTo>
                  <a:pt x="302856" y="22033"/>
                </a:lnTo>
                <a:lnTo>
                  <a:pt x="342036" y="20374"/>
                </a:lnTo>
                <a:lnTo>
                  <a:pt x="380616" y="22459"/>
                </a:lnTo>
                <a:lnTo>
                  <a:pt x="418929" y="25855"/>
                </a:lnTo>
                <a:lnTo>
                  <a:pt x="457125" y="27365"/>
                </a:lnTo>
                <a:lnTo>
                  <a:pt x="504214" y="28214"/>
                </a:lnTo>
                <a:lnTo>
                  <a:pt x="544978" y="28465"/>
                </a:lnTo>
                <a:lnTo>
                  <a:pt x="590134" y="28551"/>
                </a:lnTo>
                <a:lnTo>
                  <a:pt x="621786" y="28568"/>
                </a:lnTo>
                <a:lnTo>
                  <a:pt x="582513" y="28572"/>
                </a:lnTo>
                <a:lnTo>
                  <a:pt x="535889" y="25750"/>
                </a:lnTo>
                <a:lnTo>
                  <a:pt x="499918" y="21033"/>
                </a:lnTo>
                <a:lnTo>
                  <a:pt x="455746" y="19635"/>
                </a:lnTo>
                <a:lnTo>
                  <a:pt x="409144" y="19222"/>
                </a:lnTo>
                <a:lnTo>
                  <a:pt x="361823" y="19099"/>
                </a:lnTo>
                <a:lnTo>
                  <a:pt x="314287" y="16240"/>
                </a:lnTo>
                <a:lnTo>
                  <a:pt x="266688" y="11513"/>
                </a:lnTo>
                <a:lnTo>
                  <a:pt x="221893" y="10111"/>
                </a:lnTo>
                <a:lnTo>
                  <a:pt x="176166" y="9697"/>
                </a:lnTo>
                <a:lnTo>
                  <a:pt x="130867" y="9574"/>
                </a:lnTo>
                <a:lnTo>
                  <a:pt x="114256" y="9545"/>
                </a:lnTo>
                <a:lnTo>
                  <a:pt x="114270" y="9539"/>
                </a:lnTo>
                <a:lnTo>
                  <a:pt x="122753" y="8471"/>
                </a:lnTo>
                <a:lnTo>
                  <a:pt x="168093" y="1322"/>
                </a:lnTo>
                <a:lnTo>
                  <a:pt x="204089" y="390"/>
                </a:lnTo>
                <a:lnTo>
                  <a:pt x="237461" y="172"/>
                </a:lnTo>
                <a:lnTo>
                  <a:pt x="275930" y="75"/>
                </a:lnTo>
                <a:lnTo>
                  <a:pt x="314194" y="31"/>
                </a:lnTo>
                <a:lnTo>
                  <a:pt x="358010" y="14"/>
                </a:lnTo>
                <a:lnTo>
                  <a:pt x="404649" y="4"/>
                </a:lnTo>
                <a:lnTo>
                  <a:pt x="450072" y="0"/>
                </a:lnTo>
                <a:lnTo>
                  <a:pt x="473615" y="1057"/>
                </a:lnTo>
                <a:lnTo>
                  <a:pt x="497777" y="2820"/>
                </a:lnTo>
                <a:lnTo>
                  <a:pt x="522350" y="5054"/>
                </a:lnTo>
                <a:lnTo>
                  <a:pt x="547201" y="6544"/>
                </a:lnTo>
                <a:lnTo>
                  <a:pt x="572234" y="7536"/>
                </a:lnTo>
                <a:lnTo>
                  <a:pt x="597389" y="8198"/>
                </a:lnTo>
                <a:lnTo>
                  <a:pt x="621568" y="9698"/>
                </a:lnTo>
                <a:lnTo>
                  <a:pt x="668189" y="14187"/>
                </a:lnTo>
                <a:lnTo>
                  <a:pt x="710781" y="16887"/>
                </a:lnTo>
                <a:lnTo>
                  <a:pt x="750878" y="19145"/>
                </a:lnTo>
                <a:lnTo>
                  <a:pt x="789865" y="23677"/>
                </a:lnTo>
                <a:lnTo>
                  <a:pt x="825537" y="26397"/>
                </a:lnTo>
                <a:lnTo>
                  <a:pt x="860089" y="27605"/>
                </a:lnTo>
                <a:lnTo>
                  <a:pt x="896612" y="28142"/>
                </a:lnTo>
                <a:lnTo>
                  <a:pt x="937705" y="23388"/>
                </a:lnTo>
                <a:lnTo>
                  <a:pt x="962025" y="95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SMARTInkShape-4462"/>
          <p:cNvSpPr/>
          <p:nvPr>
            <p:custDataLst>
              <p:tags r:id="rId8"/>
            </p:custDataLst>
          </p:nvPr>
        </p:nvSpPr>
        <p:spPr>
          <a:xfrm>
            <a:off x="6797118" y="5457825"/>
            <a:ext cx="727633" cy="28573"/>
          </a:xfrm>
          <a:custGeom>
            <a:avLst/>
            <a:gdLst/>
            <a:ahLst/>
            <a:cxnLst/>
            <a:rect l="0" t="0" r="0" b="0"/>
            <a:pathLst>
              <a:path w="727633" h="28573">
                <a:moveTo>
                  <a:pt x="13257" y="0"/>
                </a:moveTo>
                <a:lnTo>
                  <a:pt x="13257" y="0"/>
                </a:lnTo>
                <a:lnTo>
                  <a:pt x="0" y="0"/>
                </a:lnTo>
                <a:lnTo>
                  <a:pt x="185" y="1058"/>
                </a:lnTo>
                <a:lnTo>
                  <a:pt x="6036" y="5056"/>
                </a:lnTo>
                <a:lnTo>
                  <a:pt x="49852" y="15188"/>
                </a:lnTo>
                <a:lnTo>
                  <a:pt x="93009" y="17905"/>
                </a:lnTo>
                <a:lnTo>
                  <a:pt x="133078" y="18711"/>
                </a:lnTo>
                <a:lnTo>
                  <a:pt x="172820" y="18950"/>
                </a:lnTo>
                <a:lnTo>
                  <a:pt x="216580" y="19021"/>
                </a:lnTo>
                <a:lnTo>
                  <a:pt x="257886" y="19041"/>
                </a:lnTo>
                <a:lnTo>
                  <a:pt x="303169" y="19047"/>
                </a:lnTo>
                <a:lnTo>
                  <a:pt x="350099" y="19049"/>
                </a:lnTo>
                <a:lnTo>
                  <a:pt x="397518" y="19050"/>
                </a:lnTo>
                <a:lnTo>
                  <a:pt x="444025" y="19050"/>
                </a:lnTo>
                <a:lnTo>
                  <a:pt x="487202" y="19050"/>
                </a:lnTo>
                <a:lnTo>
                  <a:pt x="521290" y="19050"/>
                </a:lnTo>
                <a:lnTo>
                  <a:pt x="561013" y="13994"/>
                </a:lnTo>
                <a:lnTo>
                  <a:pt x="595930" y="9918"/>
                </a:lnTo>
                <a:lnTo>
                  <a:pt x="591840" y="9700"/>
                </a:lnTo>
                <a:lnTo>
                  <a:pt x="548174" y="9559"/>
                </a:lnTo>
                <a:lnTo>
                  <a:pt x="511700" y="9542"/>
                </a:lnTo>
                <a:lnTo>
                  <a:pt x="473971" y="9532"/>
                </a:lnTo>
                <a:lnTo>
                  <a:pt x="428929" y="9527"/>
                </a:lnTo>
                <a:lnTo>
                  <a:pt x="387714" y="9525"/>
                </a:lnTo>
                <a:lnTo>
                  <a:pt x="342459" y="10583"/>
                </a:lnTo>
                <a:lnTo>
                  <a:pt x="296594" y="16070"/>
                </a:lnTo>
                <a:lnTo>
                  <a:pt x="255724" y="18167"/>
                </a:lnTo>
                <a:lnTo>
                  <a:pt x="216803" y="18788"/>
                </a:lnTo>
                <a:lnTo>
                  <a:pt x="178460" y="20031"/>
                </a:lnTo>
                <a:lnTo>
                  <a:pt x="133222" y="26574"/>
                </a:lnTo>
                <a:lnTo>
                  <a:pt x="93704" y="28399"/>
                </a:lnTo>
                <a:lnTo>
                  <a:pt x="128278" y="28541"/>
                </a:lnTo>
                <a:lnTo>
                  <a:pt x="166331" y="28558"/>
                </a:lnTo>
                <a:lnTo>
                  <a:pt x="207231" y="28568"/>
                </a:lnTo>
                <a:lnTo>
                  <a:pt x="239521" y="28572"/>
                </a:lnTo>
                <a:lnTo>
                  <a:pt x="273626" y="25752"/>
                </a:lnTo>
                <a:lnTo>
                  <a:pt x="309951" y="22028"/>
                </a:lnTo>
                <a:lnTo>
                  <a:pt x="347264" y="20374"/>
                </a:lnTo>
                <a:lnTo>
                  <a:pt x="382190" y="19638"/>
                </a:lnTo>
                <a:lnTo>
                  <a:pt x="416410" y="19312"/>
                </a:lnTo>
                <a:lnTo>
                  <a:pt x="452787" y="19166"/>
                </a:lnTo>
                <a:lnTo>
                  <a:pt x="487298" y="19102"/>
                </a:lnTo>
                <a:lnTo>
                  <a:pt x="520275" y="18014"/>
                </a:lnTo>
                <a:lnTo>
                  <a:pt x="552570" y="14004"/>
                </a:lnTo>
                <a:lnTo>
                  <a:pt x="584562" y="11516"/>
                </a:lnTo>
                <a:lnTo>
                  <a:pt x="617479" y="10410"/>
                </a:lnTo>
                <a:lnTo>
                  <a:pt x="653275" y="9918"/>
                </a:lnTo>
                <a:lnTo>
                  <a:pt x="697579" y="8544"/>
                </a:lnTo>
                <a:lnTo>
                  <a:pt x="72763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SMARTInkShape-4463"/>
          <p:cNvSpPr/>
          <p:nvPr>
            <p:custDataLst>
              <p:tags r:id="rId9"/>
            </p:custDataLst>
          </p:nvPr>
        </p:nvSpPr>
        <p:spPr>
          <a:xfrm>
            <a:off x="5134132" y="5419725"/>
            <a:ext cx="462365" cy="47623"/>
          </a:xfrm>
          <a:custGeom>
            <a:avLst/>
            <a:gdLst/>
            <a:ahLst/>
            <a:cxnLst/>
            <a:rect l="0" t="0" r="0" b="0"/>
            <a:pathLst>
              <a:path w="462365" h="47623">
                <a:moveTo>
                  <a:pt x="56993" y="0"/>
                </a:moveTo>
                <a:lnTo>
                  <a:pt x="56993" y="0"/>
                </a:lnTo>
                <a:lnTo>
                  <a:pt x="21394" y="9132"/>
                </a:lnTo>
                <a:lnTo>
                  <a:pt x="0" y="9525"/>
                </a:lnTo>
                <a:lnTo>
                  <a:pt x="4945" y="9525"/>
                </a:lnTo>
                <a:lnTo>
                  <a:pt x="10225" y="12347"/>
                </a:lnTo>
                <a:lnTo>
                  <a:pt x="13115" y="14581"/>
                </a:lnTo>
                <a:lnTo>
                  <a:pt x="21970" y="17064"/>
                </a:lnTo>
                <a:lnTo>
                  <a:pt x="63523" y="18934"/>
                </a:lnTo>
                <a:lnTo>
                  <a:pt x="105478" y="11496"/>
                </a:lnTo>
                <a:lnTo>
                  <a:pt x="147944" y="9915"/>
                </a:lnTo>
                <a:lnTo>
                  <a:pt x="190552" y="3056"/>
                </a:lnTo>
                <a:lnTo>
                  <a:pt x="235815" y="603"/>
                </a:lnTo>
                <a:lnTo>
                  <a:pt x="275642" y="119"/>
                </a:lnTo>
                <a:lnTo>
                  <a:pt x="316098" y="17"/>
                </a:lnTo>
                <a:lnTo>
                  <a:pt x="361736" y="0"/>
                </a:lnTo>
                <a:lnTo>
                  <a:pt x="328057" y="1058"/>
                </a:lnTo>
                <a:lnTo>
                  <a:pt x="292975" y="8201"/>
                </a:lnTo>
                <a:lnTo>
                  <a:pt x="247211" y="12173"/>
                </a:lnTo>
                <a:lnTo>
                  <a:pt x="199831" y="19202"/>
                </a:lnTo>
                <a:lnTo>
                  <a:pt x="152238" y="27132"/>
                </a:lnTo>
                <a:lnTo>
                  <a:pt x="104618" y="35925"/>
                </a:lnTo>
                <a:lnTo>
                  <a:pt x="78865" y="40277"/>
                </a:lnTo>
                <a:lnTo>
                  <a:pt x="51200" y="46174"/>
                </a:lnTo>
                <a:lnTo>
                  <a:pt x="20954" y="47588"/>
                </a:lnTo>
                <a:lnTo>
                  <a:pt x="59439" y="47617"/>
                </a:lnTo>
                <a:lnTo>
                  <a:pt x="95474" y="47622"/>
                </a:lnTo>
                <a:lnTo>
                  <a:pt x="137187" y="42568"/>
                </a:lnTo>
                <a:lnTo>
                  <a:pt x="179767" y="39424"/>
                </a:lnTo>
                <a:lnTo>
                  <a:pt x="220840" y="33435"/>
                </a:lnTo>
                <a:lnTo>
                  <a:pt x="259822" y="30015"/>
                </a:lnTo>
                <a:lnTo>
                  <a:pt x="298183" y="23945"/>
                </a:lnTo>
                <a:lnTo>
                  <a:pt x="336360" y="20501"/>
                </a:lnTo>
                <a:lnTo>
                  <a:pt x="367423" y="16872"/>
                </a:lnTo>
                <a:lnTo>
                  <a:pt x="412145" y="11702"/>
                </a:lnTo>
                <a:lnTo>
                  <a:pt x="450645" y="9955"/>
                </a:lnTo>
                <a:lnTo>
                  <a:pt x="455953" y="10869"/>
                </a:lnTo>
                <a:lnTo>
                  <a:pt x="459491" y="12538"/>
                </a:lnTo>
                <a:lnTo>
                  <a:pt x="461850" y="14709"/>
                </a:lnTo>
                <a:lnTo>
                  <a:pt x="462364" y="17214"/>
                </a:lnTo>
                <a:lnTo>
                  <a:pt x="447518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SMARTInkShape-Group907"/>
          <p:cNvGrpSpPr/>
          <p:nvPr/>
        </p:nvGrpSpPr>
        <p:grpSpPr>
          <a:xfrm>
            <a:off x="10506075" y="5172075"/>
            <a:ext cx="1350169" cy="466726"/>
            <a:chOff x="10506075" y="5172075"/>
            <a:chExt cx="1350169" cy="466726"/>
          </a:xfrm>
        </p:grpSpPr>
        <p:sp>
          <p:nvSpPr>
            <p:cNvPr id="302" name="SMARTInkShape-4464"/>
            <p:cNvSpPr/>
            <p:nvPr>
              <p:custDataLst>
                <p:tags r:id="rId215"/>
              </p:custDataLst>
            </p:nvPr>
          </p:nvSpPr>
          <p:spPr>
            <a:xfrm>
              <a:off x="11563350" y="5230826"/>
              <a:ext cx="142680" cy="217475"/>
            </a:xfrm>
            <a:custGeom>
              <a:avLst/>
              <a:gdLst/>
              <a:ahLst/>
              <a:cxnLst/>
              <a:rect l="0" t="0" r="0" b="0"/>
              <a:pathLst>
                <a:path w="142680" h="217475">
                  <a:moveTo>
                    <a:pt x="0" y="46024"/>
                  </a:moveTo>
                  <a:lnTo>
                    <a:pt x="0" y="46024"/>
                  </a:lnTo>
                  <a:lnTo>
                    <a:pt x="0" y="40968"/>
                  </a:lnTo>
                  <a:lnTo>
                    <a:pt x="2824" y="35663"/>
                  </a:lnTo>
                  <a:lnTo>
                    <a:pt x="13256" y="18578"/>
                  </a:lnTo>
                  <a:lnTo>
                    <a:pt x="18362" y="15026"/>
                  </a:lnTo>
                  <a:lnTo>
                    <a:pt x="58313" y="3803"/>
                  </a:lnTo>
                  <a:lnTo>
                    <a:pt x="86069" y="0"/>
                  </a:lnTo>
                  <a:lnTo>
                    <a:pt x="119459" y="3930"/>
                  </a:lnTo>
                  <a:lnTo>
                    <a:pt x="128323" y="9495"/>
                  </a:lnTo>
                  <a:lnTo>
                    <a:pt x="140993" y="26967"/>
                  </a:lnTo>
                  <a:lnTo>
                    <a:pt x="142679" y="36494"/>
                  </a:lnTo>
                  <a:lnTo>
                    <a:pt x="132997" y="77419"/>
                  </a:lnTo>
                  <a:lnTo>
                    <a:pt x="120581" y="115843"/>
                  </a:lnTo>
                  <a:lnTo>
                    <a:pt x="100332" y="157966"/>
                  </a:lnTo>
                  <a:lnTo>
                    <a:pt x="70993" y="202058"/>
                  </a:lnTo>
                  <a:lnTo>
                    <a:pt x="57150" y="21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465"/>
            <p:cNvSpPr/>
            <p:nvPr>
              <p:custDataLst>
                <p:tags r:id="rId216"/>
              </p:custDataLst>
            </p:nvPr>
          </p:nvSpPr>
          <p:spPr>
            <a:xfrm>
              <a:off x="11574198" y="5353050"/>
              <a:ext cx="132028" cy="38101"/>
            </a:xfrm>
            <a:custGeom>
              <a:avLst/>
              <a:gdLst/>
              <a:ahLst/>
              <a:cxnLst/>
              <a:rect l="0" t="0" r="0" b="0"/>
              <a:pathLst>
                <a:path w="132028" h="38101">
                  <a:moveTo>
                    <a:pt x="8202" y="38100"/>
                  </a:moveTo>
                  <a:lnTo>
                    <a:pt x="8202" y="38100"/>
                  </a:lnTo>
                  <a:lnTo>
                    <a:pt x="3144" y="33044"/>
                  </a:lnTo>
                  <a:lnTo>
                    <a:pt x="664" y="27739"/>
                  </a:lnTo>
                  <a:lnTo>
                    <a:pt x="0" y="24843"/>
                  </a:lnTo>
                  <a:lnTo>
                    <a:pt x="618" y="21853"/>
                  </a:lnTo>
                  <a:lnTo>
                    <a:pt x="4126" y="15710"/>
                  </a:lnTo>
                  <a:lnTo>
                    <a:pt x="14858" y="12274"/>
                  </a:lnTo>
                  <a:lnTo>
                    <a:pt x="55645" y="4400"/>
                  </a:lnTo>
                  <a:lnTo>
                    <a:pt x="86561" y="5378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466"/>
            <p:cNvSpPr/>
            <p:nvPr>
              <p:custDataLst>
                <p:tags r:id="rId217"/>
              </p:custDataLst>
            </p:nvPr>
          </p:nvSpPr>
          <p:spPr>
            <a:xfrm>
              <a:off x="11715750" y="5172075"/>
              <a:ext cx="140494" cy="466726"/>
            </a:xfrm>
            <a:custGeom>
              <a:avLst/>
              <a:gdLst/>
              <a:ahLst/>
              <a:cxnLst/>
              <a:rect l="0" t="0" r="0" b="0"/>
              <a:pathLst>
                <a:path w="140494" h="466726">
                  <a:moveTo>
                    <a:pt x="85725" y="0"/>
                  </a:moveTo>
                  <a:lnTo>
                    <a:pt x="85725" y="0"/>
                  </a:lnTo>
                  <a:lnTo>
                    <a:pt x="80237" y="0"/>
                  </a:lnTo>
                  <a:lnTo>
                    <a:pt x="82580" y="0"/>
                  </a:lnTo>
                  <a:lnTo>
                    <a:pt x="87149" y="5645"/>
                  </a:lnTo>
                  <a:lnTo>
                    <a:pt x="103762" y="26515"/>
                  </a:lnTo>
                  <a:lnTo>
                    <a:pt x="126367" y="46591"/>
                  </a:lnTo>
                  <a:lnTo>
                    <a:pt x="134832" y="65509"/>
                  </a:lnTo>
                  <a:lnTo>
                    <a:pt x="140493" y="105017"/>
                  </a:lnTo>
                  <a:lnTo>
                    <a:pt x="137112" y="145181"/>
                  </a:lnTo>
                  <a:lnTo>
                    <a:pt x="125431" y="182528"/>
                  </a:lnTo>
                  <a:lnTo>
                    <a:pt x="102857" y="218692"/>
                  </a:lnTo>
                  <a:lnTo>
                    <a:pt x="62164" y="243208"/>
                  </a:lnTo>
                  <a:lnTo>
                    <a:pt x="49748" y="247066"/>
                  </a:lnTo>
                  <a:lnTo>
                    <a:pt x="50097" y="246202"/>
                  </a:lnTo>
                  <a:lnTo>
                    <a:pt x="53311" y="242420"/>
                  </a:lnTo>
                  <a:lnTo>
                    <a:pt x="58266" y="240034"/>
                  </a:lnTo>
                  <a:lnTo>
                    <a:pt x="61069" y="239398"/>
                  </a:lnTo>
                  <a:lnTo>
                    <a:pt x="62938" y="237915"/>
                  </a:lnTo>
                  <a:lnTo>
                    <a:pt x="65013" y="233446"/>
                  </a:lnTo>
                  <a:lnTo>
                    <a:pt x="67683" y="231831"/>
                  </a:lnTo>
                  <a:lnTo>
                    <a:pt x="82931" y="229026"/>
                  </a:lnTo>
                  <a:lnTo>
                    <a:pt x="87306" y="231612"/>
                  </a:lnTo>
                  <a:lnTo>
                    <a:pt x="89952" y="233783"/>
                  </a:lnTo>
                  <a:lnTo>
                    <a:pt x="92896" y="239018"/>
                  </a:lnTo>
                  <a:lnTo>
                    <a:pt x="94552" y="253559"/>
                  </a:lnTo>
                  <a:lnTo>
                    <a:pt x="92221" y="277976"/>
                  </a:lnTo>
                  <a:lnTo>
                    <a:pt x="85521" y="317534"/>
                  </a:lnTo>
                  <a:lnTo>
                    <a:pt x="74017" y="363288"/>
                  </a:lnTo>
                  <a:lnTo>
                    <a:pt x="69939" y="376303"/>
                  </a:lnTo>
                  <a:lnTo>
                    <a:pt x="60415" y="421444"/>
                  </a:lnTo>
                  <a:lnTo>
                    <a:pt x="58601" y="434606"/>
                  </a:lnTo>
                  <a:lnTo>
                    <a:pt x="49327" y="447511"/>
                  </a:lnTo>
                  <a:lnTo>
                    <a:pt x="42410" y="453915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467"/>
            <p:cNvSpPr/>
            <p:nvPr>
              <p:custDataLst>
                <p:tags r:id="rId218"/>
              </p:custDataLst>
            </p:nvPr>
          </p:nvSpPr>
          <p:spPr>
            <a:xfrm>
              <a:off x="10506075" y="5174041"/>
              <a:ext cx="177916" cy="411466"/>
            </a:xfrm>
            <a:custGeom>
              <a:avLst/>
              <a:gdLst/>
              <a:ahLst/>
              <a:cxnLst/>
              <a:rect l="0" t="0" r="0" b="0"/>
              <a:pathLst>
                <a:path w="177916" h="411466">
                  <a:moveTo>
                    <a:pt x="19050" y="102809"/>
                  </a:moveTo>
                  <a:lnTo>
                    <a:pt x="19050" y="102809"/>
                  </a:lnTo>
                  <a:lnTo>
                    <a:pt x="21874" y="133894"/>
                  </a:lnTo>
                  <a:lnTo>
                    <a:pt x="27252" y="175036"/>
                  </a:lnTo>
                  <a:lnTo>
                    <a:pt x="33241" y="216520"/>
                  </a:lnTo>
                  <a:lnTo>
                    <a:pt x="37141" y="258307"/>
                  </a:lnTo>
                  <a:lnTo>
                    <a:pt x="37815" y="298225"/>
                  </a:lnTo>
                  <a:lnTo>
                    <a:pt x="38042" y="341709"/>
                  </a:lnTo>
                  <a:lnTo>
                    <a:pt x="37017" y="353979"/>
                  </a:lnTo>
                  <a:lnTo>
                    <a:pt x="33031" y="366487"/>
                  </a:lnTo>
                  <a:lnTo>
                    <a:pt x="31545" y="368552"/>
                  </a:lnTo>
                  <a:lnTo>
                    <a:pt x="30555" y="367813"/>
                  </a:lnTo>
                  <a:lnTo>
                    <a:pt x="29162" y="348193"/>
                  </a:lnTo>
                  <a:lnTo>
                    <a:pt x="28749" y="308866"/>
                  </a:lnTo>
                  <a:lnTo>
                    <a:pt x="25804" y="266521"/>
                  </a:lnTo>
                  <a:lnTo>
                    <a:pt x="22052" y="236953"/>
                  </a:lnTo>
                  <a:lnTo>
                    <a:pt x="20386" y="199117"/>
                  </a:lnTo>
                  <a:lnTo>
                    <a:pt x="19643" y="166075"/>
                  </a:lnTo>
                  <a:lnTo>
                    <a:pt x="19227" y="123671"/>
                  </a:lnTo>
                  <a:lnTo>
                    <a:pt x="24141" y="76474"/>
                  </a:lnTo>
                  <a:lnTo>
                    <a:pt x="33636" y="31621"/>
                  </a:lnTo>
                  <a:lnTo>
                    <a:pt x="42466" y="12962"/>
                  </a:lnTo>
                  <a:lnTo>
                    <a:pt x="49917" y="4668"/>
                  </a:lnTo>
                  <a:lnTo>
                    <a:pt x="62400" y="981"/>
                  </a:lnTo>
                  <a:lnTo>
                    <a:pt x="70176" y="0"/>
                  </a:lnTo>
                  <a:lnTo>
                    <a:pt x="87281" y="4553"/>
                  </a:lnTo>
                  <a:lnTo>
                    <a:pt x="103351" y="13631"/>
                  </a:lnTo>
                  <a:lnTo>
                    <a:pt x="143256" y="55353"/>
                  </a:lnTo>
                  <a:lnTo>
                    <a:pt x="163293" y="80617"/>
                  </a:lnTo>
                  <a:lnTo>
                    <a:pt x="174089" y="119870"/>
                  </a:lnTo>
                  <a:lnTo>
                    <a:pt x="177915" y="153783"/>
                  </a:lnTo>
                  <a:lnTo>
                    <a:pt x="177246" y="200110"/>
                  </a:lnTo>
                  <a:lnTo>
                    <a:pt x="167522" y="239589"/>
                  </a:lnTo>
                  <a:lnTo>
                    <a:pt x="148415" y="281978"/>
                  </a:lnTo>
                  <a:lnTo>
                    <a:pt x="118570" y="324113"/>
                  </a:lnTo>
                  <a:lnTo>
                    <a:pt x="84528" y="365972"/>
                  </a:lnTo>
                  <a:lnTo>
                    <a:pt x="39070" y="399346"/>
                  </a:lnTo>
                  <a:lnTo>
                    <a:pt x="21572" y="410218"/>
                  </a:lnTo>
                  <a:lnTo>
                    <a:pt x="16498" y="411465"/>
                  </a:lnTo>
                  <a:lnTo>
                    <a:pt x="12057" y="411238"/>
                  </a:lnTo>
                  <a:lnTo>
                    <a:pt x="8037" y="410028"/>
                  </a:lnTo>
                  <a:lnTo>
                    <a:pt x="5360" y="408164"/>
                  </a:lnTo>
                  <a:lnTo>
                    <a:pt x="0" y="398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468"/>
            <p:cNvSpPr/>
            <p:nvPr>
              <p:custDataLst>
                <p:tags r:id="rId219"/>
              </p:custDataLst>
            </p:nvPr>
          </p:nvSpPr>
          <p:spPr>
            <a:xfrm>
              <a:off x="10763250" y="5343917"/>
              <a:ext cx="76201" cy="9134"/>
            </a:xfrm>
            <a:custGeom>
              <a:avLst/>
              <a:gdLst/>
              <a:ahLst/>
              <a:cxnLst/>
              <a:rect l="0" t="0" r="0" b="0"/>
              <a:pathLst>
                <a:path w="76201" h="9134">
                  <a:moveTo>
                    <a:pt x="0" y="9133"/>
                  </a:moveTo>
                  <a:lnTo>
                    <a:pt x="0" y="9133"/>
                  </a:lnTo>
                  <a:lnTo>
                    <a:pt x="15208" y="2588"/>
                  </a:lnTo>
                  <a:lnTo>
                    <a:pt x="49836" y="0"/>
                  </a:lnTo>
                  <a:lnTo>
                    <a:pt x="762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469"/>
            <p:cNvSpPr/>
            <p:nvPr>
              <p:custDataLst>
                <p:tags r:id="rId220"/>
              </p:custDataLst>
            </p:nvPr>
          </p:nvSpPr>
          <p:spPr>
            <a:xfrm>
              <a:off x="10764573" y="5438775"/>
              <a:ext cx="93928" cy="27252"/>
            </a:xfrm>
            <a:custGeom>
              <a:avLst/>
              <a:gdLst/>
              <a:ahLst/>
              <a:cxnLst/>
              <a:rect l="0" t="0" r="0" b="0"/>
              <a:pathLst>
                <a:path w="93928" h="27252">
                  <a:moveTo>
                    <a:pt x="8202" y="19050"/>
                  </a:moveTo>
                  <a:lnTo>
                    <a:pt x="8202" y="19050"/>
                  </a:lnTo>
                  <a:lnTo>
                    <a:pt x="0" y="27251"/>
                  </a:lnTo>
                  <a:lnTo>
                    <a:pt x="42969" y="9225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470"/>
            <p:cNvSpPr/>
            <p:nvPr>
              <p:custDataLst>
                <p:tags r:id="rId221"/>
              </p:custDataLst>
            </p:nvPr>
          </p:nvSpPr>
          <p:spPr>
            <a:xfrm>
              <a:off x="10920951" y="5174723"/>
              <a:ext cx="128050" cy="345265"/>
            </a:xfrm>
            <a:custGeom>
              <a:avLst/>
              <a:gdLst/>
              <a:ahLst/>
              <a:cxnLst/>
              <a:rect l="0" t="0" r="0" b="0"/>
              <a:pathLst>
                <a:path w="128050" h="345265">
                  <a:moveTo>
                    <a:pt x="128049" y="16402"/>
                  </a:moveTo>
                  <a:lnTo>
                    <a:pt x="128049" y="16402"/>
                  </a:lnTo>
                  <a:lnTo>
                    <a:pt x="113900" y="3310"/>
                  </a:lnTo>
                  <a:lnTo>
                    <a:pt x="106591" y="0"/>
                  </a:lnTo>
                  <a:lnTo>
                    <a:pt x="86414" y="3193"/>
                  </a:lnTo>
                  <a:lnTo>
                    <a:pt x="60326" y="15899"/>
                  </a:lnTo>
                  <a:lnTo>
                    <a:pt x="54326" y="21358"/>
                  </a:lnTo>
                  <a:lnTo>
                    <a:pt x="47659" y="33069"/>
                  </a:lnTo>
                  <a:lnTo>
                    <a:pt x="47517" y="45329"/>
                  </a:lnTo>
                  <a:lnTo>
                    <a:pt x="48962" y="51561"/>
                  </a:lnTo>
                  <a:lnTo>
                    <a:pt x="81255" y="97649"/>
                  </a:lnTo>
                  <a:lnTo>
                    <a:pt x="101324" y="124096"/>
                  </a:lnTo>
                  <a:lnTo>
                    <a:pt x="106725" y="143326"/>
                  </a:lnTo>
                  <a:lnTo>
                    <a:pt x="107988" y="156068"/>
                  </a:lnTo>
                  <a:lnTo>
                    <a:pt x="102906" y="171610"/>
                  </a:lnTo>
                  <a:lnTo>
                    <a:pt x="77903" y="211121"/>
                  </a:lnTo>
                  <a:lnTo>
                    <a:pt x="66602" y="224652"/>
                  </a:lnTo>
                  <a:lnTo>
                    <a:pt x="48341" y="235445"/>
                  </a:lnTo>
                  <a:lnTo>
                    <a:pt x="12661" y="275273"/>
                  </a:lnTo>
                  <a:lnTo>
                    <a:pt x="278" y="300246"/>
                  </a:lnTo>
                  <a:lnTo>
                    <a:pt x="0" y="312240"/>
                  </a:lnTo>
                  <a:lnTo>
                    <a:pt x="1408" y="318403"/>
                  </a:lnTo>
                  <a:lnTo>
                    <a:pt x="8617" y="328071"/>
                  </a:lnTo>
                  <a:lnTo>
                    <a:pt x="13503" y="332131"/>
                  </a:lnTo>
                  <a:lnTo>
                    <a:pt x="24574" y="336643"/>
                  </a:lnTo>
                  <a:lnTo>
                    <a:pt x="60683" y="345264"/>
                  </a:lnTo>
                  <a:lnTo>
                    <a:pt x="118524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471"/>
            <p:cNvSpPr/>
            <p:nvPr>
              <p:custDataLst>
                <p:tags r:id="rId222"/>
              </p:custDataLst>
            </p:nvPr>
          </p:nvSpPr>
          <p:spPr>
            <a:xfrm>
              <a:off x="11420475" y="5457825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85725" y="0"/>
                  </a:moveTo>
                  <a:lnTo>
                    <a:pt x="85725" y="0"/>
                  </a:lnTo>
                  <a:lnTo>
                    <a:pt x="78119" y="19638"/>
                  </a:lnTo>
                  <a:lnTo>
                    <a:pt x="72468" y="24604"/>
                  </a:lnTo>
                  <a:lnTo>
                    <a:pt x="31128" y="55257"/>
                  </a:lnTo>
                  <a:lnTo>
                    <a:pt x="13037" y="717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472"/>
            <p:cNvSpPr/>
            <p:nvPr>
              <p:custDataLst>
                <p:tags r:id="rId223"/>
              </p:custDataLst>
            </p:nvPr>
          </p:nvSpPr>
          <p:spPr>
            <a:xfrm>
              <a:off x="11325225" y="5258192"/>
              <a:ext cx="88775" cy="206632"/>
            </a:xfrm>
            <a:custGeom>
              <a:avLst/>
              <a:gdLst/>
              <a:ahLst/>
              <a:cxnLst/>
              <a:rect l="0" t="0" r="0" b="0"/>
              <a:pathLst>
                <a:path w="88775" h="206632">
                  <a:moveTo>
                    <a:pt x="19050" y="9133"/>
                  </a:moveTo>
                  <a:lnTo>
                    <a:pt x="19050" y="9133"/>
                  </a:lnTo>
                  <a:lnTo>
                    <a:pt x="48710" y="932"/>
                  </a:lnTo>
                  <a:lnTo>
                    <a:pt x="69819" y="0"/>
                  </a:lnTo>
                  <a:lnTo>
                    <a:pt x="75121" y="1986"/>
                  </a:lnTo>
                  <a:lnTo>
                    <a:pt x="78656" y="5427"/>
                  </a:lnTo>
                  <a:lnTo>
                    <a:pt x="81012" y="9837"/>
                  </a:lnTo>
                  <a:lnTo>
                    <a:pt x="81524" y="14894"/>
                  </a:lnTo>
                  <a:lnTo>
                    <a:pt x="79272" y="26157"/>
                  </a:lnTo>
                  <a:lnTo>
                    <a:pt x="71921" y="35397"/>
                  </a:lnTo>
                  <a:lnTo>
                    <a:pt x="36556" y="67999"/>
                  </a:lnTo>
                  <a:lnTo>
                    <a:pt x="32122" y="75159"/>
                  </a:lnTo>
                  <a:lnTo>
                    <a:pt x="29626" y="85141"/>
                  </a:lnTo>
                  <a:lnTo>
                    <a:pt x="29276" y="88380"/>
                  </a:lnTo>
                  <a:lnTo>
                    <a:pt x="31159" y="91598"/>
                  </a:lnTo>
                  <a:lnTo>
                    <a:pt x="43922" y="101183"/>
                  </a:lnTo>
                  <a:lnTo>
                    <a:pt x="61109" y="112843"/>
                  </a:lnTo>
                  <a:lnTo>
                    <a:pt x="87121" y="143009"/>
                  </a:lnTo>
                  <a:lnTo>
                    <a:pt x="88774" y="149185"/>
                  </a:lnTo>
                  <a:lnTo>
                    <a:pt x="87786" y="164511"/>
                  </a:lnTo>
                  <a:lnTo>
                    <a:pt x="78175" y="179084"/>
                  </a:lnTo>
                  <a:lnTo>
                    <a:pt x="63318" y="191559"/>
                  </a:lnTo>
                  <a:lnTo>
                    <a:pt x="37105" y="203473"/>
                  </a:lnTo>
                  <a:lnTo>
                    <a:pt x="18607" y="206631"/>
                  </a:lnTo>
                  <a:lnTo>
                    <a:pt x="12406" y="206415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473"/>
            <p:cNvSpPr/>
            <p:nvPr>
              <p:custDataLst>
                <p:tags r:id="rId224"/>
              </p:custDataLst>
            </p:nvPr>
          </p:nvSpPr>
          <p:spPr>
            <a:xfrm>
              <a:off x="11163300" y="543877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48361" y="23370"/>
                  </a:lnTo>
                  <a:lnTo>
                    <a:pt x="22454" y="7076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474"/>
            <p:cNvSpPr/>
            <p:nvPr>
              <p:custDataLst>
                <p:tags r:id="rId225"/>
              </p:custDataLst>
            </p:nvPr>
          </p:nvSpPr>
          <p:spPr>
            <a:xfrm>
              <a:off x="11134725" y="5253194"/>
              <a:ext cx="18545" cy="185582"/>
            </a:xfrm>
            <a:custGeom>
              <a:avLst/>
              <a:gdLst/>
              <a:ahLst/>
              <a:cxnLst/>
              <a:rect l="0" t="0" r="0" b="0"/>
              <a:pathLst>
                <a:path w="18545" h="185582">
                  <a:moveTo>
                    <a:pt x="0" y="14131"/>
                  </a:moveTo>
                  <a:lnTo>
                    <a:pt x="0" y="14131"/>
                  </a:lnTo>
                  <a:lnTo>
                    <a:pt x="0" y="9075"/>
                  </a:lnTo>
                  <a:lnTo>
                    <a:pt x="2824" y="3770"/>
                  </a:lnTo>
                  <a:lnTo>
                    <a:pt x="5057" y="874"/>
                  </a:lnTo>
                  <a:lnTo>
                    <a:pt x="7606" y="0"/>
                  </a:lnTo>
                  <a:lnTo>
                    <a:pt x="10361" y="478"/>
                  </a:lnTo>
                  <a:lnTo>
                    <a:pt x="13257" y="1854"/>
                  </a:lnTo>
                  <a:lnTo>
                    <a:pt x="16476" y="14672"/>
                  </a:lnTo>
                  <a:lnTo>
                    <a:pt x="18544" y="52338"/>
                  </a:lnTo>
                  <a:lnTo>
                    <a:pt x="12405" y="95840"/>
                  </a:lnTo>
                  <a:lnTo>
                    <a:pt x="11435" y="121008"/>
                  </a:lnTo>
                  <a:lnTo>
                    <a:pt x="15265" y="147045"/>
                  </a:lnTo>
                  <a:lnTo>
                    <a:pt x="9525" y="185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908"/>
          <p:cNvGrpSpPr/>
          <p:nvPr/>
        </p:nvGrpSpPr>
        <p:grpSpPr>
          <a:xfrm>
            <a:off x="7938363" y="5848858"/>
            <a:ext cx="1415188" cy="605423"/>
            <a:chOff x="7938363" y="5848858"/>
            <a:chExt cx="1415188" cy="605423"/>
          </a:xfrm>
        </p:grpSpPr>
        <p:sp>
          <p:nvSpPr>
            <p:cNvPr id="314" name="SMARTInkShape-4475"/>
            <p:cNvSpPr/>
            <p:nvPr>
              <p:custDataLst>
                <p:tags r:id="rId207"/>
              </p:custDataLst>
            </p:nvPr>
          </p:nvSpPr>
          <p:spPr>
            <a:xfrm>
              <a:off x="8820150" y="5953125"/>
              <a:ext cx="75205" cy="285751"/>
            </a:xfrm>
            <a:custGeom>
              <a:avLst/>
              <a:gdLst/>
              <a:ahLst/>
              <a:cxnLst/>
              <a:rect l="0" t="0" r="0" b="0"/>
              <a:pathLst>
                <a:path w="75205" h="285751">
                  <a:moveTo>
                    <a:pt x="66675" y="0"/>
                  </a:moveTo>
                  <a:lnTo>
                    <a:pt x="66675" y="0"/>
                  </a:lnTo>
                  <a:lnTo>
                    <a:pt x="71732" y="5056"/>
                  </a:lnTo>
                  <a:lnTo>
                    <a:pt x="74215" y="10361"/>
                  </a:lnTo>
                  <a:lnTo>
                    <a:pt x="74876" y="13257"/>
                  </a:lnTo>
                  <a:lnTo>
                    <a:pt x="63905" y="38602"/>
                  </a:lnTo>
                  <a:lnTo>
                    <a:pt x="63770" y="43726"/>
                  </a:lnTo>
                  <a:lnTo>
                    <a:pt x="72837" y="86858"/>
                  </a:lnTo>
                  <a:lnTo>
                    <a:pt x="75204" y="127100"/>
                  </a:lnTo>
                  <a:lnTo>
                    <a:pt x="73790" y="161131"/>
                  </a:lnTo>
                  <a:lnTo>
                    <a:pt x="60904" y="197555"/>
                  </a:lnTo>
                  <a:lnTo>
                    <a:pt x="40409" y="242145"/>
                  </a:lnTo>
                  <a:lnTo>
                    <a:pt x="26436" y="265069"/>
                  </a:lnTo>
                  <a:lnTo>
                    <a:pt x="15984" y="27655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476"/>
            <p:cNvSpPr/>
            <p:nvPr>
              <p:custDataLst>
                <p:tags r:id="rId208"/>
              </p:custDataLst>
            </p:nvPr>
          </p:nvSpPr>
          <p:spPr>
            <a:xfrm>
              <a:off x="9203556" y="5848858"/>
              <a:ext cx="149995" cy="142368"/>
            </a:xfrm>
            <a:custGeom>
              <a:avLst/>
              <a:gdLst/>
              <a:ahLst/>
              <a:cxnLst/>
              <a:rect l="0" t="0" r="0" b="0"/>
              <a:pathLst>
                <a:path w="149995" h="142368">
                  <a:moveTo>
                    <a:pt x="7119" y="18542"/>
                  </a:moveTo>
                  <a:lnTo>
                    <a:pt x="7119" y="18542"/>
                  </a:lnTo>
                  <a:lnTo>
                    <a:pt x="12176" y="13486"/>
                  </a:lnTo>
                  <a:lnTo>
                    <a:pt x="12607" y="10938"/>
                  </a:lnTo>
                  <a:lnTo>
                    <a:pt x="11836" y="8181"/>
                  </a:lnTo>
                  <a:lnTo>
                    <a:pt x="10264" y="5285"/>
                  </a:lnTo>
                  <a:lnTo>
                    <a:pt x="12390" y="3354"/>
                  </a:lnTo>
                  <a:lnTo>
                    <a:pt x="37055" y="0"/>
                  </a:lnTo>
                  <a:lnTo>
                    <a:pt x="44413" y="2541"/>
                  </a:lnTo>
                  <a:lnTo>
                    <a:pt x="47857" y="4700"/>
                  </a:lnTo>
                  <a:lnTo>
                    <a:pt x="57760" y="17850"/>
                  </a:lnTo>
                  <a:lnTo>
                    <a:pt x="62340" y="40209"/>
                  </a:lnTo>
                  <a:lnTo>
                    <a:pt x="57767" y="54983"/>
                  </a:lnTo>
                  <a:lnTo>
                    <a:pt x="31663" y="93661"/>
                  </a:lnTo>
                  <a:lnTo>
                    <a:pt x="0" y="129348"/>
                  </a:lnTo>
                  <a:lnTo>
                    <a:pt x="1315" y="131571"/>
                  </a:lnTo>
                  <a:lnTo>
                    <a:pt x="8419" y="136862"/>
                  </a:lnTo>
                  <a:lnTo>
                    <a:pt x="54184" y="141642"/>
                  </a:lnTo>
                  <a:lnTo>
                    <a:pt x="97789" y="142223"/>
                  </a:lnTo>
                  <a:lnTo>
                    <a:pt x="149994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477"/>
            <p:cNvSpPr/>
            <p:nvPr>
              <p:custDataLst>
                <p:tags r:id="rId209"/>
              </p:custDataLst>
            </p:nvPr>
          </p:nvSpPr>
          <p:spPr>
            <a:xfrm>
              <a:off x="9048750" y="5905500"/>
              <a:ext cx="74698" cy="447676"/>
            </a:xfrm>
            <a:custGeom>
              <a:avLst/>
              <a:gdLst/>
              <a:ahLst/>
              <a:cxnLst/>
              <a:rect l="0" t="0" r="0" b="0"/>
              <a:pathLst>
                <a:path w="74698" h="447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15170"/>
                  </a:lnTo>
                  <a:lnTo>
                    <a:pt x="40698" y="58461"/>
                  </a:lnTo>
                  <a:lnTo>
                    <a:pt x="52864" y="104811"/>
                  </a:lnTo>
                  <a:lnTo>
                    <a:pt x="62113" y="141122"/>
                  </a:lnTo>
                  <a:lnTo>
                    <a:pt x="68595" y="187959"/>
                  </a:lnTo>
                  <a:lnTo>
                    <a:pt x="74697" y="233154"/>
                  </a:lnTo>
                  <a:lnTo>
                    <a:pt x="68300" y="275243"/>
                  </a:lnTo>
                  <a:lnTo>
                    <a:pt x="56844" y="322596"/>
                  </a:lnTo>
                  <a:lnTo>
                    <a:pt x="47534" y="362637"/>
                  </a:lnTo>
                  <a:lnTo>
                    <a:pt x="30680" y="409665"/>
                  </a:lnTo>
                  <a:lnTo>
                    <a:pt x="12729" y="442042"/>
                  </a:lnTo>
                  <a:lnTo>
                    <a:pt x="10603" y="443920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478"/>
            <p:cNvSpPr/>
            <p:nvPr>
              <p:custDataLst>
                <p:tags r:id="rId210"/>
              </p:custDataLst>
            </p:nvPr>
          </p:nvSpPr>
          <p:spPr>
            <a:xfrm>
              <a:off x="7938363" y="5850183"/>
              <a:ext cx="99860" cy="459444"/>
            </a:xfrm>
            <a:custGeom>
              <a:avLst/>
              <a:gdLst/>
              <a:ahLst/>
              <a:cxnLst/>
              <a:rect l="0" t="0" r="0" b="0"/>
              <a:pathLst>
                <a:path w="99860" h="459444">
                  <a:moveTo>
                    <a:pt x="5487" y="26742"/>
                  </a:moveTo>
                  <a:lnTo>
                    <a:pt x="5487" y="26742"/>
                  </a:lnTo>
                  <a:lnTo>
                    <a:pt x="431" y="21686"/>
                  </a:lnTo>
                  <a:lnTo>
                    <a:pt x="0" y="19138"/>
                  </a:lnTo>
                  <a:lnTo>
                    <a:pt x="770" y="16381"/>
                  </a:lnTo>
                  <a:lnTo>
                    <a:pt x="3390" y="10495"/>
                  </a:lnTo>
                  <a:lnTo>
                    <a:pt x="4556" y="4352"/>
                  </a:lnTo>
                  <a:lnTo>
                    <a:pt x="5924" y="2290"/>
                  </a:lnTo>
                  <a:lnTo>
                    <a:pt x="7895" y="916"/>
                  </a:lnTo>
                  <a:lnTo>
                    <a:pt x="10267" y="0"/>
                  </a:lnTo>
                  <a:lnTo>
                    <a:pt x="12907" y="1506"/>
                  </a:lnTo>
                  <a:lnTo>
                    <a:pt x="50536" y="48052"/>
                  </a:lnTo>
                  <a:lnTo>
                    <a:pt x="57259" y="65847"/>
                  </a:lnTo>
                  <a:lnTo>
                    <a:pt x="71688" y="113253"/>
                  </a:lnTo>
                  <a:lnTo>
                    <a:pt x="83781" y="147978"/>
                  </a:lnTo>
                  <a:lnTo>
                    <a:pt x="90732" y="179755"/>
                  </a:lnTo>
                  <a:lnTo>
                    <a:pt x="96291" y="218573"/>
                  </a:lnTo>
                  <a:lnTo>
                    <a:pt x="98761" y="260519"/>
                  </a:lnTo>
                  <a:lnTo>
                    <a:pt x="99859" y="301034"/>
                  </a:lnTo>
                  <a:lnTo>
                    <a:pt x="99288" y="337033"/>
                  </a:lnTo>
                  <a:lnTo>
                    <a:pt x="93017" y="377266"/>
                  </a:lnTo>
                  <a:lnTo>
                    <a:pt x="83398" y="419644"/>
                  </a:lnTo>
                  <a:lnTo>
                    <a:pt x="65790" y="458306"/>
                  </a:lnTo>
                  <a:lnTo>
                    <a:pt x="63680" y="459443"/>
                  </a:lnTo>
                  <a:lnTo>
                    <a:pt x="53112" y="45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479"/>
            <p:cNvSpPr/>
            <p:nvPr>
              <p:custDataLst>
                <p:tags r:id="rId211"/>
              </p:custDataLst>
            </p:nvPr>
          </p:nvSpPr>
          <p:spPr>
            <a:xfrm>
              <a:off x="8649761" y="6039243"/>
              <a:ext cx="113240" cy="173746"/>
            </a:xfrm>
            <a:custGeom>
              <a:avLst/>
              <a:gdLst/>
              <a:ahLst/>
              <a:cxnLst/>
              <a:rect l="0" t="0" r="0" b="0"/>
              <a:pathLst>
                <a:path w="113240" h="173746">
                  <a:moveTo>
                    <a:pt x="8464" y="9132"/>
                  </a:moveTo>
                  <a:lnTo>
                    <a:pt x="8464" y="9132"/>
                  </a:lnTo>
                  <a:lnTo>
                    <a:pt x="8464" y="931"/>
                  </a:lnTo>
                  <a:lnTo>
                    <a:pt x="9522" y="490"/>
                  </a:lnTo>
                  <a:lnTo>
                    <a:pt x="13520" y="0"/>
                  </a:lnTo>
                  <a:lnTo>
                    <a:pt x="16068" y="1985"/>
                  </a:lnTo>
                  <a:lnTo>
                    <a:pt x="46007" y="40786"/>
                  </a:lnTo>
                  <a:lnTo>
                    <a:pt x="54098" y="83745"/>
                  </a:lnTo>
                  <a:lnTo>
                    <a:pt x="52676" y="113437"/>
                  </a:lnTo>
                  <a:lnTo>
                    <a:pt x="42715" y="146857"/>
                  </a:lnTo>
                  <a:lnTo>
                    <a:pt x="33917" y="157832"/>
                  </a:lnTo>
                  <a:lnTo>
                    <a:pt x="11023" y="173502"/>
                  </a:lnTo>
                  <a:lnTo>
                    <a:pt x="6994" y="173745"/>
                  </a:lnTo>
                  <a:lnTo>
                    <a:pt x="4309" y="171791"/>
                  </a:lnTo>
                  <a:lnTo>
                    <a:pt x="1326" y="163975"/>
                  </a:lnTo>
                  <a:lnTo>
                    <a:pt x="0" y="153447"/>
                  </a:lnTo>
                  <a:lnTo>
                    <a:pt x="4310" y="130561"/>
                  </a:lnTo>
                  <a:lnTo>
                    <a:pt x="25818" y="90661"/>
                  </a:lnTo>
                  <a:lnTo>
                    <a:pt x="62897" y="50162"/>
                  </a:lnTo>
                  <a:lnTo>
                    <a:pt x="72520" y="43243"/>
                  </a:lnTo>
                  <a:lnTo>
                    <a:pt x="83888" y="36525"/>
                  </a:lnTo>
                  <a:lnTo>
                    <a:pt x="87321" y="33744"/>
                  </a:lnTo>
                  <a:lnTo>
                    <a:pt x="89610" y="32948"/>
                  </a:lnTo>
                  <a:lnTo>
                    <a:pt x="91137" y="33476"/>
                  </a:lnTo>
                  <a:lnTo>
                    <a:pt x="92154" y="34887"/>
                  </a:lnTo>
                  <a:lnTo>
                    <a:pt x="90463" y="42098"/>
                  </a:lnTo>
                  <a:lnTo>
                    <a:pt x="87241" y="53417"/>
                  </a:lnTo>
                  <a:lnTo>
                    <a:pt x="79947" y="100728"/>
                  </a:lnTo>
                  <a:lnTo>
                    <a:pt x="80098" y="118986"/>
                  </a:lnTo>
                  <a:lnTo>
                    <a:pt x="88819" y="147955"/>
                  </a:lnTo>
                  <a:lnTo>
                    <a:pt x="92726" y="152480"/>
                  </a:lnTo>
                  <a:lnTo>
                    <a:pt x="113239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480"/>
            <p:cNvSpPr/>
            <p:nvPr>
              <p:custDataLst>
                <p:tags r:id="rId212"/>
              </p:custDataLst>
            </p:nvPr>
          </p:nvSpPr>
          <p:spPr>
            <a:xfrm>
              <a:off x="8536722" y="5987493"/>
              <a:ext cx="92929" cy="270433"/>
            </a:xfrm>
            <a:custGeom>
              <a:avLst/>
              <a:gdLst/>
              <a:ahLst/>
              <a:cxnLst/>
              <a:rect l="0" t="0" r="0" b="0"/>
              <a:pathLst>
                <a:path w="92929" h="270433">
                  <a:moveTo>
                    <a:pt x="92928" y="13257"/>
                  </a:moveTo>
                  <a:lnTo>
                    <a:pt x="92928" y="13257"/>
                  </a:lnTo>
                  <a:lnTo>
                    <a:pt x="79671" y="0"/>
                  </a:lnTo>
                  <a:lnTo>
                    <a:pt x="75623" y="185"/>
                  </a:lnTo>
                  <a:lnTo>
                    <a:pt x="65482" y="6037"/>
                  </a:lnTo>
                  <a:lnTo>
                    <a:pt x="47871" y="21230"/>
                  </a:lnTo>
                  <a:lnTo>
                    <a:pt x="27010" y="66649"/>
                  </a:lnTo>
                  <a:lnTo>
                    <a:pt x="13703" y="110234"/>
                  </a:lnTo>
                  <a:lnTo>
                    <a:pt x="1941" y="149104"/>
                  </a:lnTo>
                  <a:lnTo>
                    <a:pt x="0" y="183213"/>
                  </a:lnTo>
                  <a:lnTo>
                    <a:pt x="6715" y="219072"/>
                  </a:lnTo>
                  <a:lnTo>
                    <a:pt x="35778" y="27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481"/>
            <p:cNvSpPr/>
            <p:nvPr>
              <p:custDataLst>
                <p:tags r:id="rId213"/>
              </p:custDataLst>
            </p:nvPr>
          </p:nvSpPr>
          <p:spPr>
            <a:xfrm>
              <a:off x="8310124" y="5853155"/>
              <a:ext cx="109977" cy="128546"/>
            </a:xfrm>
            <a:custGeom>
              <a:avLst/>
              <a:gdLst/>
              <a:ahLst/>
              <a:cxnLst/>
              <a:rect l="0" t="0" r="0" b="0"/>
              <a:pathLst>
                <a:path w="109977" h="128546">
                  <a:moveTo>
                    <a:pt x="33776" y="33295"/>
                  </a:moveTo>
                  <a:lnTo>
                    <a:pt x="33776" y="33295"/>
                  </a:lnTo>
                  <a:lnTo>
                    <a:pt x="28720" y="33295"/>
                  </a:lnTo>
                  <a:lnTo>
                    <a:pt x="27231" y="34353"/>
                  </a:lnTo>
                  <a:lnTo>
                    <a:pt x="26238" y="36117"/>
                  </a:lnTo>
                  <a:lnTo>
                    <a:pt x="14628" y="82656"/>
                  </a:lnTo>
                  <a:lnTo>
                    <a:pt x="5109" y="121955"/>
                  </a:lnTo>
                  <a:lnTo>
                    <a:pt x="3023" y="124153"/>
                  </a:lnTo>
                  <a:lnTo>
                    <a:pt x="573" y="125616"/>
                  </a:lnTo>
                  <a:lnTo>
                    <a:pt x="0" y="124476"/>
                  </a:lnTo>
                  <a:lnTo>
                    <a:pt x="13267" y="88276"/>
                  </a:lnTo>
                  <a:lnTo>
                    <a:pt x="35714" y="42534"/>
                  </a:lnTo>
                  <a:lnTo>
                    <a:pt x="55952" y="7838"/>
                  </a:lnTo>
                  <a:lnTo>
                    <a:pt x="64093" y="814"/>
                  </a:lnTo>
                  <a:lnTo>
                    <a:pt x="66687" y="0"/>
                  </a:lnTo>
                  <a:lnTo>
                    <a:pt x="68417" y="514"/>
                  </a:lnTo>
                  <a:lnTo>
                    <a:pt x="85571" y="26979"/>
                  </a:lnTo>
                  <a:lnTo>
                    <a:pt x="95571" y="53296"/>
                  </a:lnTo>
                  <a:lnTo>
                    <a:pt x="109976" y="128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482"/>
            <p:cNvSpPr/>
            <p:nvPr>
              <p:custDataLst>
                <p:tags r:id="rId214"/>
              </p:custDataLst>
            </p:nvPr>
          </p:nvSpPr>
          <p:spPr>
            <a:xfrm>
              <a:off x="8305800" y="6082734"/>
              <a:ext cx="121804" cy="371547"/>
            </a:xfrm>
            <a:custGeom>
              <a:avLst/>
              <a:gdLst/>
              <a:ahLst/>
              <a:cxnLst/>
              <a:rect l="0" t="0" r="0" b="0"/>
              <a:pathLst>
                <a:path w="121804" h="371547">
                  <a:moveTo>
                    <a:pt x="9525" y="70416"/>
                  </a:moveTo>
                  <a:lnTo>
                    <a:pt x="9525" y="70416"/>
                  </a:lnTo>
                  <a:lnTo>
                    <a:pt x="9525" y="62215"/>
                  </a:lnTo>
                  <a:lnTo>
                    <a:pt x="9525" y="106685"/>
                  </a:lnTo>
                  <a:lnTo>
                    <a:pt x="17063" y="154005"/>
                  </a:lnTo>
                  <a:lnTo>
                    <a:pt x="21283" y="196430"/>
                  </a:lnTo>
                  <a:lnTo>
                    <a:pt x="26415" y="239691"/>
                  </a:lnTo>
                  <a:lnTo>
                    <a:pt x="28148" y="287180"/>
                  </a:lnTo>
                  <a:lnTo>
                    <a:pt x="28491" y="331564"/>
                  </a:lnTo>
                  <a:lnTo>
                    <a:pt x="28572" y="371546"/>
                  </a:lnTo>
                  <a:lnTo>
                    <a:pt x="27515" y="370653"/>
                  </a:lnTo>
                  <a:lnTo>
                    <a:pt x="23518" y="364016"/>
                  </a:lnTo>
                  <a:lnTo>
                    <a:pt x="16815" y="321399"/>
                  </a:lnTo>
                  <a:lnTo>
                    <a:pt x="12766" y="303672"/>
                  </a:lnTo>
                  <a:lnTo>
                    <a:pt x="10485" y="262884"/>
                  </a:lnTo>
                  <a:lnTo>
                    <a:pt x="9952" y="228983"/>
                  </a:lnTo>
                  <a:lnTo>
                    <a:pt x="9651" y="189366"/>
                  </a:lnTo>
                  <a:lnTo>
                    <a:pt x="9562" y="147405"/>
                  </a:lnTo>
                  <a:lnTo>
                    <a:pt x="17136" y="99971"/>
                  </a:lnTo>
                  <a:lnTo>
                    <a:pt x="31647" y="53755"/>
                  </a:lnTo>
                  <a:lnTo>
                    <a:pt x="51357" y="23499"/>
                  </a:lnTo>
                  <a:lnTo>
                    <a:pt x="71662" y="2893"/>
                  </a:lnTo>
                  <a:lnTo>
                    <a:pt x="76350" y="0"/>
                  </a:lnTo>
                  <a:lnTo>
                    <a:pt x="81591" y="188"/>
                  </a:lnTo>
                  <a:lnTo>
                    <a:pt x="93060" y="6043"/>
                  </a:lnTo>
                  <a:lnTo>
                    <a:pt x="106360" y="16182"/>
                  </a:lnTo>
                  <a:lnTo>
                    <a:pt x="117004" y="36003"/>
                  </a:lnTo>
                  <a:lnTo>
                    <a:pt x="121803" y="72095"/>
                  </a:lnTo>
                  <a:lnTo>
                    <a:pt x="117282" y="95504"/>
                  </a:lnTo>
                  <a:lnTo>
                    <a:pt x="97760" y="138553"/>
                  </a:lnTo>
                  <a:lnTo>
                    <a:pt x="87194" y="152205"/>
                  </a:lnTo>
                  <a:lnTo>
                    <a:pt x="64288" y="166734"/>
                  </a:lnTo>
                  <a:lnTo>
                    <a:pt x="42449" y="172687"/>
                  </a:lnTo>
                  <a:lnTo>
                    <a:pt x="0" y="15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909"/>
          <p:cNvGrpSpPr/>
          <p:nvPr/>
        </p:nvGrpSpPr>
        <p:grpSpPr>
          <a:xfrm>
            <a:off x="3952875" y="5619761"/>
            <a:ext cx="5695951" cy="971540"/>
            <a:chOff x="3952875" y="5619761"/>
            <a:chExt cx="5695951" cy="971540"/>
          </a:xfrm>
        </p:grpSpPr>
        <p:sp>
          <p:nvSpPr>
            <p:cNvPr id="323" name="SMARTInkShape-4483"/>
            <p:cNvSpPr/>
            <p:nvPr>
              <p:custDataLst>
                <p:tags r:id="rId183"/>
              </p:custDataLst>
            </p:nvPr>
          </p:nvSpPr>
          <p:spPr>
            <a:xfrm>
              <a:off x="5067300" y="6515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6" y="14465"/>
                  </a:lnTo>
                  <a:lnTo>
                    <a:pt x="7539" y="2265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484"/>
            <p:cNvSpPr/>
            <p:nvPr>
              <p:custDataLst>
                <p:tags r:id="rId184"/>
              </p:custDataLst>
            </p:nvPr>
          </p:nvSpPr>
          <p:spPr>
            <a:xfrm>
              <a:off x="5563493" y="5905616"/>
              <a:ext cx="161033" cy="418985"/>
            </a:xfrm>
            <a:custGeom>
              <a:avLst/>
              <a:gdLst/>
              <a:ahLst/>
              <a:cxnLst/>
              <a:rect l="0" t="0" r="0" b="0"/>
              <a:pathLst>
                <a:path w="161033" h="418985">
                  <a:moveTo>
                    <a:pt x="103882" y="9409"/>
                  </a:moveTo>
                  <a:lnTo>
                    <a:pt x="103882" y="9409"/>
                  </a:lnTo>
                  <a:lnTo>
                    <a:pt x="103882" y="0"/>
                  </a:lnTo>
                  <a:lnTo>
                    <a:pt x="81762" y="19186"/>
                  </a:lnTo>
                  <a:lnTo>
                    <a:pt x="58825" y="36741"/>
                  </a:lnTo>
                  <a:lnTo>
                    <a:pt x="40458" y="62708"/>
                  </a:lnTo>
                  <a:lnTo>
                    <a:pt x="16455" y="108412"/>
                  </a:lnTo>
                  <a:lnTo>
                    <a:pt x="5893" y="144459"/>
                  </a:lnTo>
                  <a:lnTo>
                    <a:pt x="2123" y="176323"/>
                  </a:lnTo>
                  <a:lnTo>
                    <a:pt x="0" y="218674"/>
                  </a:lnTo>
                  <a:lnTo>
                    <a:pt x="2194" y="247449"/>
                  </a:lnTo>
                  <a:lnTo>
                    <a:pt x="16447" y="289660"/>
                  </a:lnTo>
                  <a:lnTo>
                    <a:pt x="38123" y="329036"/>
                  </a:lnTo>
                  <a:lnTo>
                    <a:pt x="75623" y="369940"/>
                  </a:lnTo>
                  <a:lnTo>
                    <a:pt x="122877" y="402623"/>
                  </a:lnTo>
                  <a:lnTo>
                    <a:pt x="161032" y="41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485"/>
            <p:cNvSpPr/>
            <p:nvPr>
              <p:custDataLst>
                <p:tags r:id="rId185"/>
              </p:custDataLst>
            </p:nvPr>
          </p:nvSpPr>
          <p:spPr>
            <a:xfrm>
              <a:off x="3952875" y="5619761"/>
              <a:ext cx="5695951" cy="190490"/>
            </a:xfrm>
            <a:custGeom>
              <a:avLst/>
              <a:gdLst/>
              <a:ahLst/>
              <a:cxnLst/>
              <a:rect l="0" t="0" r="0" b="0"/>
              <a:pathLst>
                <a:path w="5695951" h="190490">
                  <a:moveTo>
                    <a:pt x="0" y="190489"/>
                  </a:moveTo>
                  <a:lnTo>
                    <a:pt x="0" y="190489"/>
                  </a:lnTo>
                  <a:lnTo>
                    <a:pt x="39060" y="189431"/>
                  </a:lnTo>
                  <a:lnTo>
                    <a:pt x="76367" y="183944"/>
                  </a:lnTo>
                  <a:lnTo>
                    <a:pt x="109082" y="182288"/>
                  </a:lnTo>
                  <a:lnTo>
                    <a:pt x="153088" y="176300"/>
                  </a:lnTo>
                  <a:lnTo>
                    <a:pt x="192939" y="172879"/>
                  </a:lnTo>
                  <a:lnTo>
                    <a:pt x="231556" y="166809"/>
                  </a:lnTo>
                  <a:lnTo>
                    <a:pt x="262722" y="161267"/>
                  </a:lnTo>
                  <a:lnTo>
                    <a:pt x="296682" y="156334"/>
                  </a:lnTo>
                  <a:lnTo>
                    <a:pt x="329414" y="154142"/>
                  </a:lnTo>
                  <a:lnTo>
                    <a:pt x="364423" y="150346"/>
                  </a:lnTo>
                  <a:lnTo>
                    <a:pt x="402208" y="145132"/>
                  </a:lnTo>
                  <a:lnTo>
                    <a:pt x="443695" y="139285"/>
                  </a:lnTo>
                  <a:lnTo>
                    <a:pt x="486829" y="135982"/>
                  </a:lnTo>
                  <a:lnTo>
                    <a:pt x="530694" y="133455"/>
                  </a:lnTo>
                  <a:lnTo>
                    <a:pt x="574883" y="128804"/>
                  </a:lnTo>
                  <a:lnTo>
                    <a:pt x="622040" y="123209"/>
                  </a:lnTo>
                  <a:lnTo>
                    <a:pt x="646468" y="120236"/>
                  </a:lnTo>
                  <a:lnTo>
                    <a:pt x="672280" y="117195"/>
                  </a:lnTo>
                  <a:lnTo>
                    <a:pt x="699010" y="114110"/>
                  </a:lnTo>
                  <a:lnTo>
                    <a:pt x="726357" y="110995"/>
                  </a:lnTo>
                  <a:lnTo>
                    <a:pt x="753055" y="108918"/>
                  </a:lnTo>
                  <a:lnTo>
                    <a:pt x="779320" y="107534"/>
                  </a:lnTo>
                  <a:lnTo>
                    <a:pt x="805297" y="106610"/>
                  </a:lnTo>
                  <a:lnTo>
                    <a:pt x="833198" y="104936"/>
                  </a:lnTo>
                  <a:lnTo>
                    <a:pt x="862382" y="102763"/>
                  </a:lnTo>
                  <a:lnTo>
                    <a:pt x="892421" y="100255"/>
                  </a:lnTo>
                  <a:lnTo>
                    <a:pt x="921973" y="98583"/>
                  </a:lnTo>
                  <a:lnTo>
                    <a:pt x="951198" y="97468"/>
                  </a:lnTo>
                  <a:lnTo>
                    <a:pt x="980207" y="96725"/>
                  </a:lnTo>
                  <a:lnTo>
                    <a:pt x="1010129" y="95172"/>
                  </a:lnTo>
                  <a:lnTo>
                    <a:pt x="1040662" y="93077"/>
                  </a:lnTo>
                  <a:lnTo>
                    <a:pt x="1071599" y="90622"/>
                  </a:lnTo>
                  <a:lnTo>
                    <a:pt x="1104926" y="88987"/>
                  </a:lnTo>
                  <a:lnTo>
                    <a:pt x="1139842" y="87896"/>
                  </a:lnTo>
                  <a:lnTo>
                    <a:pt x="1175820" y="87169"/>
                  </a:lnTo>
                  <a:lnTo>
                    <a:pt x="1210388" y="85626"/>
                  </a:lnTo>
                  <a:lnTo>
                    <a:pt x="1244017" y="83539"/>
                  </a:lnTo>
                  <a:lnTo>
                    <a:pt x="1277020" y="81089"/>
                  </a:lnTo>
                  <a:lnTo>
                    <a:pt x="1311721" y="78397"/>
                  </a:lnTo>
                  <a:lnTo>
                    <a:pt x="1347556" y="75545"/>
                  </a:lnTo>
                  <a:lnTo>
                    <a:pt x="1384146" y="72584"/>
                  </a:lnTo>
                  <a:lnTo>
                    <a:pt x="1420180" y="70611"/>
                  </a:lnTo>
                  <a:lnTo>
                    <a:pt x="1455846" y="69295"/>
                  </a:lnTo>
                  <a:lnTo>
                    <a:pt x="1491264" y="68418"/>
                  </a:lnTo>
                  <a:lnTo>
                    <a:pt x="1527575" y="66774"/>
                  </a:lnTo>
                  <a:lnTo>
                    <a:pt x="1564483" y="64621"/>
                  </a:lnTo>
                  <a:lnTo>
                    <a:pt x="1601789" y="62128"/>
                  </a:lnTo>
                  <a:lnTo>
                    <a:pt x="1640417" y="60464"/>
                  </a:lnTo>
                  <a:lnTo>
                    <a:pt x="1679927" y="59356"/>
                  </a:lnTo>
                  <a:lnTo>
                    <a:pt x="1720027" y="58617"/>
                  </a:lnTo>
                  <a:lnTo>
                    <a:pt x="1759460" y="57066"/>
                  </a:lnTo>
                  <a:lnTo>
                    <a:pt x="1798448" y="54973"/>
                  </a:lnTo>
                  <a:lnTo>
                    <a:pt x="1837142" y="52520"/>
                  </a:lnTo>
                  <a:lnTo>
                    <a:pt x="1876694" y="50885"/>
                  </a:lnTo>
                  <a:lnTo>
                    <a:pt x="1916821" y="49794"/>
                  </a:lnTo>
                  <a:lnTo>
                    <a:pt x="1957331" y="49068"/>
                  </a:lnTo>
                  <a:lnTo>
                    <a:pt x="1995979" y="47525"/>
                  </a:lnTo>
                  <a:lnTo>
                    <a:pt x="2033385" y="45439"/>
                  </a:lnTo>
                  <a:lnTo>
                    <a:pt x="2069965" y="42988"/>
                  </a:lnTo>
                  <a:lnTo>
                    <a:pt x="2110226" y="41355"/>
                  </a:lnTo>
                  <a:lnTo>
                    <a:pt x="2152943" y="40266"/>
                  </a:lnTo>
                  <a:lnTo>
                    <a:pt x="2197295" y="39540"/>
                  </a:lnTo>
                  <a:lnTo>
                    <a:pt x="2240622" y="37998"/>
                  </a:lnTo>
                  <a:lnTo>
                    <a:pt x="2283265" y="35912"/>
                  </a:lnTo>
                  <a:lnTo>
                    <a:pt x="2325452" y="33463"/>
                  </a:lnTo>
                  <a:lnTo>
                    <a:pt x="2367335" y="31830"/>
                  </a:lnTo>
                  <a:lnTo>
                    <a:pt x="2409015" y="30741"/>
                  </a:lnTo>
                  <a:lnTo>
                    <a:pt x="2450559" y="30015"/>
                  </a:lnTo>
                  <a:lnTo>
                    <a:pt x="2493074" y="28473"/>
                  </a:lnTo>
                  <a:lnTo>
                    <a:pt x="2536232" y="26387"/>
                  </a:lnTo>
                  <a:lnTo>
                    <a:pt x="2579821" y="23938"/>
                  </a:lnTo>
                  <a:lnTo>
                    <a:pt x="2623697" y="22305"/>
                  </a:lnTo>
                  <a:lnTo>
                    <a:pt x="2667765" y="21216"/>
                  </a:lnTo>
                  <a:lnTo>
                    <a:pt x="2711960" y="20490"/>
                  </a:lnTo>
                  <a:lnTo>
                    <a:pt x="2757298" y="18948"/>
                  </a:lnTo>
                  <a:lnTo>
                    <a:pt x="2803399" y="16862"/>
                  </a:lnTo>
                  <a:lnTo>
                    <a:pt x="2850007" y="14413"/>
                  </a:lnTo>
                  <a:lnTo>
                    <a:pt x="2895897" y="12780"/>
                  </a:lnTo>
                  <a:lnTo>
                    <a:pt x="2941307" y="11691"/>
                  </a:lnTo>
                  <a:lnTo>
                    <a:pt x="2986396" y="10965"/>
                  </a:lnTo>
                  <a:lnTo>
                    <a:pt x="3031272" y="9423"/>
                  </a:lnTo>
                  <a:lnTo>
                    <a:pt x="3076007" y="7337"/>
                  </a:lnTo>
                  <a:lnTo>
                    <a:pt x="3120646" y="4888"/>
                  </a:lnTo>
                  <a:lnTo>
                    <a:pt x="3166280" y="3255"/>
                  </a:lnTo>
                  <a:lnTo>
                    <a:pt x="3212578" y="2166"/>
                  </a:lnTo>
                  <a:lnTo>
                    <a:pt x="3259320" y="1440"/>
                  </a:lnTo>
                  <a:lnTo>
                    <a:pt x="3305297" y="956"/>
                  </a:lnTo>
                  <a:lnTo>
                    <a:pt x="3350764" y="634"/>
                  </a:lnTo>
                  <a:lnTo>
                    <a:pt x="3395893" y="419"/>
                  </a:lnTo>
                  <a:lnTo>
                    <a:pt x="3440795" y="276"/>
                  </a:lnTo>
                  <a:lnTo>
                    <a:pt x="3485547" y="180"/>
                  </a:lnTo>
                  <a:lnTo>
                    <a:pt x="3530198" y="116"/>
                  </a:lnTo>
                  <a:lnTo>
                    <a:pt x="3574782" y="74"/>
                  </a:lnTo>
                  <a:lnTo>
                    <a:pt x="3619321" y="45"/>
                  </a:lnTo>
                  <a:lnTo>
                    <a:pt x="3663831" y="26"/>
                  </a:lnTo>
                  <a:lnTo>
                    <a:pt x="3708321" y="15"/>
                  </a:lnTo>
                  <a:lnTo>
                    <a:pt x="3752797" y="6"/>
                  </a:lnTo>
                  <a:lnTo>
                    <a:pt x="3797265" y="0"/>
                  </a:lnTo>
                  <a:lnTo>
                    <a:pt x="3841726" y="1054"/>
                  </a:lnTo>
                  <a:lnTo>
                    <a:pt x="3886184" y="2816"/>
                  </a:lnTo>
                  <a:lnTo>
                    <a:pt x="3930639" y="5049"/>
                  </a:lnTo>
                  <a:lnTo>
                    <a:pt x="3975093" y="6537"/>
                  </a:lnTo>
                  <a:lnTo>
                    <a:pt x="4019545" y="7531"/>
                  </a:lnTo>
                  <a:lnTo>
                    <a:pt x="4063998" y="8191"/>
                  </a:lnTo>
                  <a:lnTo>
                    <a:pt x="4107390" y="8632"/>
                  </a:lnTo>
                  <a:lnTo>
                    <a:pt x="4150076" y="8926"/>
                  </a:lnTo>
                  <a:lnTo>
                    <a:pt x="4192292" y="9122"/>
                  </a:lnTo>
                  <a:lnTo>
                    <a:pt x="4234195" y="10311"/>
                  </a:lnTo>
                  <a:lnTo>
                    <a:pt x="4275889" y="12163"/>
                  </a:lnTo>
                  <a:lnTo>
                    <a:pt x="4317442" y="14454"/>
                  </a:lnTo>
                  <a:lnTo>
                    <a:pt x="4358903" y="15983"/>
                  </a:lnTo>
                  <a:lnTo>
                    <a:pt x="4400302" y="17002"/>
                  </a:lnTo>
                  <a:lnTo>
                    <a:pt x="4441660" y="17681"/>
                  </a:lnTo>
                  <a:lnTo>
                    <a:pt x="4484048" y="19191"/>
                  </a:lnTo>
                  <a:lnTo>
                    <a:pt x="4527124" y="21257"/>
                  </a:lnTo>
                  <a:lnTo>
                    <a:pt x="4570657" y="23693"/>
                  </a:lnTo>
                  <a:lnTo>
                    <a:pt x="4612380" y="25317"/>
                  </a:lnTo>
                  <a:lnTo>
                    <a:pt x="4652895" y="26399"/>
                  </a:lnTo>
                  <a:lnTo>
                    <a:pt x="4692606" y="27121"/>
                  </a:lnTo>
                  <a:lnTo>
                    <a:pt x="4730721" y="28660"/>
                  </a:lnTo>
                  <a:lnTo>
                    <a:pt x="4767772" y="30744"/>
                  </a:lnTo>
                  <a:lnTo>
                    <a:pt x="4804115" y="33193"/>
                  </a:lnTo>
                  <a:lnTo>
                    <a:pt x="4839984" y="34824"/>
                  </a:lnTo>
                  <a:lnTo>
                    <a:pt x="4875539" y="35914"/>
                  </a:lnTo>
                  <a:lnTo>
                    <a:pt x="4910885" y="36638"/>
                  </a:lnTo>
                  <a:lnTo>
                    <a:pt x="4946090" y="38180"/>
                  </a:lnTo>
                  <a:lnTo>
                    <a:pt x="4981202" y="40266"/>
                  </a:lnTo>
                  <a:lnTo>
                    <a:pt x="5016251" y="42715"/>
                  </a:lnTo>
                  <a:lnTo>
                    <a:pt x="5050201" y="45406"/>
                  </a:lnTo>
                  <a:lnTo>
                    <a:pt x="5083418" y="48259"/>
                  </a:lnTo>
                  <a:lnTo>
                    <a:pt x="5116146" y="51219"/>
                  </a:lnTo>
                  <a:lnTo>
                    <a:pt x="5147488" y="53192"/>
                  </a:lnTo>
                  <a:lnTo>
                    <a:pt x="5177910" y="54508"/>
                  </a:lnTo>
                  <a:lnTo>
                    <a:pt x="5207715" y="55385"/>
                  </a:lnTo>
                  <a:lnTo>
                    <a:pt x="5236050" y="55969"/>
                  </a:lnTo>
                  <a:lnTo>
                    <a:pt x="5263409" y="56359"/>
                  </a:lnTo>
                  <a:lnTo>
                    <a:pt x="5290114" y="56619"/>
                  </a:lnTo>
                  <a:lnTo>
                    <a:pt x="5336720" y="59731"/>
                  </a:lnTo>
                  <a:lnTo>
                    <a:pt x="5379659" y="63583"/>
                  </a:lnTo>
                  <a:lnTo>
                    <a:pt x="5423437" y="65295"/>
                  </a:lnTo>
                  <a:lnTo>
                    <a:pt x="5464766" y="66055"/>
                  </a:lnTo>
                  <a:lnTo>
                    <a:pt x="5504302" y="67453"/>
                  </a:lnTo>
                  <a:lnTo>
                    <a:pt x="5543039" y="71600"/>
                  </a:lnTo>
                  <a:lnTo>
                    <a:pt x="5590435" y="74829"/>
                  </a:lnTo>
                  <a:lnTo>
                    <a:pt x="5636347" y="75786"/>
                  </a:lnTo>
                  <a:lnTo>
                    <a:pt x="5695950" y="6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486"/>
            <p:cNvSpPr/>
            <p:nvPr>
              <p:custDataLst>
                <p:tags r:id="rId186"/>
              </p:custDataLst>
            </p:nvPr>
          </p:nvSpPr>
          <p:spPr>
            <a:xfrm>
              <a:off x="4481776" y="5900535"/>
              <a:ext cx="185475" cy="509791"/>
            </a:xfrm>
            <a:custGeom>
              <a:avLst/>
              <a:gdLst/>
              <a:ahLst/>
              <a:cxnLst/>
              <a:rect l="0" t="0" r="0" b="0"/>
              <a:pathLst>
                <a:path w="185475" h="509791">
                  <a:moveTo>
                    <a:pt x="118799" y="24015"/>
                  </a:moveTo>
                  <a:lnTo>
                    <a:pt x="118799" y="24015"/>
                  </a:lnTo>
                  <a:lnTo>
                    <a:pt x="118799" y="7613"/>
                  </a:lnTo>
                  <a:lnTo>
                    <a:pt x="113742" y="694"/>
                  </a:lnTo>
                  <a:lnTo>
                    <a:pt x="111195" y="0"/>
                  </a:lnTo>
                  <a:lnTo>
                    <a:pt x="108438" y="597"/>
                  </a:lnTo>
                  <a:lnTo>
                    <a:pt x="105542" y="2053"/>
                  </a:lnTo>
                  <a:lnTo>
                    <a:pt x="77295" y="43834"/>
                  </a:lnTo>
                  <a:lnTo>
                    <a:pt x="58862" y="82730"/>
                  </a:lnTo>
                  <a:lnTo>
                    <a:pt x="42650" y="128996"/>
                  </a:lnTo>
                  <a:lnTo>
                    <a:pt x="29909" y="166931"/>
                  </a:lnTo>
                  <a:lnTo>
                    <a:pt x="17201" y="212602"/>
                  </a:lnTo>
                  <a:lnTo>
                    <a:pt x="7322" y="259567"/>
                  </a:lnTo>
                  <a:lnTo>
                    <a:pt x="0" y="299732"/>
                  </a:lnTo>
                  <a:lnTo>
                    <a:pt x="2513" y="338240"/>
                  </a:lnTo>
                  <a:lnTo>
                    <a:pt x="6929" y="376420"/>
                  </a:lnTo>
                  <a:lnTo>
                    <a:pt x="17678" y="409480"/>
                  </a:lnTo>
                  <a:lnTo>
                    <a:pt x="49549" y="454356"/>
                  </a:lnTo>
                  <a:lnTo>
                    <a:pt x="74467" y="482416"/>
                  </a:lnTo>
                  <a:lnTo>
                    <a:pt x="95551" y="495566"/>
                  </a:lnTo>
                  <a:lnTo>
                    <a:pt x="185474" y="50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487"/>
            <p:cNvSpPr/>
            <p:nvPr>
              <p:custDataLst>
                <p:tags r:id="rId187"/>
              </p:custDataLst>
            </p:nvPr>
          </p:nvSpPr>
          <p:spPr>
            <a:xfrm>
              <a:off x="4922481" y="5943993"/>
              <a:ext cx="421045" cy="444684"/>
            </a:xfrm>
            <a:custGeom>
              <a:avLst/>
              <a:gdLst/>
              <a:ahLst/>
              <a:cxnLst/>
              <a:rect l="0" t="0" r="0" b="0"/>
              <a:pathLst>
                <a:path w="421045" h="444684">
                  <a:moveTo>
                    <a:pt x="278169" y="9132"/>
                  </a:moveTo>
                  <a:lnTo>
                    <a:pt x="278169" y="9132"/>
                  </a:lnTo>
                  <a:lnTo>
                    <a:pt x="286370" y="9132"/>
                  </a:lnTo>
                  <a:lnTo>
                    <a:pt x="286811" y="8074"/>
                  </a:lnTo>
                  <a:lnTo>
                    <a:pt x="287660" y="0"/>
                  </a:lnTo>
                  <a:lnTo>
                    <a:pt x="287684" y="4780"/>
                  </a:lnTo>
                  <a:lnTo>
                    <a:pt x="282046" y="10020"/>
                  </a:lnTo>
                  <a:lnTo>
                    <a:pt x="238737" y="38621"/>
                  </a:lnTo>
                  <a:lnTo>
                    <a:pt x="191210" y="68519"/>
                  </a:lnTo>
                  <a:lnTo>
                    <a:pt x="149592" y="84521"/>
                  </a:lnTo>
                  <a:lnTo>
                    <a:pt x="105192" y="102928"/>
                  </a:lnTo>
                  <a:lnTo>
                    <a:pt x="61731" y="125889"/>
                  </a:lnTo>
                  <a:lnTo>
                    <a:pt x="19878" y="145144"/>
                  </a:lnTo>
                  <a:lnTo>
                    <a:pt x="7093" y="154601"/>
                  </a:lnTo>
                  <a:lnTo>
                    <a:pt x="2201" y="160086"/>
                  </a:lnTo>
                  <a:lnTo>
                    <a:pt x="0" y="165859"/>
                  </a:lnTo>
                  <a:lnTo>
                    <a:pt x="374" y="177920"/>
                  </a:lnTo>
                  <a:lnTo>
                    <a:pt x="3014" y="183041"/>
                  </a:lnTo>
                  <a:lnTo>
                    <a:pt x="11592" y="191553"/>
                  </a:lnTo>
                  <a:lnTo>
                    <a:pt x="28104" y="196041"/>
                  </a:lnTo>
                  <a:lnTo>
                    <a:pt x="73397" y="199159"/>
                  </a:lnTo>
                  <a:lnTo>
                    <a:pt x="114249" y="199492"/>
                  </a:lnTo>
                  <a:lnTo>
                    <a:pt x="161868" y="199591"/>
                  </a:lnTo>
                  <a:lnTo>
                    <a:pt x="204710" y="202446"/>
                  </a:lnTo>
                  <a:lnTo>
                    <a:pt x="249563" y="209332"/>
                  </a:lnTo>
                  <a:lnTo>
                    <a:pt x="259458" y="213819"/>
                  </a:lnTo>
                  <a:lnTo>
                    <a:pt x="267384" y="222166"/>
                  </a:lnTo>
                  <a:lnTo>
                    <a:pt x="270979" y="227353"/>
                  </a:lnTo>
                  <a:lnTo>
                    <a:pt x="270199" y="232930"/>
                  </a:lnTo>
                  <a:lnTo>
                    <a:pt x="237764" y="268392"/>
                  </a:lnTo>
                  <a:lnTo>
                    <a:pt x="196026" y="302703"/>
                  </a:lnTo>
                  <a:lnTo>
                    <a:pt x="153352" y="330627"/>
                  </a:lnTo>
                  <a:lnTo>
                    <a:pt x="114127" y="351305"/>
                  </a:lnTo>
                  <a:lnTo>
                    <a:pt x="97311" y="359117"/>
                  </a:lnTo>
                  <a:lnTo>
                    <a:pt x="55150" y="387104"/>
                  </a:lnTo>
                  <a:lnTo>
                    <a:pt x="21063" y="410913"/>
                  </a:lnTo>
                  <a:lnTo>
                    <a:pt x="9255" y="426511"/>
                  </a:lnTo>
                  <a:lnTo>
                    <a:pt x="8935" y="431318"/>
                  </a:lnTo>
                  <a:lnTo>
                    <a:pt x="10838" y="435582"/>
                  </a:lnTo>
                  <a:lnTo>
                    <a:pt x="14223" y="439481"/>
                  </a:lnTo>
                  <a:lnTo>
                    <a:pt x="26452" y="443814"/>
                  </a:lnTo>
                  <a:lnTo>
                    <a:pt x="42470" y="444683"/>
                  </a:lnTo>
                  <a:lnTo>
                    <a:pt x="82931" y="438878"/>
                  </a:lnTo>
                  <a:lnTo>
                    <a:pt x="121423" y="430375"/>
                  </a:lnTo>
                  <a:lnTo>
                    <a:pt x="155940" y="424598"/>
                  </a:lnTo>
                  <a:lnTo>
                    <a:pt x="195977" y="418504"/>
                  </a:lnTo>
                  <a:lnTo>
                    <a:pt x="237404" y="413323"/>
                  </a:lnTo>
                  <a:lnTo>
                    <a:pt x="276986" y="411023"/>
                  </a:lnTo>
                  <a:lnTo>
                    <a:pt x="319799" y="404671"/>
                  </a:lnTo>
                  <a:lnTo>
                    <a:pt x="362705" y="396086"/>
                  </a:lnTo>
                  <a:lnTo>
                    <a:pt x="421044" y="39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488"/>
            <p:cNvSpPr/>
            <p:nvPr>
              <p:custDataLst>
                <p:tags r:id="rId188"/>
              </p:custDataLst>
            </p:nvPr>
          </p:nvSpPr>
          <p:spPr>
            <a:xfrm>
              <a:off x="7448550" y="60102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2145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489"/>
            <p:cNvSpPr/>
            <p:nvPr>
              <p:custDataLst>
                <p:tags r:id="rId189"/>
              </p:custDataLst>
            </p:nvPr>
          </p:nvSpPr>
          <p:spPr>
            <a:xfrm>
              <a:off x="7353300" y="5857875"/>
              <a:ext cx="85726" cy="180976"/>
            </a:xfrm>
            <a:custGeom>
              <a:avLst/>
              <a:gdLst/>
              <a:ahLst/>
              <a:cxnLst/>
              <a:rect l="0" t="0" r="0" b="0"/>
              <a:pathLst>
                <a:path w="85726" h="180976">
                  <a:moveTo>
                    <a:pt x="85725" y="0"/>
                  </a:moveTo>
                  <a:lnTo>
                    <a:pt x="85725" y="0"/>
                  </a:lnTo>
                  <a:lnTo>
                    <a:pt x="80669" y="0"/>
                  </a:lnTo>
                  <a:lnTo>
                    <a:pt x="79180" y="1058"/>
                  </a:lnTo>
                  <a:lnTo>
                    <a:pt x="78187" y="2822"/>
                  </a:lnTo>
                  <a:lnTo>
                    <a:pt x="77525" y="5056"/>
                  </a:lnTo>
                  <a:lnTo>
                    <a:pt x="45195" y="47946"/>
                  </a:lnTo>
                  <a:lnTo>
                    <a:pt x="35961" y="59409"/>
                  </a:lnTo>
                  <a:lnTo>
                    <a:pt x="12461" y="105143"/>
                  </a:lnTo>
                  <a:lnTo>
                    <a:pt x="1582" y="14821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490"/>
            <p:cNvSpPr/>
            <p:nvPr>
              <p:custDataLst>
                <p:tags r:id="rId190"/>
              </p:custDataLst>
            </p:nvPr>
          </p:nvSpPr>
          <p:spPr>
            <a:xfrm>
              <a:off x="7305675" y="5886450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6" y="8662"/>
                  </a:lnTo>
                  <a:lnTo>
                    <a:pt x="54546" y="54189"/>
                  </a:lnTo>
                  <a:lnTo>
                    <a:pt x="90854" y="100535"/>
                  </a:lnTo>
                  <a:lnTo>
                    <a:pt x="114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491"/>
            <p:cNvSpPr/>
            <p:nvPr>
              <p:custDataLst>
                <p:tags r:id="rId191"/>
              </p:custDataLst>
            </p:nvPr>
          </p:nvSpPr>
          <p:spPr>
            <a:xfrm>
              <a:off x="7044721" y="5838825"/>
              <a:ext cx="184755" cy="235813"/>
            </a:xfrm>
            <a:custGeom>
              <a:avLst/>
              <a:gdLst/>
              <a:ahLst/>
              <a:cxnLst/>
              <a:rect l="0" t="0" r="0" b="0"/>
              <a:pathLst>
                <a:path w="184755" h="235813">
                  <a:moveTo>
                    <a:pt x="184754" y="0"/>
                  </a:moveTo>
                  <a:lnTo>
                    <a:pt x="184754" y="0"/>
                  </a:lnTo>
                  <a:lnTo>
                    <a:pt x="184754" y="8201"/>
                  </a:lnTo>
                  <a:lnTo>
                    <a:pt x="179698" y="14189"/>
                  </a:lnTo>
                  <a:lnTo>
                    <a:pt x="174393" y="16890"/>
                  </a:lnTo>
                  <a:lnTo>
                    <a:pt x="171497" y="17610"/>
                  </a:lnTo>
                  <a:lnTo>
                    <a:pt x="124219" y="47391"/>
                  </a:lnTo>
                  <a:lnTo>
                    <a:pt x="76978" y="81468"/>
                  </a:lnTo>
                  <a:lnTo>
                    <a:pt x="58864" y="92813"/>
                  </a:lnTo>
                  <a:lnTo>
                    <a:pt x="50134" y="103339"/>
                  </a:lnTo>
                  <a:lnTo>
                    <a:pt x="48441" y="108051"/>
                  </a:lnTo>
                  <a:lnTo>
                    <a:pt x="48370" y="112252"/>
                  </a:lnTo>
                  <a:lnTo>
                    <a:pt x="49381" y="116109"/>
                  </a:lnTo>
                  <a:lnTo>
                    <a:pt x="53231" y="118681"/>
                  </a:lnTo>
                  <a:lnTo>
                    <a:pt x="98968" y="129919"/>
                  </a:lnTo>
                  <a:lnTo>
                    <a:pt x="119236" y="133392"/>
                  </a:lnTo>
                  <a:lnTo>
                    <a:pt x="128471" y="137956"/>
                  </a:lnTo>
                  <a:lnTo>
                    <a:pt x="130298" y="140653"/>
                  </a:lnTo>
                  <a:lnTo>
                    <a:pt x="130459" y="143511"/>
                  </a:lnTo>
                  <a:lnTo>
                    <a:pt x="129507" y="146474"/>
                  </a:lnTo>
                  <a:lnTo>
                    <a:pt x="122805" y="152588"/>
                  </a:lnTo>
                  <a:lnTo>
                    <a:pt x="81544" y="179005"/>
                  </a:lnTo>
                  <a:lnTo>
                    <a:pt x="34477" y="199853"/>
                  </a:lnTo>
                  <a:lnTo>
                    <a:pt x="12430" y="212691"/>
                  </a:lnTo>
                  <a:lnTo>
                    <a:pt x="1286" y="222240"/>
                  </a:lnTo>
                  <a:lnTo>
                    <a:pt x="0" y="225418"/>
                  </a:lnTo>
                  <a:lnTo>
                    <a:pt x="202" y="228595"/>
                  </a:lnTo>
                  <a:lnTo>
                    <a:pt x="1394" y="231772"/>
                  </a:lnTo>
                  <a:lnTo>
                    <a:pt x="14008" y="235302"/>
                  </a:lnTo>
                  <a:lnTo>
                    <a:pt x="32666" y="235812"/>
                  </a:lnTo>
                  <a:lnTo>
                    <a:pt x="77498" y="228315"/>
                  </a:lnTo>
                  <a:lnTo>
                    <a:pt x="117275" y="218391"/>
                  </a:lnTo>
                  <a:lnTo>
                    <a:pt x="18475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492"/>
            <p:cNvSpPr/>
            <p:nvPr>
              <p:custDataLst>
                <p:tags r:id="rId192"/>
              </p:custDataLst>
            </p:nvPr>
          </p:nvSpPr>
          <p:spPr>
            <a:xfrm>
              <a:off x="6736756" y="5900012"/>
              <a:ext cx="149820" cy="420860"/>
            </a:xfrm>
            <a:custGeom>
              <a:avLst/>
              <a:gdLst/>
              <a:ahLst/>
              <a:cxnLst/>
              <a:rect l="0" t="0" r="0" b="0"/>
              <a:pathLst>
                <a:path w="149820" h="420860">
                  <a:moveTo>
                    <a:pt x="121244" y="5488"/>
                  </a:moveTo>
                  <a:lnTo>
                    <a:pt x="121244" y="5488"/>
                  </a:lnTo>
                  <a:lnTo>
                    <a:pt x="121244" y="432"/>
                  </a:lnTo>
                  <a:lnTo>
                    <a:pt x="119127" y="0"/>
                  </a:lnTo>
                  <a:lnTo>
                    <a:pt x="111131" y="2344"/>
                  </a:lnTo>
                  <a:lnTo>
                    <a:pt x="94729" y="14669"/>
                  </a:lnTo>
                  <a:lnTo>
                    <a:pt x="81521" y="31727"/>
                  </a:lnTo>
                  <a:lnTo>
                    <a:pt x="61476" y="77826"/>
                  </a:lnTo>
                  <a:lnTo>
                    <a:pt x="43233" y="111381"/>
                  </a:lnTo>
                  <a:lnTo>
                    <a:pt x="28380" y="151759"/>
                  </a:lnTo>
                  <a:lnTo>
                    <a:pt x="17882" y="182679"/>
                  </a:lnTo>
                  <a:lnTo>
                    <a:pt x="8983" y="217590"/>
                  </a:lnTo>
                  <a:lnTo>
                    <a:pt x="2559" y="253214"/>
                  </a:lnTo>
                  <a:lnTo>
                    <a:pt x="0" y="299844"/>
                  </a:lnTo>
                  <a:lnTo>
                    <a:pt x="8081" y="341817"/>
                  </a:lnTo>
                  <a:lnTo>
                    <a:pt x="16806" y="369372"/>
                  </a:lnTo>
                  <a:lnTo>
                    <a:pt x="19869" y="375077"/>
                  </a:lnTo>
                  <a:lnTo>
                    <a:pt x="39348" y="393219"/>
                  </a:lnTo>
                  <a:lnTo>
                    <a:pt x="86409" y="416197"/>
                  </a:lnTo>
                  <a:lnTo>
                    <a:pt x="104351" y="420859"/>
                  </a:lnTo>
                  <a:lnTo>
                    <a:pt x="149819" y="41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493"/>
            <p:cNvSpPr/>
            <p:nvPr>
              <p:custDataLst>
                <p:tags r:id="rId193"/>
              </p:custDataLst>
            </p:nvPr>
          </p:nvSpPr>
          <p:spPr>
            <a:xfrm>
              <a:off x="6353175" y="61626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40098" y="0"/>
                  </a:lnTo>
                  <a:lnTo>
                    <a:pt x="79417" y="0"/>
                  </a:lnTo>
                  <a:lnTo>
                    <a:pt x="119427" y="1058"/>
                  </a:lnTo>
                  <a:lnTo>
                    <a:pt x="162600" y="13257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494"/>
            <p:cNvSpPr/>
            <p:nvPr>
              <p:custDataLst>
                <p:tags r:id="rId194"/>
              </p:custDataLst>
            </p:nvPr>
          </p:nvSpPr>
          <p:spPr>
            <a:xfrm>
              <a:off x="6059733" y="6124575"/>
              <a:ext cx="26743" cy="19051"/>
            </a:xfrm>
            <a:custGeom>
              <a:avLst/>
              <a:gdLst/>
              <a:ahLst/>
              <a:cxnLst/>
              <a:rect l="0" t="0" r="0" b="0"/>
              <a:pathLst>
                <a:path w="26743" h="19051">
                  <a:moveTo>
                    <a:pt x="26742" y="19050"/>
                  </a:moveTo>
                  <a:lnTo>
                    <a:pt x="26742" y="19050"/>
                  </a:lnTo>
                  <a:lnTo>
                    <a:pt x="21686" y="19050"/>
                  </a:lnTo>
                  <a:lnTo>
                    <a:pt x="16381" y="13405"/>
                  </a:lnTo>
                  <a:lnTo>
                    <a:pt x="10495" y="5958"/>
                  </a:lnTo>
                  <a:lnTo>
                    <a:pt x="0" y="785"/>
                  </a:lnTo>
                  <a:lnTo>
                    <a:pt x="447" y="523"/>
                  </a:lnTo>
                  <a:lnTo>
                    <a:pt x="7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495"/>
            <p:cNvSpPr/>
            <p:nvPr>
              <p:custDataLst>
                <p:tags r:id="rId195"/>
              </p:custDataLst>
            </p:nvPr>
          </p:nvSpPr>
          <p:spPr>
            <a:xfrm>
              <a:off x="6057900" y="62198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496"/>
            <p:cNvSpPr/>
            <p:nvPr>
              <p:custDataLst>
                <p:tags r:id="rId196"/>
              </p:custDataLst>
            </p:nvPr>
          </p:nvSpPr>
          <p:spPr>
            <a:xfrm>
              <a:off x="5863293" y="6038850"/>
              <a:ext cx="156508" cy="247651"/>
            </a:xfrm>
            <a:custGeom>
              <a:avLst/>
              <a:gdLst/>
              <a:ahLst/>
              <a:cxnLst/>
              <a:rect l="0" t="0" r="0" b="0"/>
              <a:pathLst>
                <a:path w="156508" h="247651">
                  <a:moveTo>
                    <a:pt x="156507" y="0"/>
                  </a:moveTo>
                  <a:lnTo>
                    <a:pt x="156507" y="0"/>
                  </a:lnTo>
                  <a:lnTo>
                    <a:pt x="112659" y="40704"/>
                  </a:lnTo>
                  <a:lnTo>
                    <a:pt x="83208" y="83246"/>
                  </a:lnTo>
                  <a:lnTo>
                    <a:pt x="58067" y="120748"/>
                  </a:lnTo>
                  <a:lnTo>
                    <a:pt x="31189" y="165747"/>
                  </a:lnTo>
                  <a:lnTo>
                    <a:pt x="7708" y="211001"/>
                  </a:lnTo>
                  <a:lnTo>
                    <a:pt x="0" y="235380"/>
                  </a:lnTo>
                  <a:lnTo>
                    <a:pt x="410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497"/>
            <p:cNvSpPr/>
            <p:nvPr>
              <p:custDataLst>
                <p:tags r:id="rId197"/>
              </p:custDataLst>
            </p:nvPr>
          </p:nvSpPr>
          <p:spPr>
            <a:xfrm>
              <a:off x="5838825" y="6038850"/>
              <a:ext cx="133351" cy="200026"/>
            </a:xfrm>
            <a:custGeom>
              <a:avLst/>
              <a:gdLst/>
              <a:ahLst/>
              <a:cxnLst/>
              <a:rect l="0" t="0" r="0" b="0"/>
              <a:pathLst>
                <a:path w="133351" h="200026">
                  <a:moveTo>
                    <a:pt x="0" y="0"/>
                  </a:moveTo>
                  <a:lnTo>
                    <a:pt x="0" y="0"/>
                  </a:lnTo>
                  <a:lnTo>
                    <a:pt x="37198" y="42842"/>
                  </a:lnTo>
                  <a:lnTo>
                    <a:pt x="68378" y="84780"/>
                  </a:lnTo>
                  <a:lnTo>
                    <a:pt x="96625" y="128509"/>
                  </a:lnTo>
                  <a:lnTo>
                    <a:pt x="120922" y="170493"/>
                  </a:lnTo>
                  <a:lnTo>
                    <a:pt x="1333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498"/>
            <p:cNvSpPr/>
            <p:nvPr>
              <p:custDataLst>
                <p:tags r:id="rId198"/>
              </p:custDataLst>
            </p:nvPr>
          </p:nvSpPr>
          <p:spPr>
            <a:xfrm>
              <a:off x="4962559" y="5811281"/>
              <a:ext cx="123792" cy="103745"/>
            </a:xfrm>
            <a:custGeom>
              <a:avLst/>
              <a:gdLst/>
              <a:ahLst/>
              <a:cxnLst/>
              <a:rect l="0" t="0" r="0" b="0"/>
              <a:pathLst>
                <a:path w="123792" h="103745">
                  <a:moveTo>
                    <a:pt x="9491" y="46594"/>
                  </a:moveTo>
                  <a:lnTo>
                    <a:pt x="9491" y="46594"/>
                  </a:lnTo>
                  <a:lnTo>
                    <a:pt x="4435" y="51650"/>
                  </a:lnTo>
                  <a:lnTo>
                    <a:pt x="1952" y="56955"/>
                  </a:lnTo>
                  <a:lnTo>
                    <a:pt x="0" y="97017"/>
                  </a:lnTo>
                  <a:lnTo>
                    <a:pt x="1047" y="98201"/>
                  </a:lnTo>
                  <a:lnTo>
                    <a:pt x="2803" y="97932"/>
                  </a:lnTo>
                  <a:lnTo>
                    <a:pt x="5032" y="96694"/>
                  </a:lnTo>
                  <a:lnTo>
                    <a:pt x="6519" y="93752"/>
                  </a:lnTo>
                  <a:lnTo>
                    <a:pt x="19678" y="52899"/>
                  </a:lnTo>
                  <a:lnTo>
                    <a:pt x="33079" y="10714"/>
                  </a:lnTo>
                  <a:lnTo>
                    <a:pt x="37916" y="6799"/>
                  </a:lnTo>
                  <a:lnTo>
                    <a:pt x="51758" y="2448"/>
                  </a:lnTo>
                  <a:lnTo>
                    <a:pt x="72344" y="0"/>
                  </a:lnTo>
                  <a:lnTo>
                    <a:pt x="77852" y="1773"/>
                  </a:lnTo>
                  <a:lnTo>
                    <a:pt x="86793" y="9387"/>
                  </a:lnTo>
                  <a:lnTo>
                    <a:pt x="97777" y="30631"/>
                  </a:lnTo>
                  <a:lnTo>
                    <a:pt x="114243" y="76764"/>
                  </a:lnTo>
                  <a:lnTo>
                    <a:pt x="123791" y="10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499"/>
            <p:cNvSpPr/>
            <p:nvPr>
              <p:custDataLst>
                <p:tags r:id="rId199"/>
              </p:custDataLst>
            </p:nvPr>
          </p:nvSpPr>
          <p:spPr>
            <a:xfrm>
              <a:off x="5305425" y="644842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58038"/>
                  </a:lnTo>
                  <a:lnTo>
                    <a:pt x="19712" y="97353"/>
                  </a:lnTo>
                  <a:lnTo>
                    <a:pt x="285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500"/>
            <p:cNvSpPr/>
            <p:nvPr>
              <p:custDataLst>
                <p:tags r:id="rId200"/>
              </p:custDataLst>
            </p:nvPr>
          </p:nvSpPr>
          <p:spPr>
            <a:xfrm>
              <a:off x="5153025" y="65436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3257" y="23519"/>
                  </a:lnTo>
                  <a:lnTo>
                    <a:pt x="22120" y="21037"/>
                  </a:lnTo>
                  <a:lnTo>
                    <a:pt x="39010" y="1681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501"/>
            <p:cNvSpPr/>
            <p:nvPr>
              <p:custDataLst>
                <p:tags r:id="rId201"/>
              </p:custDataLst>
            </p:nvPr>
          </p:nvSpPr>
          <p:spPr>
            <a:xfrm>
              <a:off x="5133975" y="64674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8363" y="8467"/>
                  </a:lnTo>
                  <a:lnTo>
                    <a:pt x="56410" y="39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502"/>
            <p:cNvSpPr/>
            <p:nvPr>
              <p:custDataLst>
                <p:tags r:id="rId202"/>
              </p:custDataLst>
            </p:nvPr>
          </p:nvSpPr>
          <p:spPr>
            <a:xfrm>
              <a:off x="5048250" y="6438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503"/>
            <p:cNvSpPr/>
            <p:nvPr>
              <p:custDataLst>
                <p:tags r:id="rId203"/>
              </p:custDataLst>
            </p:nvPr>
          </p:nvSpPr>
          <p:spPr>
            <a:xfrm>
              <a:off x="7486650" y="5897299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504"/>
            <p:cNvSpPr/>
            <p:nvPr>
              <p:custDataLst>
                <p:tags r:id="rId204"/>
              </p:custDataLst>
            </p:nvPr>
          </p:nvSpPr>
          <p:spPr>
            <a:xfrm>
              <a:off x="7162800" y="6162675"/>
              <a:ext cx="285751" cy="28576"/>
            </a:xfrm>
            <a:custGeom>
              <a:avLst/>
              <a:gdLst/>
              <a:ahLst/>
              <a:cxnLst/>
              <a:rect l="0" t="0" r="0" b="0"/>
              <a:pathLst>
                <a:path w="285751" h="28576">
                  <a:moveTo>
                    <a:pt x="0" y="28575"/>
                  </a:moveTo>
                  <a:lnTo>
                    <a:pt x="0" y="28575"/>
                  </a:lnTo>
                  <a:lnTo>
                    <a:pt x="47062" y="25753"/>
                  </a:lnTo>
                  <a:lnTo>
                    <a:pt x="88202" y="20374"/>
                  </a:lnTo>
                  <a:lnTo>
                    <a:pt x="130203" y="14386"/>
                  </a:lnTo>
                  <a:lnTo>
                    <a:pt x="177809" y="10965"/>
                  </a:lnTo>
                  <a:lnTo>
                    <a:pt x="220606" y="875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505"/>
            <p:cNvSpPr/>
            <p:nvPr>
              <p:custDataLst>
                <p:tags r:id="rId205"/>
              </p:custDataLst>
            </p:nvPr>
          </p:nvSpPr>
          <p:spPr>
            <a:xfrm>
              <a:off x="7315708" y="6220782"/>
              <a:ext cx="146285" cy="84769"/>
            </a:xfrm>
            <a:custGeom>
              <a:avLst/>
              <a:gdLst/>
              <a:ahLst/>
              <a:cxnLst/>
              <a:rect l="0" t="0" r="0" b="0"/>
              <a:pathLst>
                <a:path w="146285" h="84769">
                  <a:moveTo>
                    <a:pt x="18542" y="18093"/>
                  </a:moveTo>
                  <a:lnTo>
                    <a:pt x="18542" y="18093"/>
                  </a:lnTo>
                  <a:lnTo>
                    <a:pt x="17484" y="33303"/>
                  </a:lnTo>
                  <a:lnTo>
                    <a:pt x="637" y="79345"/>
                  </a:lnTo>
                  <a:lnTo>
                    <a:pt x="0" y="82358"/>
                  </a:lnTo>
                  <a:lnTo>
                    <a:pt x="26952" y="34868"/>
                  </a:lnTo>
                  <a:lnTo>
                    <a:pt x="44553" y="18007"/>
                  </a:lnTo>
                  <a:lnTo>
                    <a:pt x="74950" y="3886"/>
                  </a:lnTo>
                  <a:lnTo>
                    <a:pt x="96163" y="0"/>
                  </a:lnTo>
                  <a:lnTo>
                    <a:pt x="108074" y="527"/>
                  </a:lnTo>
                  <a:lnTo>
                    <a:pt x="120423" y="4289"/>
                  </a:lnTo>
                  <a:lnTo>
                    <a:pt x="139275" y="17412"/>
                  </a:lnTo>
                  <a:lnTo>
                    <a:pt x="146284" y="31549"/>
                  </a:lnTo>
                  <a:lnTo>
                    <a:pt x="142367" y="84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506"/>
            <p:cNvSpPr/>
            <p:nvPr>
              <p:custDataLst>
                <p:tags r:id="rId206"/>
              </p:custDataLst>
            </p:nvPr>
          </p:nvSpPr>
          <p:spPr>
            <a:xfrm>
              <a:off x="7686675" y="5895975"/>
              <a:ext cx="128284" cy="447676"/>
            </a:xfrm>
            <a:custGeom>
              <a:avLst/>
              <a:gdLst/>
              <a:ahLst/>
              <a:cxnLst/>
              <a:rect l="0" t="0" r="0" b="0"/>
              <a:pathLst>
                <a:path w="128284" h="447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43621" y="52516"/>
                  </a:lnTo>
                  <a:lnTo>
                    <a:pt x="71646" y="94022"/>
                  </a:lnTo>
                  <a:lnTo>
                    <a:pt x="93057" y="133108"/>
                  </a:lnTo>
                  <a:lnTo>
                    <a:pt x="110065" y="177948"/>
                  </a:lnTo>
                  <a:lnTo>
                    <a:pt x="120793" y="218478"/>
                  </a:lnTo>
                  <a:lnTo>
                    <a:pt x="128283" y="262114"/>
                  </a:lnTo>
                  <a:lnTo>
                    <a:pt x="124745" y="307068"/>
                  </a:lnTo>
                  <a:lnTo>
                    <a:pt x="115747" y="352746"/>
                  </a:lnTo>
                  <a:lnTo>
                    <a:pt x="100147" y="386739"/>
                  </a:lnTo>
                  <a:lnTo>
                    <a:pt x="47625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910"/>
          <p:cNvGrpSpPr/>
          <p:nvPr/>
        </p:nvGrpSpPr>
        <p:grpSpPr>
          <a:xfrm>
            <a:off x="700055" y="2905256"/>
            <a:ext cx="8823622" cy="1609595"/>
            <a:chOff x="700055" y="2905256"/>
            <a:chExt cx="8823622" cy="1609595"/>
          </a:xfrm>
        </p:grpSpPr>
        <p:sp>
          <p:nvSpPr>
            <p:cNvPr id="348" name="SMARTInkShape-4507"/>
            <p:cNvSpPr/>
            <p:nvPr>
              <p:custDataLst>
                <p:tags r:id="rId179"/>
              </p:custDataLst>
            </p:nvPr>
          </p:nvSpPr>
          <p:spPr>
            <a:xfrm>
              <a:off x="9334500" y="4347437"/>
              <a:ext cx="189177" cy="167414"/>
            </a:xfrm>
            <a:custGeom>
              <a:avLst/>
              <a:gdLst/>
              <a:ahLst/>
              <a:cxnLst/>
              <a:rect l="0" t="0" r="0" b="0"/>
              <a:pathLst>
                <a:path w="189177" h="167414">
                  <a:moveTo>
                    <a:pt x="180975" y="5488"/>
                  </a:moveTo>
                  <a:lnTo>
                    <a:pt x="180975" y="5488"/>
                  </a:lnTo>
                  <a:lnTo>
                    <a:pt x="186032" y="431"/>
                  </a:lnTo>
                  <a:lnTo>
                    <a:pt x="187521" y="0"/>
                  </a:lnTo>
                  <a:lnTo>
                    <a:pt x="188515" y="772"/>
                  </a:lnTo>
                  <a:lnTo>
                    <a:pt x="189176" y="2344"/>
                  </a:lnTo>
                  <a:lnTo>
                    <a:pt x="145555" y="36783"/>
                  </a:lnTo>
                  <a:lnTo>
                    <a:pt x="99218" y="78194"/>
                  </a:lnTo>
                  <a:lnTo>
                    <a:pt x="55337" y="116585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508"/>
            <p:cNvSpPr/>
            <p:nvPr>
              <p:custDataLst>
                <p:tags r:id="rId180"/>
              </p:custDataLst>
            </p:nvPr>
          </p:nvSpPr>
          <p:spPr>
            <a:xfrm>
              <a:off x="9189196" y="4334383"/>
              <a:ext cx="173880" cy="66168"/>
            </a:xfrm>
            <a:custGeom>
              <a:avLst/>
              <a:gdLst/>
              <a:ahLst/>
              <a:cxnLst/>
              <a:rect l="0" t="0" r="0" b="0"/>
              <a:pathLst>
                <a:path w="173880" h="66168">
                  <a:moveTo>
                    <a:pt x="59579" y="18542"/>
                  </a:moveTo>
                  <a:lnTo>
                    <a:pt x="59579" y="18542"/>
                  </a:lnTo>
                  <a:lnTo>
                    <a:pt x="12955" y="3354"/>
                  </a:lnTo>
                  <a:lnTo>
                    <a:pt x="374" y="636"/>
                  </a:lnTo>
                  <a:lnTo>
                    <a:pt x="0" y="255"/>
                  </a:lnTo>
                  <a:lnTo>
                    <a:pt x="810" y="0"/>
                  </a:lnTo>
                  <a:lnTo>
                    <a:pt x="17317" y="12685"/>
                  </a:lnTo>
                  <a:lnTo>
                    <a:pt x="57281" y="27884"/>
                  </a:lnTo>
                  <a:lnTo>
                    <a:pt x="102712" y="43278"/>
                  </a:lnTo>
                  <a:lnTo>
                    <a:pt x="139909" y="56511"/>
                  </a:lnTo>
                  <a:lnTo>
                    <a:pt x="173879" y="6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509"/>
            <p:cNvSpPr/>
            <p:nvPr>
              <p:custDataLst>
                <p:tags r:id="rId181"/>
              </p:custDataLst>
            </p:nvPr>
          </p:nvSpPr>
          <p:spPr>
            <a:xfrm>
              <a:off x="5210175" y="3524656"/>
              <a:ext cx="4199207" cy="960756"/>
            </a:xfrm>
            <a:custGeom>
              <a:avLst/>
              <a:gdLst/>
              <a:ahLst/>
              <a:cxnLst/>
              <a:rect l="0" t="0" r="0" b="0"/>
              <a:pathLst>
                <a:path w="4199207" h="960756">
                  <a:moveTo>
                    <a:pt x="0" y="85319"/>
                  </a:moveTo>
                  <a:lnTo>
                    <a:pt x="0" y="85319"/>
                  </a:lnTo>
                  <a:lnTo>
                    <a:pt x="43509" y="85319"/>
                  </a:lnTo>
                  <a:lnTo>
                    <a:pt x="82271" y="85319"/>
                  </a:lnTo>
                  <a:lnTo>
                    <a:pt x="120567" y="85319"/>
                  </a:lnTo>
                  <a:lnTo>
                    <a:pt x="159784" y="84261"/>
                  </a:lnTo>
                  <a:lnTo>
                    <a:pt x="205505" y="78773"/>
                  </a:lnTo>
                  <a:lnTo>
                    <a:pt x="240561" y="77118"/>
                  </a:lnTo>
                  <a:lnTo>
                    <a:pt x="277307" y="76383"/>
                  </a:lnTo>
                  <a:lnTo>
                    <a:pt x="315864" y="74998"/>
                  </a:lnTo>
                  <a:lnTo>
                    <a:pt x="357695" y="70854"/>
                  </a:lnTo>
                  <a:lnTo>
                    <a:pt x="403803" y="65485"/>
                  </a:lnTo>
                  <a:lnTo>
                    <a:pt x="427952" y="62571"/>
                  </a:lnTo>
                  <a:lnTo>
                    <a:pt x="452518" y="60629"/>
                  </a:lnTo>
                  <a:lnTo>
                    <a:pt x="477362" y="59334"/>
                  </a:lnTo>
                  <a:lnTo>
                    <a:pt x="502391" y="58471"/>
                  </a:lnTo>
                  <a:lnTo>
                    <a:pt x="528602" y="56837"/>
                  </a:lnTo>
                  <a:lnTo>
                    <a:pt x="555602" y="54689"/>
                  </a:lnTo>
                  <a:lnTo>
                    <a:pt x="583127" y="52199"/>
                  </a:lnTo>
                  <a:lnTo>
                    <a:pt x="611001" y="49481"/>
                  </a:lnTo>
                  <a:lnTo>
                    <a:pt x="639109" y="46610"/>
                  </a:lnTo>
                  <a:lnTo>
                    <a:pt x="667373" y="43638"/>
                  </a:lnTo>
                  <a:lnTo>
                    <a:pt x="696799" y="40598"/>
                  </a:lnTo>
                  <a:lnTo>
                    <a:pt x="726999" y="37514"/>
                  </a:lnTo>
                  <a:lnTo>
                    <a:pt x="757716" y="34399"/>
                  </a:lnTo>
                  <a:lnTo>
                    <a:pt x="789836" y="32323"/>
                  </a:lnTo>
                  <a:lnTo>
                    <a:pt x="822890" y="30938"/>
                  </a:lnTo>
                  <a:lnTo>
                    <a:pt x="856569" y="30015"/>
                  </a:lnTo>
                  <a:lnTo>
                    <a:pt x="891721" y="28341"/>
                  </a:lnTo>
                  <a:lnTo>
                    <a:pt x="927856" y="26167"/>
                  </a:lnTo>
                  <a:lnTo>
                    <a:pt x="964646" y="23660"/>
                  </a:lnTo>
                  <a:lnTo>
                    <a:pt x="1001873" y="20930"/>
                  </a:lnTo>
                  <a:lnTo>
                    <a:pt x="1039390" y="18051"/>
                  </a:lnTo>
                  <a:lnTo>
                    <a:pt x="1077102" y="15074"/>
                  </a:lnTo>
                  <a:lnTo>
                    <a:pt x="1114942" y="13089"/>
                  </a:lnTo>
                  <a:lnTo>
                    <a:pt x="1152870" y="11765"/>
                  </a:lnTo>
                  <a:lnTo>
                    <a:pt x="1190856" y="10883"/>
                  </a:lnTo>
                  <a:lnTo>
                    <a:pt x="1229936" y="10295"/>
                  </a:lnTo>
                  <a:lnTo>
                    <a:pt x="1269749" y="9903"/>
                  </a:lnTo>
                  <a:lnTo>
                    <a:pt x="1310049" y="9642"/>
                  </a:lnTo>
                  <a:lnTo>
                    <a:pt x="1350675" y="8409"/>
                  </a:lnTo>
                  <a:lnTo>
                    <a:pt x="1391517" y="6529"/>
                  </a:lnTo>
                  <a:lnTo>
                    <a:pt x="1432502" y="4217"/>
                  </a:lnTo>
                  <a:lnTo>
                    <a:pt x="1473585" y="2676"/>
                  </a:lnTo>
                  <a:lnTo>
                    <a:pt x="1514732" y="1649"/>
                  </a:lnTo>
                  <a:lnTo>
                    <a:pt x="1555921" y="964"/>
                  </a:lnTo>
                  <a:lnTo>
                    <a:pt x="1597139" y="508"/>
                  </a:lnTo>
                  <a:lnTo>
                    <a:pt x="1638376" y="203"/>
                  </a:lnTo>
                  <a:lnTo>
                    <a:pt x="1679626" y="0"/>
                  </a:lnTo>
                  <a:lnTo>
                    <a:pt x="1720884" y="923"/>
                  </a:lnTo>
                  <a:lnTo>
                    <a:pt x="1762147" y="2597"/>
                  </a:lnTo>
                  <a:lnTo>
                    <a:pt x="1803415" y="4771"/>
                  </a:lnTo>
                  <a:lnTo>
                    <a:pt x="1844685" y="6220"/>
                  </a:lnTo>
                  <a:lnTo>
                    <a:pt x="1885957" y="7186"/>
                  </a:lnTo>
                  <a:lnTo>
                    <a:pt x="1927229" y="7830"/>
                  </a:lnTo>
                  <a:lnTo>
                    <a:pt x="1968502" y="9319"/>
                  </a:lnTo>
                  <a:lnTo>
                    <a:pt x="2009777" y="11368"/>
                  </a:lnTo>
                  <a:lnTo>
                    <a:pt x="2051052" y="13794"/>
                  </a:lnTo>
                  <a:lnTo>
                    <a:pt x="2094443" y="16469"/>
                  </a:lnTo>
                  <a:lnTo>
                    <a:pt x="2139245" y="19310"/>
                  </a:lnTo>
                  <a:lnTo>
                    <a:pt x="2184988" y="22264"/>
                  </a:lnTo>
                  <a:lnTo>
                    <a:pt x="2229242" y="24232"/>
                  </a:lnTo>
                  <a:lnTo>
                    <a:pt x="2272503" y="25544"/>
                  </a:lnTo>
                  <a:lnTo>
                    <a:pt x="2315102" y="26419"/>
                  </a:lnTo>
                  <a:lnTo>
                    <a:pt x="2357260" y="28060"/>
                  </a:lnTo>
                  <a:lnTo>
                    <a:pt x="2399123" y="30213"/>
                  </a:lnTo>
                  <a:lnTo>
                    <a:pt x="2440790" y="32707"/>
                  </a:lnTo>
                  <a:lnTo>
                    <a:pt x="2482327" y="35427"/>
                  </a:lnTo>
                  <a:lnTo>
                    <a:pt x="2523775" y="38300"/>
                  </a:lnTo>
                  <a:lnTo>
                    <a:pt x="2565167" y="41273"/>
                  </a:lnTo>
                  <a:lnTo>
                    <a:pt x="2605461" y="44313"/>
                  </a:lnTo>
                  <a:lnTo>
                    <a:pt x="2645024" y="47398"/>
                  </a:lnTo>
                  <a:lnTo>
                    <a:pt x="2684100" y="50514"/>
                  </a:lnTo>
                  <a:lnTo>
                    <a:pt x="2723907" y="53649"/>
                  </a:lnTo>
                  <a:lnTo>
                    <a:pt x="2764205" y="56797"/>
                  </a:lnTo>
                  <a:lnTo>
                    <a:pt x="2804829" y="59955"/>
                  </a:lnTo>
                  <a:lnTo>
                    <a:pt x="2843553" y="63118"/>
                  </a:lnTo>
                  <a:lnTo>
                    <a:pt x="2881010" y="66285"/>
                  </a:lnTo>
                  <a:lnTo>
                    <a:pt x="2917623" y="69454"/>
                  </a:lnTo>
                  <a:lnTo>
                    <a:pt x="2954732" y="72626"/>
                  </a:lnTo>
                  <a:lnTo>
                    <a:pt x="2992172" y="75799"/>
                  </a:lnTo>
                  <a:lnTo>
                    <a:pt x="3029831" y="78972"/>
                  </a:lnTo>
                  <a:lnTo>
                    <a:pt x="3064463" y="82146"/>
                  </a:lnTo>
                  <a:lnTo>
                    <a:pt x="3097075" y="85321"/>
                  </a:lnTo>
                  <a:lnTo>
                    <a:pt x="3128342" y="88495"/>
                  </a:lnTo>
                  <a:lnTo>
                    <a:pt x="3160828" y="91670"/>
                  </a:lnTo>
                  <a:lnTo>
                    <a:pt x="3194127" y="94844"/>
                  </a:lnTo>
                  <a:lnTo>
                    <a:pt x="3227967" y="98019"/>
                  </a:lnTo>
                  <a:lnTo>
                    <a:pt x="3261112" y="101194"/>
                  </a:lnTo>
                  <a:lnTo>
                    <a:pt x="3293791" y="104369"/>
                  </a:lnTo>
                  <a:lnTo>
                    <a:pt x="3326161" y="107544"/>
                  </a:lnTo>
                  <a:lnTo>
                    <a:pt x="3357266" y="110719"/>
                  </a:lnTo>
                  <a:lnTo>
                    <a:pt x="3387527" y="113894"/>
                  </a:lnTo>
                  <a:lnTo>
                    <a:pt x="3417226" y="117069"/>
                  </a:lnTo>
                  <a:lnTo>
                    <a:pt x="3446551" y="120244"/>
                  </a:lnTo>
                  <a:lnTo>
                    <a:pt x="3475626" y="123419"/>
                  </a:lnTo>
                  <a:lnTo>
                    <a:pt x="3504533" y="126594"/>
                  </a:lnTo>
                  <a:lnTo>
                    <a:pt x="3532272" y="129769"/>
                  </a:lnTo>
                  <a:lnTo>
                    <a:pt x="3559233" y="132944"/>
                  </a:lnTo>
                  <a:lnTo>
                    <a:pt x="3585672" y="136119"/>
                  </a:lnTo>
                  <a:lnTo>
                    <a:pt x="3611764" y="139294"/>
                  </a:lnTo>
                  <a:lnTo>
                    <a:pt x="3637626" y="142469"/>
                  </a:lnTo>
                  <a:lnTo>
                    <a:pt x="3663334" y="145644"/>
                  </a:lnTo>
                  <a:lnTo>
                    <a:pt x="3687881" y="148819"/>
                  </a:lnTo>
                  <a:lnTo>
                    <a:pt x="3734911" y="155169"/>
                  </a:lnTo>
                  <a:lnTo>
                    <a:pt x="3780507" y="161519"/>
                  </a:lnTo>
                  <a:lnTo>
                    <a:pt x="3824409" y="167869"/>
                  </a:lnTo>
                  <a:lnTo>
                    <a:pt x="3865087" y="174219"/>
                  </a:lnTo>
                  <a:lnTo>
                    <a:pt x="3901511" y="180569"/>
                  </a:lnTo>
                  <a:lnTo>
                    <a:pt x="3948944" y="190094"/>
                  </a:lnTo>
                  <a:lnTo>
                    <a:pt x="3989810" y="199619"/>
                  </a:lnTo>
                  <a:lnTo>
                    <a:pt x="4028730" y="209144"/>
                  </a:lnTo>
                  <a:lnTo>
                    <a:pt x="4069693" y="221844"/>
                  </a:lnTo>
                  <a:lnTo>
                    <a:pt x="4115132" y="240541"/>
                  </a:lnTo>
                  <a:lnTo>
                    <a:pt x="4152966" y="263676"/>
                  </a:lnTo>
                  <a:lnTo>
                    <a:pt x="4166335" y="278889"/>
                  </a:lnTo>
                  <a:lnTo>
                    <a:pt x="4187086" y="318360"/>
                  </a:lnTo>
                  <a:lnTo>
                    <a:pt x="4196073" y="353217"/>
                  </a:lnTo>
                  <a:lnTo>
                    <a:pt x="4199206" y="399646"/>
                  </a:lnTo>
                  <a:lnTo>
                    <a:pt x="4199075" y="439156"/>
                  </a:lnTo>
                  <a:lnTo>
                    <a:pt x="4195294" y="475766"/>
                  </a:lnTo>
                  <a:lnTo>
                    <a:pt x="4192272" y="522858"/>
                  </a:lnTo>
                  <a:lnTo>
                    <a:pt x="4191376" y="568679"/>
                  </a:lnTo>
                  <a:lnTo>
                    <a:pt x="4191112" y="610713"/>
                  </a:lnTo>
                  <a:lnTo>
                    <a:pt x="4185976" y="655035"/>
                  </a:lnTo>
                  <a:lnTo>
                    <a:pt x="4182808" y="696625"/>
                  </a:lnTo>
                  <a:lnTo>
                    <a:pt x="4181870" y="740815"/>
                  </a:lnTo>
                  <a:lnTo>
                    <a:pt x="4181651" y="777407"/>
                  </a:lnTo>
                  <a:lnTo>
                    <a:pt x="4181553" y="815189"/>
                  </a:lnTo>
                  <a:lnTo>
                    <a:pt x="4181497" y="859200"/>
                  </a:lnTo>
                  <a:lnTo>
                    <a:pt x="4178657" y="905875"/>
                  </a:lnTo>
                  <a:lnTo>
                    <a:pt x="4172539" y="952531"/>
                  </a:lnTo>
                  <a:lnTo>
                    <a:pt x="4172343" y="958735"/>
                  </a:lnTo>
                  <a:lnTo>
                    <a:pt x="4171153" y="960755"/>
                  </a:lnTo>
                  <a:lnTo>
                    <a:pt x="4162425" y="95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510"/>
            <p:cNvSpPr/>
            <p:nvPr>
              <p:custDataLst>
                <p:tags r:id="rId182"/>
              </p:custDataLst>
            </p:nvPr>
          </p:nvSpPr>
          <p:spPr>
            <a:xfrm>
              <a:off x="700055" y="2905256"/>
              <a:ext cx="4356789" cy="1351058"/>
            </a:xfrm>
            <a:custGeom>
              <a:avLst/>
              <a:gdLst/>
              <a:ahLst/>
              <a:cxnLst/>
              <a:rect l="0" t="0" r="0" b="0"/>
              <a:pathLst>
                <a:path w="4356789" h="1351058">
                  <a:moveTo>
                    <a:pt x="585820" y="1247644"/>
                  </a:moveTo>
                  <a:lnTo>
                    <a:pt x="585820" y="1247644"/>
                  </a:lnTo>
                  <a:lnTo>
                    <a:pt x="631982" y="1255183"/>
                  </a:lnTo>
                  <a:lnTo>
                    <a:pt x="671256" y="1261833"/>
                  </a:lnTo>
                  <a:lnTo>
                    <a:pt x="718251" y="1265734"/>
                  </a:lnTo>
                  <a:lnTo>
                    <a:pt x="762054" y="1266409"/>
                  </a:lnTo>
                  <a:lnTo>
                    <a:pt x="809605" y="1266610"/>
                  </a:lnTo>
                  <a:lnTo>
                    <a:pt x="845088" y="1266656"/>
                  </a:lnTo>
                  <a:lnTo>
                    <a:pt x="882025" y="1266677"/>
                  </a:lnTo>
                  <a:lnTo>
                    <a:pt x="919608" y="1266687"/>
                  </a:lnTo>
                  <a:lnTo>
                    <a:pt x="957479" y="1266691"/>
                  </a:lnTo>
                  <a:lnTo>
                    <a:pt x="998299" y="1266693"/>
                  </a:lnTo>
                  <a:lnTo>
                    <a:pt x="1042194" y="1266694"/>
                  </a:lnTo>
                  <a:lnTo>
                    <a:pt x="1065753" y="1266694"/>
                  </a:lnTo>
                  <a:lnTo>
                    <a:pt x="1089925" y="1266694"/>
                  </a:lnTo>
                  <a:lnTo>
                    <a:pt x="1136539" y="1266694"/>
                  </a:lnTo>
                  <a:lnTo>
                    <a:pt x="1183009" y="1266694"/>
                  </a:lnTo>
                  <a:lnTo>
                    <a:pt x="1207254" y="1266694"/>
                  </a:lnTo>
                  <a:lnTo>
                    <a:pt x="1231885" y="1266694"/>
                  </a:lnTo>
                  <a:lnTo>
                    <a:pt x="1256771" y="1266694"/>
                  </a:lnTo>
                  <a:lnTo>
                    <a:pt x="1281829" y="1266694"/>
                  </a:lnTo>
                  <a:lnTo>
                    <a:pt x="1307001" y="1266694"/>
                  </a:lnTo>
                  <a:lnTo>
                    <a:pt x="1333307" y="1266694"/>
                  </a:lnTo>
                  <a:lnTo>
                    <a:pt x="1360370" y="1266694"/>
                  </a:lnTo>
                  <a:lnTo>
                    <a:pt x="1387937" y="1266694"/>
                  </a:lnTo>
                  <a:lnTo>
                    <a:pt x="1415839" y="1267752"/>
                  </a:lnTo>
                  <a:lnTo>
                    <a:pt x="1443966" y="1269516"/>
                  </a:lnTo>
                  <a:lnTo>
                    <a:pt x="1472242" y="1271750"/>
                  </a:lnTo>
                  <a:lnTo>
                    <a:pt x="1499560" y="1274298"/>
                  </a:lnTo>
                  <a:lnTo>
                    <a:pt x="1526238" y="1277055"/>
                  </a:lnTo>
                  <a:lnTo>
                    <a:pt x="1552490" y="1279951"/>
                  </a:lnTo>
                  <a:lnTo>
                    <a:pt x="1580575" y="1281882"/>
                  </a:lnTo>
                  <a:lnTo>
                    <a:pt x="1609882" y="1283169"/>
                  </a:lnTo>
                  <a:lnTo>
                    <a:pt x="1640003" y="1284027"/>
                  </a:lnTo>
                  <a:lnTo>
                    <a:pt x="1669609" y="1285658"/>
                  </a:lnTo>
                  <a:lnTo>
                    <a:pt x="1698871" y="1287803"/>
                  </a:lnTo>
                  <a:lnTo>
                    <a:pt x="1727904" y="1290292"/>
                  </a:lnTo>
                  <a:lnTo>
                    <a:pt x="1757842" y="1293009"/>
                  </a:lnTo>
                  <a:lnTo>
                    <a:pt x="1788385" y="1295879"/>
                  </a:lnTo>
                  <a:lnTo>
                    <a:pt x="1819330" y="1298851"/>
                  </a:lnTo>
                  <a:lnTo>
                    <a:pt x="1849485" y="1300832"/>
                  </a:lnTo>
                  <a:lnTo>
                    <a:pt x="1879113" y="1302152"/>
                  </a:lnTo>
                  <a:lnTo>
                    <a:pt x="1908390" y="1303033"/>
                  </a:lnTo>
                  <a:lnTo>
                    <a:pt x="1938492" y="1304678"/>
                  </a:lnTo>
                  <a:lnTo>
                    <a:pt x="1969143" y="1306834"/>
                  </a:lnTo>
                  <a:lnTo>
                    <a:pt x="2000161" y="1309329"/>
                  </a:lnTo>
                  <a:lnTo>
                    <a:pt x="2031422" y="1312051"/>
                  </a:lnTo>
                  <a:lnTo>
                    <a:pt x="2062846" y="1314924"/>
                  </a:lnTo>
                  <a:lnTo>
                    <a:pt x="2094379" y="1317897"/>
                  </a:lnTo>
                  <a:lnTo>
                    <a:pt x="2125984" y="1319880"/>
                  </a:lnTo>
                  <a:lnTo>
                    <a:pt x="2157638" y="1321201"/>
                  </a:lnTo>
                  <a:lnTo>
                    <a:pt x="2189324" y="1322082"/>
                  </a:lnTo>
                  <a:lnTo>
                    <a:pt x="2222089" y="1323727"/>
                  </a:lnTo>
                  <a:lnTo>
                    <a:pt x="2255574" y="1325883"/>
                  </a:lnTo>
                  <a:lnTo>
                    <a:pt x="2289539" y="1328378"/>
                  </a:lnTo>
                  <a:lnTo>
                    <a:pt x="2322766" y="1330042"/>
                  </a:lnTo>
                  <a:lnTo>
                    <a:pt x="2355501" y="1331151"/>
                  </a:lnTo>
                  <a:lnTo>
                    <a:pt x="2387907" y="1331890"/>
                  </a:lnTo>
                  <a:lnTo>
                    <a:pt x="2420095" y="1333441"/>
                  </a:lnTo>
                  <a:lnTo>
                    <a:pt x="2452137" y="1335534"/>
                  </a:lnTo>
                  <a:lnTo>
                    <a:pt x="2484081" y="1337988"/>
                  </a:lnTo>
                  <a:lnTo>
                    <a:pt x="2515961" y="1339623"/>
                  </a:lnTo>
                  <a:lnTo>
                    <a:pt x="2547797" y="1340713"/>
                  </a:lnTo>
                  <a:lnTo>
                    <a:pt x="2579605" y="1341440"/>
                  </a:lnTo>
                  <a:lnTo>
                    <a:pt x="2611393" y="1341925"/>
                  </a:lnTo>
                  <a:lnTo>
                    <a:pt x="2643169" y="1342248"/>
                  </a:lnTo>
                  <a:lnTo>
                    <a:pt x="2674936" y="1342463"/>
                  </a:lnTo>
                  <a:lnTo>
                    <a:pt x="2706697" y="1343665"/>
                  </a:lnTo>
                  <a:lnTo>
                    <a:pt x="2738455" y="1345525"/>
                  </a:lnTo>
                  <a:lnTo>
                    <a:pt x="2770210" y="1347823"/>
                  </a:lnTo>
                  <a:lnTo>
                    <a:pt x="2800905" y="1349355"/>
                  </a:lnTo>
                  <a:lnTo>
                    <a:pt x="2830893" y="1350376"/>
                  </a:lnTo>
                  <a:lnTo>
                    <a:pt x="2860411" y="1351057"/>
                  </a:lnTo>
                  <a:lnTo>
                    <a:pt x="2890672" y="1350453"/>
                  </a:lnTo>
                  <a:lnTo>
                    <a:pt x="2921430" y="1348992"/>
                  </a:lnTo>
                  <a:lnTo>
                    <a:pt x="2952518" y="1346959"/>
                  </a:lnTo>
                  <a:lnTo>
                    <a:pt x="2983827" y="1345604"/>
                  </a:lnTo>
                  <a:lnTo>
                    <a:pt x="3015283" y="1344700"/>
                  </a:lnTo>
                  <a:lnTo>
                    <a:pt x="3046837" y="1344098"/>
                  </a:lnTo>
                  <a:lnTo>
                    <a:pt x="3077398" y="1343697"/>
                  </a:lnTo>
                  <a:lnTo>
                    <a:pt x="3107297" y="1343429"/>
                  </a:lnTo>
                  <a:lnTo>
                    <a:pt x="3136755" y="1343251"/>
                  </a:lnTo>
                  <a:lnTo>
                    <a:pt x="3165918" y="1343132"/>
                  </a:lnTo>
                  <a:lnTo>
                    <a:pt x="3194886" y="1343053"/>
                  </a:lnTo>
                  <a:lnTo>
                    <a:pt x="3223722" y="1343000"/>
                  </a:lnTo>
                  <a:lnTo>
                    <a:pt x="3252472" y="1341906"/>
                  </a:lnTo>
                  <a:lnTo>
                    <a:pt x="3281162" y="1340119"/>
                  </a:lnTo>
                  <a:lnTo>
                    <a:pt x="3309815" y="1337869"/>
                  </a:lnTo>
                  <a:lnTo>
                    <a:pt x="3338442" y="1335311"/>
                  </a:lnTo>
                  <a:lnTo>
                    <a:pt x="3367051" y="1332547"/>
                  </a:lnTo>
                  <a:lnTo>
                    <a:pt x="3395649" y="1329646"/>
                  </a:lnTo>
                  <a:lnTo>
                    <a:pt x="3424239" y="1326654"/>
                  </a:lnTo>
                  <a:lnTo>
                    <a:pt x="3452824" y="1323600"/>
                  </a:lnTo>
                  <a:lnTo>
                    <a:pt x="3481406" y="1320507"/>
                  </a:lnTo>
                  <a:lnTo>
                    <a:pt x="3508928" y="1318444"/>
                  </a:lnTo>
                  <a:lnTo>
                    <a:pt x="3535742" y="1317069"/>
                  </a:lnTo>
                  <a:lnTo>
                    <a:pt x="3562084" y="1316152"/>
                  </a:lnTo>
                  <a:lnTo>
                    <a:pt x="3588113" y="1313424"/>
                  </a:lnTo>
                  <a:lnTo>
                    <a:pt x="3613932" y="1309489"/>
                  </a:lnTo>
                  <a:lnTo>
                    <a:pt x="3639612" y="1304749"/>
                  </a:lnTo>
                  <a:lnTo>
                    <a:pt x="3665198" y="1300531"/>
                  </a:lnTo>
                  <a:lnTo>
                    <a:pt x="3690722" y="1296660"/>
                  </a:lnTo>
                  <a:lnTo>
                    <a:pt x="3716204" y="1293021"/>
                  </a:lnTo>
                  <a:lnTo>
                    <a:pt x="3740601" y="1288479"/>
                  </a:lnTo>
                  <a:lnTo>
                    <a:pt x="3787464" y="1277787"/>
                  </a:lnTo>
                  <a:lnTo>
                    <a:pt x="3830165" y="1265980"/>
                  </a:lnTo>
                  <a:lnTo>
                    <a:pt x="3871368" y="1253677"/>
                  </a:lnTo>
                  <a:lnTo>
                    <a:pt x="3914375" y="1241153"/>
                  </a:lnTo>
                  <a:lnTo>
                    <a:pt x="3955361" y="1228532"/>
                  </a:lnTo>
                  <a:lnTo>
                    <a:pt x="3993685" y="1215866"/>
                  </a:lnTo>
                  <a:lnTo>
                    <a:pt x="4028358" y="1203182"/>
                  </a:lnTo>
                  <a:lnTo>
                    <a:pt x="4061406" y="1187666"/>
                  </a:lnTo>
                  <a:lnTo>
                    <a:pt x="4093733" y="1171246"/>
                  </a:lnTo>
                  <a:lnTo>
                    <a:pt x="4140625" y="1147985"/>
                  </a:lnTo>
                  <a:lnTo>
                    <a:pt x="4181800" y="1116280"/>
                  </a:lnTo>
                  <a:lnTo>
                    <a:pt x="4219753" y="1086307"/>
                  </a:lnTo>
                  <a:lnTo>
                    <a:pt x="4261558" y="1044913"/>
                  </a:lnTo>
                  <a:lnTo>
                    <a:pt x="4290775" y="1008717"/>
                  </a:lnTo>
                  <a:lnTo>
                    <a:pt x="4316717" y="971181"/>
                  </a:lnTo>
                  <a:lnTo>
                    <a:pt x="4334988" y="933248"/>
                  </a:lnTo>
                  <a:lnTo>
                    <a:pt x="4347105" y="895198"/>
                  </a:lnTo>
                  <a:lnTo>
                    <a:pt x="4354574" y="857113"/>
                  </a:lnTo>
                  <a:lnTo>
                    <a:pt x="4356788" y="816195"/>
                  </a:lnTo>
                  <a:lnTo>
                    <a:pt x="4354621" y="773380"/>
                  </a:lnTo>
                  <a:lnTo>
                    <a:pt x="4347276" y="733882"/>
                  </a:lnTo>
                  <a:lnTo>
                    <a:pt x="4335576" y="692546"/>
                  </a:lnTo>
                  <a:lnTo>
                    <a:pt x="4318703" y="649606"/>
                  </a:lnTo>
                  <a:lnTo>
                    <a:pt x="4297476" y="607251"/>
                  </a:lnTo>
                  <a:lnTo>
                    <a:pt x="4268256" y="564009"/>
                  </a:lnTo>
                  <a:lnTo>
                    <a:pt x="4232787" y="524385"/>
                  </a:lnTo>
                  <a:lnTo>
                    <a:pt x="4195468" y="485834"/>
                  </a:lnTo>
                  <a:lnTo>
                    <a:pt x="4154775" y="447600"/>
                  </a:lnTo>
                  <a:lnTo>
                    <a:pt x="4123589" y="422169"/>
                  </a:lnTo>
                  <a:lnTo>
                    <a:pt x="4088562" y="396755"/>
                  </a:lnTo>
                  <a:lnTo>
                    <a:pt x="4051827" y="371349"/>
                  </a:lnTo>
                  <a:lnTo>
                    <a:pt x="4014335" y="345946"/>
                  </a:lnTo>
                  <a:lnTo>
                    <a:pt x="3976505" y="320545"/>
                  </a:lnTo>
                  <a:lnTo>
                    <a:pt x="3935702" y="297967"/>
                  </a:lnTo>
                  <a:lnTo>
                    <a:pt x="3892873" y="277349"/>
                  </a:lnTo>
                  <a:lnTo>
                    <a:pt x="3849144" y="257602"/>
                  </a:lnTo>
                  <a:lnTo>
                    <a:pt x="3802192" y="235420"/>
                  </a:lnTo>
                  <a:lnTo>
                    <a:pt x="3777819" y="223578"/>
                  </a:lnTo>
                  <a:lnTo>
                    <a:pt x="3753101" y="212508"/>
                  </a:lnTo>
                  <a:lnTo>
                    <a:pt x="3728158" y="201953"/>
                  </a:lnTo>
                  <a:lnTo>
                    <a:pt x="3703062" y="191742"/>
                  </a:lnTo>
                  <a:lnTo>
                    <a:pt x="3676807" y="182818"/>
                  </a:lnTo>
                  <a:lnTo>
                    <a:pt x="3649778" y="174751"/>
                  </a:lnTo>
                  <a:lnTo>
                    <a:pt x="3622233" y="167257"/>
                  </a:lnTo>
                  <a:lnTo>
                    <a:pt x="3595404" y="159086"/>
                  </a:lnTo>
                  <a:lnTo>
                    <a:pt x="3569051" y="150464"/>
                  </a:lnTo>
                  <a:lnTo>
                    <a:pt x="3543016" y="141540"/>
                  </a:lnTo>
                  <a:lnTo>
                    <a:pt x="3515076" y="133475"/>
                  </a:lnTo>
                  <a:lnTo>
                    <a:pt x="3485865" y="125981"/>
                  </a:lnTo>
                  <a:lnTo>
                    <a:pt x="3455808" y="118869"/>
                  </a:lnTo>
                  <a:lnTo>
                    <a:pt x="3426246" y="112010"/>
                  </a:lnTo>
                  <a:lnTo>
                    <a:pt x="3397012" y="105322"/>
                  </a:lnTo>
                  <a:lnTo>
                    <a:pt x="3367998" y="98746"/>
                  </a:lnTo>
                  <a:lnTo>
                    <a:pt x="3339130" y="92245"/>
                  </a:lnTo>
                  <a:lnTo>
                    <a:pt x="3310360" y="85795"/>
                  </a:lnTo>
                  <a:lnTo>
                    <a:pt x="3281655" y="79378"/>
                  </a:lnTo>
                  <a:lnTo>
                    <a:pt x="3250877" y="74041"/>
                  </a:lnTo>
                  <a:lnTo>
                    <a:pt x="3218716" y="69426"/>
                  </a:lnTo>
                  <a:lnTo>
                    <a:pt x="3185635" y="65290"/>
                  </a:lnTo>
                  <a:lnTo>
                    <a:pt x="3152996" y="60416"/>
                  </a:lnTo>
                  <a:lnTo>
                    <a:pt x="3120654" y="55051"/>
                  </a:lnTo>
                  <a:lnTo>
                    <a:pt x="3088509" y="49357"/>
                  </a:lnTo>
                  <a:lnTo>
                    <a:pt x="3056497" y="44503"/>
                  </a:lnTo>
                  <a:lnTo>
                    <a:pt x="3024571" y="40208"/>
                  </a:lnTo>
                  <a:lnTo>
                    <a:pt x="2992704" y="36287"/>
                  </a:lnTo>
                  <a:lnTo>
                    <a:pt x="2959817" y="32614"/>
                  </a:lnTo>
                  <a:lnTo>
                    <a:pt x="2926252" y="29107"/>
                  </a:lnTo>
                  <a:lnTo>
                    <a:pt x="2892233" y="25711"/>
                  </a:lnTo>
                  <a:lnTo>
                    <a:pt x="2857912" y="22389"/>
                  </a:lnTo>
                  <a:lnTo>
                    <a:pt x="2823390" y="19115"/>
                  </a:lnTo>
                  <a:lnTo>
                    <a:pt x="2788733" y="15875"/>
                  </a:lnTo>
                  <a:lnTo>
                    <a:pt x="2753987" y="13715"/>
                  </a:lnTo>
                  <a:lnTo>
                    <a:pt x="2719182" y="12274"/>
                  </a:lnTo>
                  <a:lnTo>
                    <a:pt x="2684336" y="11314"/>
                  </a:lnTo>
                  <a:lnTo>
                    <a:pt x="2649464" y="9616"/>
                  </a:lnTo>
                  <a:lnTo>
                    <a:pt x="2614574" y="7425"/>
                  </a:lnTo>
                  <a:lnTo>
                    <a:pt x="2579673" y="4906"/>
                  </a:lnTo>
                  <a:lnTo>
                    <a:pt x="2543705" y="3227"/>
                  </a:lnTo>
                  <a:lnTo>
                    <a:pt x="2507027" y="2108"/>
                  </a:lnTo>
                  <a:lnTo>
                    <a:pt x="2469875" y="1361"/>
                  </a:lnTo>
                  <a:lnTo>
                    <a:pt x="2433465" y="864"/>
                  </a:lnTo>
                  <a:lnTo>
                    <a:pt x="2397550" y="532"/>
                  </a:lnTo>
                  <a:lnTo>
                    <a:pt x="2361965" y="311"/>
                  </a:lnTo>
                  <a:lnTo>
                    <a:pt x="2326600" y="164"/>
                  </a:lnTo>
                  <a:lnTo>
                    <a:pt x="2291382" y="65"/>
                  </a:lnTo>
                  <a:lnTo>
                    <a:pt x="2256261" y="0"/>
                  </a:lnTo>
                  <a:lnTo>
                    <a:pt x="2220148" y="1015"/>
                  </a:lnTo>
                  <a:lnTo>
                    <a:pt x="2183372" y="2749"/>
                  </a:lnTo>
                  <a:lnTo>
                    <a:pt x="2146155" y="4964"/>
                  </a:lnTo>
                  <a:lnTo>
                    <a:pt x="2109701" y="6441"/>
                  </a:lnTo>
                  <a:lnTo>
                    <a:pt x="2073758" y="7425"/>
                  </a:lnTo>
                  <a:lnTo>
                    <a:pt x="2038154" y="8081"/>
                  </a:lnTo>
                  <a:lnTo>
                    <a:pt x="2001717" y="9578"/>
                  </a:lnTo>
                  <a:lnTo>
                    <a:pt x="1964727" y="11633"/>
                  </a:lnTo>
                  <a:lnTo>
                    <a:pt x="1927366" y="14061"/>
                  </a:lnTo>
                  <a:lnTo>
                    <a:pt x="1889759" y="16739"/>
                  </a:lnTo>
                  <a:lnTo>
                    <a:pt x="1851988" y="19582"/>
                  </a:lnTo>
                  <a:lnTo>
                    <a:pt x="1814107" y="22536"/>
                  </a:lnTo>
                  <a:lnTo>
                    <a:pt x="1777211" y="25564"/>
                  </a:lnTo>
                  <a:lnTo>
                    <a:pt x="1740973" y="28640"/>
                  </a:lnTo>
                  <a:lnTo>
                    <a:pt x="1705172" y="31750"/>
                  </a:lnTo>
                  <a:lnTo>
                    <a:pt x="1669663" y="34881"/>
                  </a:lnTo>
                  <a:lnTo>
                    <a:pt x="1634348" y="38027"/>
                  </a:lnTo>
                  <a:lnTo>
                    <a:pt x="1599164" y="41183"/>
                  </a:lnTo>
                  <a:lnTo>
                    <a:pt x="1563008" y="45403"/>
                  </a:lnTo>
                  <a:lnTo>
                    <a:pt x="1526203" y="50333"/>
                  </a:lnTo>
                  <a:lnTo>
                    <a:pt x="1488967" y="55737"/>
                  </a:lnTo>
                  <a:lnTo>
                    <a:pt x="1452502" y="60398"/>
                  </a:lnTo>
                  <a:lnTo>
                    <a:pt x="1416549" y="64563"/>
                  </a:lnTo>
                  <a:lnTo>
                    <a:pt x="1380940" y="68398"/>
                  </a:lnTo>
                  <a:lnTo>
                    <a:pt x="1345558" y="73072"/>
                  </a:lnTo>
                  <a:lnTo>
                    <a:pt x="1310329" y="78304"/>
                  </a:lnTo>
                  <a:lnTo>
                    <a:pt x="1275201" y="83909"/>
                  </a:lnTo>
                  <a:lnTo>
                    <a:pt x="1241199" y="89763"/>
                  </a:lnTo>
                  <a:lnTo>
                    <a:pt x="1207948" y="95782"/>
                  </a:lnTo>
                  <a:lnTo>
                    <a:pt x="1175197" y="101911"/>
                  </a:lnTo>
                  <a:lnTo>
                    <a:pt x="1141721" y="108114"/>
                  </a:lnTo>
                  <a:lnTo>
                    <a:pt x="1107762" y="114365"/>
                  </a:lnTo>
                  <a:lnTo>
                    <a:pt x="1073482" y="120650"/>
                  </a:lnTo>
                  <a:lnTo>
                    <a:pt x="1040044" y="128015"/>
                  </a:lnTo>
                  <a:lnTo>
                    <a:pt x="1007170" y="136099"/>
                  </a:lnTo>
                  <a:lnTo>
                    <a:pt x="974670" y="144664"/>
                  </a:lnTo>
                  <a:lnTo>
                    <a:pt x="942420" y="152491"/>
                  </a:lnTo>
                  <a:lnTo>
                    <a:pt x="910337" y="159825"/>
                  </a:lnTo>
                  <a:lnTo>
                    <a:pt x="878364" y="166831"/>
                  </a:lnTo>
                  <a:lnTo>
                    <a:pt x="846466" y="174677"/>
                  </a:lnTo>
                  <a:lnTo>
                    <a:pt x="814618" y="183083"/>
                  </a:lnTo>
                  <a:lnTo>
                    <a:pt x="782801" y="191861"/>
                  </a:lnTo>
                  <a:lnTo>
                    <a:pt x="752066" y="200889"/>
                  </a:lnTo>
                  <a:lnTo>
                    <a:pt x="722051" y="210082"/>
                  </a:lnTo>
                  <a:lnTo>
                    <a:pt x="692516" y="219386"/>
                  </a:lnTo>
                  <a:lnTo>
                    <a:pt x="663300" y="228764"/>
                  </a:lnTo>
                  <a:lnTo>
                    <a:pt x="634298" y="238190"/>
                  </a:lnTo>
                  <a:lnTo>
                    <a:pt x="605439" y="247650"/>
                  </a:lnTo>
                  <a:lnTo>
                    <a:pt x="577733" y="257131"/>
                  </a:lnTo>
                  <a:lnTo>
                    <a:pt x="550795" y="266627"/>
                  </a:lnTo>
                  <a:lnTo>
                    <a:pt x="524370" y="276133"/>
                  </a:lnTo>
                  <a:lnTo>
                    <a:pt x="499345" y="285645"/>
                  </a:lnTo>
                  <a:lnTo>
                    <a:pt x="451784" y="304680"/>
                  </a:lnTo>
                  <a:lnTo>
                    <a:pt x="405951" y="323724"/>
                  </a:lnTo>
                  <a:lnTo>
                    <a:pt x="361945" y="342771"/>
                  </a:lnTo>
                  <a:lnTo>
                    <a:pt x="321220" y="361820"/>
                  </a:lnTo>
                  <a:lnTo>
                    <a:pt x="284775" y="383692"/>
                  </a:lnTo>
                  <a:lnTo>
                    <a:pt x="237330" y="419805"/>
                  </a:lnTo>
                  <a:lnTo>
                    <a:pt x="196461" y="457317"/>
                  </a:lnTo>
                  <a:lnTo>
                    <a:pt x="154718" y="495242"/>
                  </a:lnTo>
                  <a:lnTo>
                    <a:pt x="114481" y="533291"/>
                  </a:lnTo>
                  <a:lnTo>
                    <a:pt x="77497" y="579017"/>
                  </a:lnTo>
                  <a:lnTo>
                    <a:pt x="44321" y="626228"/>
                  </a:lnTo>
                  <a:lnTo>
                    <a:pt x="28266" y="663706"/>
                  </a:lnTo>
                  <a:lnTo>
                    <a:pt x="12690" y="701622"/>
                  </a:lnTo>
                  <a:lnTo>
                    <a:pt x="6076" y="738608"/>
                  </a:lnTo>
                  <a:lnTo>
                    <a:pt x="0" y="770146"/>
                  </a:lnTo>
                  <a:lnTo>
                    <a:pt x="3534" y="812070"/>
                  </a:lnTo>
                  <a:lnTo>
                    <a:pt x="9602" y="855747"/>
                  </a:lnTo>
                  <a:lnTo>
                    <a:pt x="28597" y="894948"/>
                  </a:lnTo>
                  <a:lnTo>
                    <a:pt x="52731" y="936087"/>
                  </a:lnTo>
                  <a:lnTo>
                    <a:pt x="82938" y="979610"/>
                  </a:lnTo>
                  <a:lnTo>
                    <a:pt x="119479" y="1018780"/>
                  </a:lnTo>
                  <a:lnTo>
                    <a:pt x="160093" y="1057092"/>
                  </a:lnTo>
                  <a:lnTo>
                    <a:pt x="196154" y="1085703"/>
                  </a:lnTo>
                  <a:lnTo>
                    <a:pt x="233649" y="1111467"/>
                  </a:lnTo>
                  <a:lnTo>
                    <a:pt x="271570" y="1135329"/>
                  </a:lnTo>
                  <a:lnTo>
                    <a:pt x="312440" y="1159685"/>
                  </a:lnTo>
                  <a:lnTo>
                    <a:pt x="355241" y="1180307"/>
                  </a:lnTo>
                  <a:lnTo>
                    <a:pt x="400378" y="1199823"/>
                  </a:lnTo>
                  <a:lnTo>
                    <a:pt x="434610" y="1211574"/>
                  </a:lnTo>
                  <a:lnTo>
                    <a:pt x="467463" y="1220324"/>
                  </a:lnTo>
                  <a:lnTo>
                    <a:pt x="502525" y="1227740"/>
                  </a:lnTo>
                  <a:lnTo>
                    <a:pt x="539275" y="1234565"/>
                  </a:lnTo>
                  <a:lnTo>
                    <a:pt x="576775" y="1241125"/>
                  </a:lnTo>
                  <a:lnTo>
                    <a:pt x="617430" y="1247569"/>
                  </a:lnTo>
                  <a:lnTo>
                    <a:pt x="659136" y="1253961"/>
                  </a:lnTo>
                  <a:lnTo>
                    <a:pt x="698838" y="1260329"/>
                  </a:lnTo>
                  <a:lnTo>
                    <a:pt x="740472" y="1263865"/>
                  </a:lnTo>
                  <a:lnTo>
                    <a:pt x="783671" y="1265437"/>
                  </a:lnTo>
                  <a:lnTo>
                    <a:pt x="827565" y="1266136"/>
                  </a:lnTo>
                  <a:lnTo>
                    <a:pt x="874590" y="1266446"/>
                  </a:lnTo>
                  <a:lnTo>
                    <a:pt x="898983" y="1266529"/>
                  </a:lnTo>
                  <a:lnTo>
                    <a:pt x="923712" y="1266584"/>
                  </a:lnTo>
                  <a:lnTo>
                    <a:pt x="948665" y="1266621"/>
                  </a:lnTo>
                  <a:lnTo>
                    <a:pt x="973766" y="1266645"/>
                  </a:lnTo>
                  <a:lnTo>
                    <a:pt x="997909" y="1265603"/>
                  </a:lnTo>
                  <a:lnTo>
                    <a:pt x="1044490" y="1261623"/>
                  </a:lnTo>
                  <a:lnTo>
                    <a:pt x="1068342" y="1260138"/>
                  </a:lnTo>
                  <a:lnTo>
                    <a:pt x="1092710" y="1259149"/>
                  </a:lnTo>
                  <a:lnTo>
                    <a:pt x="1117421" y="1258489"/>
                  </a:lnTo>
                  <a:lnTo>
                    <a:pt x="1143421" y="1256991"/>
                  </a:lnTo>
                  <a:lnTo>
                    <a:pt x="1170279" y="1254933"/>
                  </a:lnTo>
                  <a:lnTo>
                    <a:pt x="1197709" y="1252504"/>
                  </a:lnTo>
                  <a:lnTo>
                    <a:pt x="1224463" y="1249826"/>
                  </a:lnTo>
                  <a:lnTo>
                    <a:pt x="1250765" y="1246982"/>
                  </a:lnTo>
                  <a:lnTo>
                    <a:pt x="1276767" y="1244028"/>
                  </a:lnTo>
                  <a:lnTo>
                    <a:pt x="1302568" y="1241000"/>
                  </a:lnTo>
                  <a:lnTo>
                    <a:pt x="1328235" y="1237923"/>
                  </a:lnTo>
                  <a:lnTo>
                    <a:pt x="1353813" y="1234813"/>
                  </a:lnTo>
                  <a:lnTo>
                    <a:pt x="1379332" y="1231682"/>
                  </a:lnTo>
                  <a:lnTo>
                    <a:pt x="1404811" y="1228535"/>
                  </a:lnTo>
                  <a:lnTo>
                    <a:pt x="1430264" y="1225380"/>
                  </a:lnTo>
                  <a:lnTo>
                    <a:pt x="1454641" y="1223276"/>
                  </a:lnTo>
                  <a:lnTo>
                    <a:pt x="1501482" y="1220939"/>
                  </a:lnTo>
                  <a:lnTo>
                    <a:pt x="1525403" y="1219257"/>
                  </a:lnTo>
                  <a:lnTo>
                    <a:pt x="1549817" y="1217078"/>
                  </a:lnTo>
                  <a:lnTo>
                    <a:pt x="1574560" y="1214567"/>
                  </a:lnTo>
                  <a:lnTo>
                    <a:pt x="1621807" y="1208955"/>
                  </a:lnTo>
                  <a:lnTo>
                    <a:pt x="1667500" y="1202932"/>
                  </a:lnTo>
                  <a:lnTo>
                    <a:pt x="1712503" y="1196728"/>
                  </a:lnTo>
                  <a:lnTo>
                    <a:pt x="1824070" y="118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911"/>
          <p:cNvGrpSpPr/>
          <p:nvPr/>
        </p:nvGrpSpPr>
        <p:grpSpPr>
          <a:xfrm>
            <a:off x="8782050" y="4619625"/>
            <a:ext cx="827147" cy="665351"/>
            <a:chOff x="8782050" y="4619625"/>
            <a:chExt cx="827147" cy="665351"/>
          </a:xfrm>
        </p:grpSpPr>
        <p:sp>
          <p:nvSpPr>
            <p:cNvPr id="353" name="SMARTInkShape-4511"/>
            <p:cNvSpPr/>
            <p:nvPr>
              <p:custDataLst>
                <p:tags r:id="rId174"/>
              </p:custDataLst>
            </p:nvPr>
          </p:nvSpPr>
          <p:spPr>
            <a:xfrm>
              <a:off x="9477375" y="4776944"/>
              <a:ext cx="131822" cy="328457"/>
            </a:xfrm>
            <a:custGeom>
              <a:avLst/>
              <a:gdLst/>
              <a:ahLst/>
              <a:cxnLst/>
              <a:rect l="0" t="0" r="0" b="0"/>
              <a:pathLst>
                <a:path w="131822" h="328457">
                  <a:moveTo>
                    <a:pt x="85725" y="14131"/>
                  </a:moveTo>
                  <a:lnTo>
                    <a:pt x="85725" y="14131"/>
                  </a:lnTo>
                  <a:lnTo>
                    <a:pt x="90782" y="9075"/>
                  </a:lnTo>
                  <a:lnTo>
                    <a:pt x="93265" y="3770"/>
                  </a:lnTo>
                  <a:lnTo>
                    <a:pt x="93926" y="874"/>
                  </a:lnTo>
                  <a:lnTo>
                    <a:pt x="94369" y="0"/>
                  </a:lnTo>
                  <a:lnTo>
                    <a:pt x="94662" y="478"/>
                  </a:lnTo>
                  <a:lnTo>
                    <a:pt x="94859" y="1854"/>
                  </a:lnTo>
                  <a:lnTo>
                    <a:pt x="121730" y="40993"/>
                  </a:lnTo>
                  <a:lnTo>
                    <a:pt x="129908" y="80885"/>
                  </a:lnTo>
                  <a:lnTo>
                    <a:pt x="131821" y="113650"/>
                  </a:lnTo>
                  <a:lnTo>
                    <a:pt x="130075" y="159330"/>
                  </a:lnTo>
                  <a:lnTo>
                    <a:pt x="123428" y="184497"/>
                  </a:lnTo>
                  <a:lnTo>
                    <a:pt x="101835" y="227357"/>
                  </a:lnTo>
                  <a:lnTo>
                    <a:pt x="68917" y="274659"/>
                  </a:lnTo>
                  <a:lnTo>
                    <a:pt x="35220" y="310709"/>
                  </a:lnTo>
                  <a:lnTo>
                    <a:pt x="0" y="328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512"/>
            <p:cNvSpPr/>
            <p:nvPr>
              <p:custDataLst>
                <p:tags r:id="rId175"/>
              </p:custDataLst>
            </p:nvPr>
          </p:nvSpPr>
          <p:spPr>
            <a:xfrm>
              <a:off x="9334500" y="4888433"/>
              <a:ext cx="123826" cy="158297"/>
            </a:xfrm>
            <a:custGeom>
              <a:avLst/>
              <a:gdLst/>
              <a:ahLst/>
              <a:cxnLst/>
              <a:rect l="0" t="0" r="0" b="0"/>
              <a:pathLst>
                <a:path w="123826" h="158297">
                  <a:moveTo>
                    <a:pt x="0" y="26467"/>
                  </a:moveTo>
                  <a:lnTo>
                    <a:pt x="0" y="26467"/>
                  </a:lnTo>
                  <a:lnTo>
                    <a:pt x="0" y="5008"/>
                  </a:lnTo>
                  <a:lnTo>
                    <a:pt x="1058" y="2636"/>
                  </a:lnTo>
                  <a:lnTo>
                    <a:pt x="2822" y="1055"/>
                  </a:lnTo>
                  <a:lnTo>
                    <a:pt x="5057" y="0"/>
                  </a:lnTo>
                  <a:lnTo>
                    <a:pt x="7605" y="356"/>
                  </a:lnTo>
                  <a:lnTo>
                    <a:pt x="13257" y="3573"/>
                  </a:lnTo>
                  <a:lnTo>
                    <a:pt x="32056" y="29471"/>
                  </a:lnTo>
                  <a:lnTo>
                    <a:pt x="40000" y="46852"/>
                  </a:lnTo>
                  <a:lnTo>
                    <a:pt x="41414" y="65160"/>
                  </a:lnTo>
                  <a:lnTo>
                    <a:pt x="36419" y="104666"/>
                  </a:lnTo>
                  <a:lnTo>
                    <a:pt x="9891" y="152117"/>
                  </a:lnTo>
                  <a:lnTo>
                    <a:pt x="1954" y="158296"/>
                  </a:lnTo>
                  <a:lnTo>
                    <a:pt x="1303" y="157744"/>
                  </a:lnTo>
                  <a:lnTo>
                    <a:pt x="579" y="154310"/>
                  </a:lnTo>
                  <a:lnTo>
                    <a:pt x="13308" y="115929"/>
                  </a:lnTo>
                  <a:lnTo>
                    <a:pt x="39017" y="73330"/>
                  </a:lnTo>
                  <a:lnTo>
                    <a:pt x="52266" y="55762"/>
                  </a:lnTo>
                  <a:lnTo>
                    <a:pt x="97491" y="14477"/>
                  </a:lnTo>
                  <a:lnTo>
                    <a:pt x="102617" y="9509"/>
                  </a:lnTo>
                  <a:lnTo>
                    <a:pt x="103336" y="10928"/>
                  </a:lnTo>
                  <a:lnTo>
                    <a:pt x="104136" y="18150"/>
                  </a:lnTo>
                  <a:lnTo>
                    <a:pt x="89549" y="63961"/>
                  </a:lnTo>
                  <a:lnTo>
                    <a:pt x="86228" y="95990"/>
                  </a:lnTo>
                  <a:lnTo>
                    <a:pt x="90931" y="117504"/>
                  </a:lnTo>
                  <a:lnTo>
                    <a:pt x="98975" y="127958"/>
                  </a:lnTo>
                  <a:lnTo>
                    <a:pt x="104084" y="132228"/>
                  </a:lnTo>
                  <a:lnTo>
                    <a:pt x="108548" y="134016"/>
                  </a:lnTo>
                  <a:lnTo>
                    <a:pt x="123825" y="131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513"/>
            <p:cNvSpPr/>
            <p:nvPr>
              <p:custDataLst>
                <p:tags r:id="rId176"/>
              </p:custDataLst>
            </p:nvPr>
          </p:nvSpPr>
          <p:spPr>
            <a:xfrm>
              <a:off x="9164551" y="4743682"/>
              <a:ext cx="111476" cy="371244"/>
            </a:xfrm>
            <a:custGeom>
              <a:avLst/>
              <a:gdLst/>
              <a:ahLst/>
              <a:cxnLst/>
              <a:rect l="0" t="0" r="0" b="0"/>
              <a:pathLst>
                <a:path w="111476" h="371244">
                  <a:moveTo>
                    <a:pt x="103274" y="18818"/>
                  </a:moveTo>
                  <a:lnTo>
                    <a:pt x="103274" y="18818"/>
                  </a:lnTo>
                  <a:lnTo>
                    <a:pt x="111475" y="2416"/>
                  </a:lnTo>
                  <a:lnTo>
                    <a:pt x="110859" y="1533"/>
                  </a:lnTo>
                  <a:lnTo>
                    <a:pt x="107350" y="552"/>
                  </a:lnTo>
                  <a:lnTo>
                    <a:pt x="99425" y="0"/>
                  </a:lnTo>
                  <a:lnTo>
                    <a:pt x="90627" y="5515"/>
                  </a:lnTo>
                  <a:lnTo>
                    <a:pt x="73774" y="23343"/>
                  </a:lnTo>
                  <a:lnTo>
                    <a:pt x="58197" y="48734"/>
                  </a:lnTo>
                  <a:lnTo>
                    <a:pt x="38395" y="90814"/>
                  </a:lnTo>
                  <a:lnTo>
                    <a:pt x="21706" y="132287"/>
                  </a:lnTo>
                  <a:lnTo>
                    <a:pt x="11040" y="171054"/>
                  </a:lnTo>
                  <a:lnTo>
                    <a:pt x="3563" y="209285"/>
                  </a:lnTo>
                  <a:lnTo>
                    <a:pt x="0" y="247996"/>
                  </a:lnTo>
                  <a:lnTo>
                    <a:pt x="4000" y="287924"/>
                  </a:lnTo>
                  <a:lnTo>
                    <a:pt x="21381" y="329620"/>
                  </a:lnTo>
                  <a:lnTo>
                    <a:pt x="29129" y="341455"/>
                  </a:lnTo>
                  <a:lnTo>
                    <a:pt x="74699" y="371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514"/>
            <p:cNvSpPr/>
            <p:nvPr>
              <p:custDataLst>
                <p:tags r:id="rId177"/>
              </p:custDataLst>
            </p:nvPr>
          </p:nvSpPr>
          <p:spPr>
            <a:xfrm>
              <a:off x="8782050" y="4861680"/>
              <a:ext cx="160289" cy="423296"/>
            </a:xfrm>
            <a:custGeom>
              <a:avLst/>
              <a:gdLst/>
              <a:ahLst/>
              <a:cxnLst/>
              <a:rect l="0" t="0" r="0" b="0"/>
              <a:pathLst>
                <a:path w="160289" h="423296">
                  <a:moveTo>
                    <a:pt x="0" y="91320"/>
                  </a:moveTo>
                  <a:lnTo>
                    <a:pt x="0" y="91320"/>
                  </a:lnTo>
                  <a:lnTo>
                    <a:pt x="0" y="96376"/>
                  </a:lnTo>
                  <a:lnTo>
                    <a:pt x="2822" y="101681"/>
                  </a:lnTo>
                  <a:lnTo>
                    <a:pt x="5057" y="104577"/>
                  </a:lnTo>
                  <a:lnTo>
                    <a:pt x="4717" y="119084"/>
                  </a:lnTo>
                  <a:lnTo>
                    <a:pt x="931" y="162892"/>
                  </a:lnTo>
                  <a:lnTo>
                    <a:pt x="184" y="206823"/>
                  </a:lnTo>
                  <a:lnTo>
                    <a:pt x="1113" y="249132"/>
                  </a:lnTo>
                  <a:lnTo>
                    <a:pt x="6563" y="292009"/>
                  </a:lnTo>
                  <a:lnTo>
                    <a:pt x="8939" y="335534"/>
                  </a:lnTo>
                  <a:lnTo>
                    <a:pt x="9351" y="373230"/>
                  </a:lnTo>
                  <a:lnTo>
                    <a:pt x="9503" y="419956"/>
                  </a:lnTo>
                  <a:lnTo>
                    <a:pt x="9515" y="423295"/>
                  </a:lnTo>
                  <a:lnTo>
                    <a:pt x="9524" y="383066"/>
                  </a:lnTo>
                  <a:lnTo>
                    <a:pt x="9525" y="340153"/>
                  </a:lnTo>
                  <a:lnTo>
                    <a:pt x="16071" y="300046"/>
                  </a:lnTo>
                  <a:lnTo>
                    <a:pt x="19226" y="261584"/>
                  </a:lnTo>
                  <a:lnTo>
                    <a:pt x="23716" y="224849"/>
                  </a:lnTo>
                  <a:lnTo>
                    <a:pt x="27136" y="177686"/>
                  </a:lnTo>
                  <a:lnTo>
                    <a:pt x="35895" y="131428"/>
                  </a:lnTo>
                  <a:lnTo>
                    <a:pt x="47815" y="91717"/>
                  </a:lnTo>
                  <a:lnTo>
                    <a:pt x="63527" y="44806"/>
                  </a:lnTo>
                  <a:lnTo>
                    <a:pt x="74091" y="22740"/>
                  </a:lnTo>
                  <a:lnTo>
                    <a:pt x="84434" y="9334"/>
                  </a:lnTo>
                  <a:lnTo>
                    <a:pt x="98909" y="1966"/>
                  </a:lnTo>
                  <a:lnTo>
                    <a:pt x="107215" y="0"/>
                  </a:lnTo>
                  <a:lnTo>
                    <a:pt x="115925" y="1865"/>
                  </a:lnTo>
                  <a:lnTo>
                    <a:pt x="134072" y="12404"/>
                  </a:lnTo>
                  <a:lnTo>
                    <a:pt x="147076" y="27671"/>
                  </a:lnTo>
                  <a:lnTo>
                    <a:pt x="155325" y="43982"/>
                  </a:lnTo>
                  <a:lnTo>
                    <a:pt x="159969" y="68239"/>
                  </a:lnTo>
                  <a:lnTo>
                    <a:pt x="160288" y="106471"/>
                  </a:lnTo>
                  <a:lnTo>
                    <a:pt x="151449" y="152207"/>
                  </a:lnTo>
                  <a:lnTo>
                    <a:pt x="134456" y="187308"/>
                  </a:lnTo>
                  <a:lnTo>
                    <a:pt x="111805" y="210308"/>
                  </a:lnTo>
                  <a:lnTo>
                    <a:pt x="96964" y="218287"/>
                  </a:lnTo>
                  <a:lnTo>
                    <a:pt x="73886" y="222780"/>
                  </a:lnTo>
                  <a:lnTo>
                    <a:pt x="65132" y="223409"/>
                  </a:lnTo>
                  <a:lnTo>
                    <a:pt x="49761" y="218465"/>
                  </a:lnTo>
                  <a:lnTo>
                    <a:pt x="9525" y="17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515"/>
            <p:cNvSpPr/>
            <p:nvPr>
              <p:custDataLst>
                <p:tags r:id="rId178"/>
              </p:custDataLst>
            </p:nvPr>
          </p:nvSpPr>
          <p:spPr>
            <a:xfrm>
              <a:off x="8849279" y="4619625"/>
              <a:ext cx="132797" cy="171451"/>
            </a:xfrm>
            <a:custGeom>
              <a:avLst/>
              <a:gdLst/>
              <a:ahLst/>
              <a:cxnLst/>
              <a:rect l="0" t="0" r="0" b="0"/>
              <a:pathLst>
                <a:path w="132797" h="171451">
                  <a:moveTo>
                    <a:pt x="47071" y="0"/>
                  </a:moveTo>
                  <a:lnTo>
                    <a:pt x="47071" y="0"/>
                  </a:lnTo>
                  <a:lnTo>
                    <a:pt x="42014" y="0"/>
                  </a:lnTo>
                  <a:lnTo>
                    <a:pt x="40525" y="2117"/>
                  </a:lnTo>
                  <a:lnTo>
                    <a:pt x="27358" y="43312"/>
                  </a:lnTo>
                  <a:lnTo>
                    <a:pt x="2251" y="89741"/>
                  </a:lnTo>
                  <a:lnTo>
                    <a:pt x="1316" y="91577"/>
                  </a:lnTo>
                  <a:lnTo>
                    <a:pt x="692" y="90685"/>
                  </a:lnTo>
                  <a:lnTo>
                    <a:pt x="0" y="84049"/>
                  </a:lnTo>
                  <a:lnTo>
                    <a:pt x="18880" y="42070"/>
                  </a:lnTo>
                  <a:lnTo>
                    <a:pt x="39726" y="17443"/>
                  </a:lnTo>
                  <a:lnTo>
                    <a:pt x="49450" y="13044"/>
                  </a:lnTo>
                  <a:lnTo>
                    <a:pt x="55008" y="11871"/>
                  </a:lnTo>
                  <a:lnTo>
                    <a:pt x="59771" y="13205"/>
                  </a:lnTo>
                  <a:lnTo>
                    <a:pt x="67885" y="20332"/>
                  </a:lnTo>
                  <a:lnTo>
                    <a:pt x="87205" y="48702"/>
                  </a:lnTo>
                  <a:lnTo>
                    <a:pt x="101644" y="96320"/>
                  </a:lnTo>
                  <a:lnTo>
                    <a:pt x="111942" y="137959"/>
                  </a:lnTo>
                  <a:lnTo>
                    <a:pt x="118589" y="151626"/>
                  </a:lnTo>
                  <a:lnTo>
                    <a:pt x="13279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9" name="SMARTInkShape-4516"/>
          <p:cNvSpPr/>
          <p:nvPr>
            <p:custDataLst>
              <p:tags r:id="rId10"/>
            </p:custDataLst>
          </p:nvPr>
        </p:nvSpPr>
        <p:spPr>
          <a:xfrm>
            <a:off x="8324850" y="5114925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0" y="4469"/>
                </a:lnTo>
                <a:lnTo>
                  <a:pt x="1058" y="2980"/>
                </a:lnTo>
                <a:lnTo>
                  <a:pt x="2822" y="1986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SMARTInkShape-Group913"/>
          <p:cNvGrpSpPr/>
          <p:nvPr/>
        </p:nvGrpSpPr>
        <p:grpSpPr>
          <a:xfrm>
            <a:off x="7496175" y="4381500"/>
            <a:ext cx="600076" cy="920170"/>
            <a:chOff x="7496175" y="4381500"/>
            <a:chExt cx="600076" cy="920170"/>
          </a:xfrm>
        </p:grpSpPr>
        <p:sp>
          <p:nvSpPr>
            <p:cNvPr id="360" name="SMARTInkShape-4517"/>
            <p:cNvSpPr/>
            <p:nvPr>
              <p:custDataLst>
                <p:tags r:id="rId170"/>
              </p:custDataLst>
            </p:nvPr>
          </p:nvSpPr>
          <p:spPr>
            <a:xfrm>
              <a:off x="7496175" y="4782874"/>
              <a:ext cx="113697" cy="493977"/>
            </a:xfrm>
            <a:custGeom>
              <a:avLst/>
              <a:gdLst/>
              <a:ahLst/>
              <a:cxnLst/>
              <a:rect l="0" t="0" r="0" b="0"/>
              <a:pathLst>
                <a:path w="113697" h="4939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6" y="617"/>
                  </a:lnTo>
                  <a:lnTo>
                    <a:pt x="22390" y="4125"/>
                  </a:lnTo>
                  <a:lnTo>
                    <a:pt x="49491" y="29302"/>
                  </a:lnTo>
                  <a:lnTo>
                    <a:pt x="70846" y="65717"/>
                  </a:lnTo>
                  <a:lnTo>
                    <a:pt x="92625" y="110853"/>
                  </a:lnTo>
                  <a:lnTo>
                    <a:pt x="103998" y="146566"/>
                  </a:lnTo>
                  <a:lnTo>
                    <a:pt x="111247" y="193484"/>
                  </a:lnTo>
                  <a:lnTo>
                    <a:pt x="112943" y="229191"/>
                  </a:lnTo>
                  <a:lnTo>
                    <a:pt x="113696" y="266227"/>
                  </a:lnTo>
                  <a:lnTo>
                    <a:pt x="113123" y="312386"/>
                  </a:lnTo>
                  <a:lnTo>
                    <a:pt x="103915" y="350980"/>
                  </a:lnTo>
                  <a:lnTo>
                    <a:pt x="88787" y="393221"/>
                  </a:lnTo>
                  <a:lnTo>
                    <a:pt x="77225" y="425200"/>
                  </a:lnTo>
                  <a:lnTo>
                    <a:pt x="47094" y="464536"/>
                  </a:lnTo>
                  <a:lnTo>
                    <a:pt x="18562" y="483919"/>
                  </a:lnTo>
                  <a:lnTo>
                    <a:pt x="0" y="493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518"/>
            <p:cNvSpPr/>
            <p:nvPr>
              <p:custDataLst>
                <p:tags r:id="rId171"/>
              </p:custDataLst>
            </p:nvPr>
          </p:nvSpPr>
          <p:spPr>
            <a:xfrm>
              <a:off x="7734300" y="4744774"/>
              <a:ext cx="122983" cy="556896"/>
            </a:xfrm>
            <a:custGeom>
              <a:avLst/>
              <a:gdLst/>
              <a:ahLst/>
              <a:cxnLst/>
              <a:rect l="0" t="0" r="0" b="0"/>
              <a:pathLst>
                <a:path w="122983" h="556896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4581" y="4125"/>
                  </a:lnTo>
                  <a:lnTo>
                    <a:pt x="36361" y="28386"/>
                  </a:lnTo>
                  <a:lnTo>
                    <a:pt x="61351" y="73301"/>
                  </a:lnTo>
                  <a:lnTo>
                    <a:pt x="83106" y="112665"/>
                  </a:lnTo>
                  <a:lnTo>
                    <a:pt x="97907" y="151015"/>
                  </a:lnTo>
                  <a:lnTo>
                    <a:pt x="111022" y="190222"/>
                  </a:lnTo>
                  <a:lnTo>
                    <a:pt x="119561" y="228527"/>
                  </a:lnTo>
                  <a:lnTo>
                    <a:pt x="121931" y="265227"/>
                  </a:lnTo>
                  <a:lnTo>
                    <a:pt x="122982" y="306231"/>
                  </a:lnTo>
                  <a:lnTo>
                    <a:pt x="122392" y="344917"/>
                  </a:lnTo>
                  <a:lnTo>
                    <a:pt x="116110" y="384547"/>
                  </a:lnTo>
                  <a:lnTo>
                    <a:pt x="101683" y="426382"/>
                  </a:lnTo>
                  <a:lnTo>
                    <a:pt x="83820" y="465220"/>
                  </a:lnTo>
                  <a:lnTo>
                    <a:pt x="62497" y="508952"/>
                  </a:lnTo>
                  <a:lnTo>
                    <a:pt x="31617" y="546996"/>
                  </a:lnTo>
                  <a:lnTo>
                    <a:pt x="21813" y="554582"/>
                  </a:lnTo>
                  <a:lnTo>
                    <a:pt x="17718" y="556605"/>
                  </a:lnTo>
                  <a:lnTo>
                    <a:pt x="13929" y="556895"/>
                  </a:lnTo>
                  <a:lnTo>
                    <a:pt x="0" y="55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519"/>
            <p:cNvSpPr/>
            <p:nvPr>
              <p:custDataLst>
                <p:tags r:id="rId172"/>
              </p:custDataLst>
            </p:nvPr>
          </p:nvSpPr>
          <p:spPr>
            <a:xfrm>
              <a:off x="7974305" y="4381500"/>
              <a:ext cx="121946" cy="189805"/>
            </a:xfrm>
            <a:custGeom>
              <a:avLst/>
              <a:gdLst/>
              <a:ahLst/>
              <a:cxnLst/>
              <a:rect l="0" t="0" r="0" b="0"/>
              <a:pathLst>
                <a:path w="121946" h="189805">
                  <a:moveTo>
                    <a:pt x="36220" y="0"/>
                  </a:moveTo>
                  <a:lnTo>
                    <a:pt x="36220" y="0"/>
                  </a:lnTo>
                  <a:lnTo>
                    <a:pt x="46333" y="0"/>
                  </a:lnTo>
                  <a:lnTo>
                    <a:pt x="49312" y="1058"/>
                  </a:lnTo>
                  <a:lnTo>
                    <a:pt x="51298" y="2822"/>
                  </a:lnTo>
                  <a:lnTo>
                    <a:pt x="52622" y="5057"/>
                  </a:lnTo>
                  <a:lnTo>
                    <a:pt x="51271" y="13183"/>
                  </a:lnTo>
                  <a:lnTo>
                    <a:pt x="35869" y="53591"/>
                  </a:lnTo>
                  <a:lnTo>
                    <a:pt x="20299" y="97760"/>
                  </a:lnTo>
                  <a:lnTo>
                    <a:pt x="4464" y="143206"/>
                  </a:lnTo>
                  <a:lnTo>
                    <a:pt x="0" y="161435"/>
                  </a:lnTo>
                  <a:lnTo>
                    <a:pt x="1778" y="172643"/>
                  </a:lnTo>
                  <a:lnTo>
                    <a:pt x="3734" y="178595"/>
                  </a:lnTo>
                  <a:lnTo>
                    <a:pt x="7154" y="182564"/>
                  </a:lnTo>
                  <a:lnTo>
                    <a:pt x="16599" y="186973"/>
                  </a:lnTo>
                  <a:lnTo>
                    <a:pt x="34422" y="189804"/>
                  </a:lnTo>
                  <a:lnTo>
                    <a:pt x="57559" y="189235"/>
                  </a:lnTo>
                  <a:lnTo>
                    <a:pt x="103197" y="177216"/>
                  </a:lnTo>
                  <a:lnTo>
                    <a:pt x="12194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520"/>
            <p:cNvSpPr/>
            <p:nvPr>
              <p:custDataLst>
                <p:tags r:id="rId173"/>
              </p:custDataLst>
            </p:nvPr>
          </p:nvSpPr>
          <p:spPr>
            <a:xfrm>
              <a:off x="8048625" y="4467225"/>
              <a:ext cx="18935" cy="209551"/>
            </a:xfrm>
            <a:custGeom>
              <a:avLst/>
              <a:gdLst/>
              <a:ahLst/>
              <a:cxnLst/>
              <a:rect l="0" t="0" r="0" b="0"/>
              <a:pathLst>
                <a:path w="18935" h="209551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8462" y="48957"/>
                  </a:lnTo>
                  <a:lnTo>
                    <a:pt x="18934" y="91044"/>
                  </a:lnTo>
                  <a:lnTo>
                    <a:pt x="16212" y="134782"/>
                  </a:lnTo>
                  <a:lnTo>
                    <a:pt x="5790" y="17679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914"/>
          <p:cNvGrpSpPr/>
          <p:nvPr/>
        </p:nvGrpSpPr>
        <p:grpSpPr>
          <a:xfrm>
            <a:off x="6439290" y="4743450"/>
            <a:ext cx="904486" cy="561976"/>
            <a:chOff x="6439290" y="4743450"/>
            <a:chExt cx="904486" cy="561976"/>
          </a:xfrm>
        </p:grpSpPr>
        <p:sp>
          <p:nvSpPr>
            <p:cNvPr id="365" name="SMARTInkShape-4521"/>
            <p:cNvSpPr/>
            <p:nvPr>
              <p:custDataLst>
                <p:tags r:id="rId162"/>
              </p:custDataLst>
            </p:nvPr>
          </p:nvSpPr>
          <p:spPr>
            <a:xfrm>
              <a:off x="7058025" y="5185861"/>
              <a:ext cx="140704" cy="119565"/>
            </a:xfrm>
            <a:custGeom>
              <a:avLst/>
              <a:gdLst/>
              <a:ahLst/>
              <a:cxnLst/>
              <a:rect l="0" t="0" r="0" b="0"/>
              <a:pathLst>
                <a:path w="140704" h="119565">
                  <a:moveTo>
                    <a:pt x="0" y="14789"/>
                  </a:moveTo>
                  <a:lnTo>
                    <a:pt x="0" y="14789"/>
                  </a:lnTo>
                  <a:lnTo>
                    <a:pt x="0" y="59846"/>
                  </a:lnTo>
                  <a:lnTo>
                    <a:pt x="0" y="103148"/>
                  </a:lnTo>
                  <a:lnTo>
                    <a:pt x="1058" y="105444"/>
                  </a:lnTo>
                  <a:lnTo>
                    <a:pt x="2822" y="106977"/>
                  </a:lnTo>
                  <a:lnTo>
                    <a:pt x="5056" y="107997"/>
                  </a:lnTo>
                  <a:lnTo>
                    <a:pt x="6545" y="106561"/>
                  </a:lnTo>
                  <a:lnTo>
                    <a:pt x="22666" y="60149"/>
                  </a:lnTo>
                  <a:lnTo>
                    <a:pt x="36937" y="33168"/>
                  </a:lnTo>
                  <a:lnTo>
                    <a:pt x="59628" y="10121"/>
                  </a:lnTo>
                  <a:lnTo>
                    <a:pt x="74479" y="2131"/>
                  </a:lnTo>
                  <a:lnTo>
                    <a:pt x="81403" y="0"/>
                  </a:lnTo>
                  <a:lnTo>
                    <a:pt x="97562" y="3277"/>
                  </a:lnTo>
                  <a:lnTo>
                    <a:pt x="113211" y="11789"/>
                  </a:lnTo>
                  <a:lnTo>
                    <a:pt x="123694" y="22628"/>
                  </a:lnTo>
                  <a:lnTo>
                    <a:pt x="135545" y="45686"/>
                  </a:lnTo>
                  <a:lnTo>
                    <a:pt x="140703" y="72627"/>
                  </a:lnTo>
                  <a:lnTo>
                    <a:pt x="133350" y="11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522"/>
            <p:cNvSpPr/>
            <p:nvPr>
              <p:custDataLst>
                <p:tags r:id="rId163"/>
              </p:custDataLst>
            </p:nvPr>
          </p:nvSpPr>
          <p:spPr>
            <a:xfrm>
              <a:off x="6810375" y="5105400"/>
              <a:ext cx="466726" cy="27252"/>
            </a:xfrm>
            <a:custGeom>
              <a:avLst/>
              <a:gdLst/>
              <a:ahLst/>
              <a:cxnLst/>
              <a:rect l="0" t="0" r="0" b="0"/>
              <a:pathLst>
                <a:path w="466726" h="27252">
                  <a:moveTo>
                    <a:pt x="0" y="19050"/>
                  </a:moveTo>
                  <a:lnTo>
                    <a:pt x="0" y="19050"/>
                  </a:lnTo>
                  <a:lnTo>
                    <a:pt x="10113" y="24106"/>
                  </a:lnTo>
                  <a:lnTo>
                    <a:pt x="46741" y="27251"/>
                  </a:lnTo>
                  <a:lnTo>
                    <a:pt x="94252" y="21767"/>
                  </a:lnTo>
                  <a:lnTo>
                    <a:pt x="130820" y="19855"/>
                  </a:lnTo>
                  <a:lnTo>
                    <a:pt x="169525" y="19288"/>
                  </a:lnTo>
                  <a:lnTo>
                    <a:pt x="214036" y="18062"/>
                  </a:lnTo>
                  <a:lnTo>
                    <a:pt x="259680" y="12525"/>
                  </a:lnTo>
                  <a:lnTo>
                    <a:pt x="301544" y="10414"/>
                  </a:lnTo>
                  <a:lnTo>
                    <a:pt x="344876" y="9789"/>
                  </a:lnTo>
                  <a:lnTo>
                    <a:pt x="391856" y="9577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523"/>
            <p:cNvSpPr/>
            <p:nvPr>
              <p:custDataLst>
                <p:tags r:id="rId164"/>
              </p:custDataLst>
            </p:nvPr>
          </p:nvSpPr>
          <p:spPr>
            <a:xfrm>
              <a:off x="6439290" y="4840417"/>
              <a:ext cx="123436" cy="453290"/>
            </a:xfrm>
            <a:custGeom>
              <a:avLst/>
              <a:gdLst/>
              <a:ahLst/>
              <a:cxnLst/>
              <a:rect l="0" t="0" r="0" b="0"/>
              <a:pathLst>
                <a:path w="123436" h="453290">
                  <a:moveTo>
                    <a:pt x="85335" y="17333"/>
                  </a:moveTo>
                  <a:lnTo>
                    <a:pt x="85335" y="17333"/>
                  </a:lnTo>
                  <a:lnTo>
                    <a:pt x="85335" y="0"/>
                  </a:lnTo>
                  <a:lnTo>
                    <a:pt x="85335" y="3849"/>
                  </a:lnTo>
                  <a:lnTo>
                    <a:pt x="59388" y="50829"/>
                  </a:lnTo>
                  <a:lnTo>
                    <a:pt x="42619" y="89488"/>
                  </a:lnTo>
                  <a:lnTo>
                    <a:pt x="28568" y="128247"/>
                  </a:lnTo>
                  <a:lnTo>
                    <a:pt x="13013" y="171181"/>
                  </a:lnTo>
                  <a:lnTo>
                    <a:pt x="4052" y="214377"/>
                  </a:lnTo>
                  <a:lnTo>
                    <a:pt x="1584" y="248841"/>
                  </a:lnTo>
                  <a:lnTo>
                    <a:pt x="0" y="295465"/>
                  </a:lnTo>
                  <a:lnTo>
                    <a:pt x="784" y="336221"/>
                  </a:lnTo>
                  <a:lnTo>
                    <a:pt x="9994" y="382810"/>
                  </a:lnTo>
                  <a:lnTo>
                    <a:pt x="27061" y="418079"/>
                  </a:lnTo>
                  <a:lnTo>
                    <a:pt x="41443" y="431098"/>
                  </a:lnTo>
                  <a:lnTo>
                    <a:pt x="74465" y="452192"/>
                  </a:lnTo>
                  <a:lnTo>
                    <a:pt x="78088" y="453289"/>
                  </a:lnTo>
                  <a:lnTo>
                    <a:pt x="123435" y="44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524"/>
            <p:cNvSpPr/>
            <p:nvPr>
              <p:custDataLst>
                <p:tags r:id="rId165"/>
              </p:custDataLst>
            </p:nvPr>
          </p:nvSpPr>
          <p:spPr>
            <a:xfrm>
              <a:off x="6776076" y="4753483"/>
              <a:ext cx="205750" cy="241851"/>
            </a:xfrm>
            <a:custGeom>
              <a:avLst/>
              <a:gdLst/>
              <a:ahLst/>
              <a:cxnLst/>
              <a:rect l="0" t="0" r="0" b="0"/>
              <a:pathLst>
                <a:path w="205750" h="241851">
                  <a:moveTo>
                    <a:pt x="148599" y="18542"/>
                  </a:moveTo>
                  <a:lnTo>
                    <a:pt x="148599" y="18542"/>
                  </a:lnTo>
                  <a:lnTo>
                    <a:pt x="153655" y="13486"/>
                  </a:lnTo>
                  <a:lnTo>
                    <a:pt x="156137" y="8181"/>
                  </a:lnTo>
                  <a:lnTo>
                    <a:pt x="158008" y="0"/>
                  </a:lnTo>
                  <a:lnTo>
                    <a:pt x="158090" y="4699"/>
                  </a:lnTo>
                  <a:lnTo>
                    <a:pt x="155286" y="9920"/>
                  </a:lnTo>
                  <a:lnTo>
                    <a:pt x="149454" y="15769"/>
                  </a:lnTo>
                  <a:lnTo>
                    <a:pt x="102638" y="45155"/>
                  </a:lnTo>
                  <a:lnTo>
                    <a:pt x="55481" y="76356"/>
                  </a:lnTo>
                  <a:lnTo>
                    <a:pt x="41597" y="86570"/>
                  </a:lnTo>
                  <a:lnTo>
                    <a:pt x="15437" y="98772"/>
                  </a:lnTo>
                  <a:lnTo>
                    <a:pt x="9025" y="103779"/>
                  </a:lnTo>
                  <a:lnTo>
                    <a:pt x="1899" y="114986"/>
                  </a:lnTo>
                  <a:lnTo>
                    <a:pt x="0" y="120938"/>
                  </a:lnTo>
                  <a:lnTo>
                    <a:pt x="849" y="124906"/>
                  </a:lnTo>
                  <a:lnTo>
                    <a:pt x="3533" y="127551"/>
                  </a:lnTo>
                  <a:lnTo>
                    <a:pt x="28104" y="136853"/>
                  </a:lnTo>
                  <a:lnTo>
                    <a:pt x="71136" y="142336"/>
                  </a:lnTo>
                  <a:lnTo>
                    <a:pt x="114757" y="149691"/>
                  </a:lnTo>
                  <a:lnTo>
                    <a:pt x="128266" y="151971"/>
                  </a:lnTo>
                  <a:lnTo>
                    <a:pt x="131869" y="154061"/>
                  </a:lnTo>
                  <a:lnTo>
                    <a:pt x="134270" y="156514"/>
                  </a:lnTo>
                  <a:lnTo>
                    <a:pt x="133754" y="160265"/>
                  </a:lnTo>
                  <a:lnTo>
                    <a:pt x="127537" y="170077"/>
                  </a:lnTo>
                  <a:lnTo>
                    <a:pt x="107081" y="182445"/>
                  </a:lnTo>
                  <a:lnTo>
                    <a:pt x="65246" y="199359"/>
                  </a:lnTo>
                  <a:lnTo>
                    <a:pt x="22160" y="218553"/>
                  </a:lnTo>
                  <a:lnTo>
                    <a:pt x="7737" y="224911"/>
                  </a:lnTo>
                  <a:lnTo>
                    <a:pt x="1327" y="231264"/>
                  </a:lnTo>
                  <a:lnTo>
                    <a:pt x="676" y="234440"/>
                  </a:lnTo>
                  <a:lnTo>
                    <a:pt x="1301" y="237616"/>
                  </a:lnTo>
                  <a:lnTo>
                    <a:pt x="2775" y="240791"/>
                  </a:lnTo>
                  <a:lnTo>
                    <a:pt x="6933" y="241850"/>
                  </a:lnTo>
                  <a:lnTo>
                    <a:pt x="51246" y="237958"/>
                  </a:lnTo>
                  <a:lnTo>
                    <a:pt x="91034" y="232628"/>
                  </a:lnTo>
                  <a:lnTo>
                    <a:pt x="137071" y="227930"/>
                  </a:lnTo>
                  <a:lnTo>
                    <a:pt x="205749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525"/>
            <p:cNvSpPr/>
            <p:nvPr>
              <p:custDataLst>
                <p:tags r:id="rId166"/>
              </p:custDataLst>
            </p:nvPr>
          </p:nvSpPr>
          <p:spPr>
            <a:xfrm>
              <a:off x="7086600" y="4762500"/>
              <a:ext cx="133351" cy="200026"/>
            </a:xfrm>
            <a:custGeom>
              <a:avLst/>
              <a:gdLst/>
              <a:ahLst/>
              <a:cxnLst/>
              <a:rect l="0" t="0" r="0" b="0"/>
              <a:pathLst>
                <a:path w="133351" h="2000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7900" y="32895"/>
                  </a:lnTo>
                  <a:lnTo>
                    <a:pt x="25947" y="47429"/>
                  </a:lnTo>
                  <a:lnTo>
                    <a:pt x="66893" y="93717"/>
                  </a:lnTo>
                  <a:lnTo>
                    <a:pt x="87061" y="120347"/>
                  </a:lnTo>
                  <a:lnTo>
                    <a:pt x="112845" y="166924"/>
                  </a:lnTo>
                  <a:lnTo>
                    <a:pt x="128202" y="185804"/>
                  </a:lnTo>
                  <a:lnTo>
                    <a:pt x="1333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526"/>
            <p:cNvSpPr/>
            <p:nvPr>
              <p:custDataLst>
                <p:tags r:id="rId167"/>
              </p:custDataLst>
            </p:nvPr>
          </p:nvSpPr>
          <p:spPr>
            <a:xfrm>
              <a:off x="7124700" y="4743450"/>
              <a:ext cx="142876" cy="238126"/>
            </a:xfrm>
            <a:custGeom>
              <a:avLst/>
              <a:gdLst/>
              <a:ahLst/>
              <a:cxnLst/>
              <a:rect l="0" t="0" r="0" b="0"/>
              <a:pathLst>
                <a:path w="142876" h="238126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32514" y="2822"/>
                  </a:lnTo>
                  <a:lnTo>
                    <a:pt x="124512" y="7604"/>
                  </a:lnTo>
                  <a:lnTo>
                    <a:pt x="103215" y="18363"/>
                  </a:lnTo>
                  <a:lnTo>
                    <a:pt x="70188" y="55418"/>
                  </a:lnTo>
                  <a:lnTo>
                    <a:pt x="49887" y="97416"/>
                  </a:lnTo>
                  <a:lnTo>
                    <a:pt x="35947" y="133992"/>
                  </a:lnTo>
                  <a:lnTo>
                    <a:pt x="13671" y="176238"/>
                  </a:lnTo>
                  <a:lnTo>
                    <a:pt x="4521" y="20144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527"/>
            <p:cNvSpPr/>
            <p:nvPr>
              <p:custDataLst>
                <p:tags r:id="rId168"/>
              </p:custDataLst>
            </p:nvPr>
          </p:nvSpPr>
          <p:spPr>
            <a:xfrm>
              <a:off x="7286625" y="49149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1058" y="33114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528"/>
            <p:cNvSpPr/>
            <p:nvPr>
              <p:custDataLst>
                <p:tags r:id="rId169"/>
              </p:custDataLst>
            </p:nvPr>
          </p:nvSpPr>
          <p:spPr>
            <a:xfrm>
              <a:off x="7308439" y="4811842"/>
              <a:ext cx="35337" cy="17334"/>
            </a:xfrm>
            <a:custGeom>
              <a:avLst/>
              <a:gdLst/>
              <a:ahLst/>
              <a:cxnLst/>
              <a:rect l="0" t="0" r="0" b="0"/>
              <a:pathLst>
                <a:path w="35337" h="17334">
                  <a:moveTo>
                    <a:pt x="25811" y="17333"/>
                  </a:moveTo>
                  <a:lnTo>
                    <a:pt x="25811" y="17333"/>
                  </a:lnTo>
                  <a:lnTo>
                    <a:pt x="20755" y="12277"/>
                  </a:lnTo>
                  <a:lnTo>
                    <a:pt x="18273" y="6972"/>
                  </a:lnTo>
                  <a:lnTo>
                    <a:pt x="17611" y="4076"/>
                  </a:lnTo>
                  <a:lnTo>
                    <a:pt x="15053" y="2145"/>
                  </a:lnTo>
                  <a:lnTo>
                    <a:pt x="6565" y="0"/>
                  </a:lnTo>
                  <a:lnTo>
                    <a:pt x="3455" y="486"/>
                  </a:lnTo>
                  <a:lnTo>
                    <a:pt x="1382" y="1868"/>
                  </a:lnTo>
                  <a:lnTo>
                    <a:pt x="0" y="3849"/>
                  </a:lnTo>
                  <a:lnTo>
                    <a:pt x="137" y="6227"/>
                  </a:lnTo>
                  <a:lnTo>
                    <a:pt x="3112" y="11691"/>
                  </a:lnTo>
                  <a:lnTo>
                    <a:pt x="5387" y="13572"/>
                  </a:lnTo>
                  <a:lnTo>
                    <a:pt x="10737" y="15662"/>
                  </a:lnTo>
                  <a:lnTo>
                    <a:pt x="29057" y="17186"/>
                  </a:lnTo>
                  <a:lnTo>
                    <a:pt x="31149" y="16176"/>
                  </a:lnTo>
                  <a:lnTo>
                    <a:pt x="35336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SMARTInkShape-4529"/>
          <p:cNvSpPr/>
          <p:nvPr>
            <p:custDataLst>
              <p:tags r:id="rId11"/>
            </p:custDataLst>
          </p:nvPr>
        </p:nvSpPr>
        <p:spPr>
          <a:xfrm>
            <a:off x="5838825" y="5105400"/>
            <a:ext cx="219076" cy="18876"/>
          </a:xfrm>
          <a:custGeom>
            <a:avLst/>
            <a:gdLst/>
            <a:ahLst/>
            <a:cxnLst/>
            <a:rect l="0" t="0" r="0" b="0"/>
            <a:pathLst>
              <a:path w="219076" h="18876">
                <a:moveTo>
                  <a:pt x="0" y="9525"/>
                </a:moveTo>
                <a:lnTo>
                  <a:pt x="0" y="9525"/>
                </a:lnTo>
                <a:lnTo>
                  <a:pt x="0" y="14581"/>
                </a:lnTo>
                <a:lnTo>
                  <a:pt x="1058" y="16070"/>
                </a:lnTo>
                <a:lnTo>
                  <a:pt x="2822" y="17064"/>
                </a:lnTo>
                <a:lnTo>
                  <a:pt x="9721" y="18167"/>
                </a:lnTo>
                <a:lnTo>
                  <a:pt x="45664" y="18875"/>
                </a:lnTo>
                <a:lnTo>
                  <a:pt x="85144" y="16176"/>
                </a:lnTo>
                <a:lnTo>
                  <a:pt x="123653" y="11496"/>
                </a:lnTo>
                <a:lnTo>
                  <a:pt x="166606" y="9785"/>
                </a:lnTo>
                <a:lnTo>
                  <a:pt x="190829" y="8544"/>
                </a:lnTo>
                <a:lnTo>
                  <a:pt x="2190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SMARTInkShape-Group916"/>
          <p:cNvGrpSpPr/>
          <p:nvPr/>
        </p:nvGrpSpPr>
        <p:grpSpPr>
          <a:xfrm>
            <a:off x="4848713" y="4839208"/>
            <a:ext cx="641699" cy="447168"/>
            <a:chOff x="4848713" y="4839208"/>
            <a:chExt cx="641699" cy="447168"/>
          </a:xfrm>
        </p:grpSpPr>
        <p:sp>
          <p:nvSpPr>
            <p:cNvPr id="375" name="SMARTInkShape-4530"/>
            <p:cNvSpPr/>
            <p:nvPr>
              <p:custDataLst>
                <p:tags r:id="rId157"/>
              </p:custDataLst>
            </p:nvPr>
          </p:nvSpPr>
          <p:spPr>
            <a:xfrm>
              <a:off x="5143500" y="4915292"/>
              <a:ext cx="190501" cy="302107"/>
            </a:xfrm>
            <a:custGeom>
              <a:avLst/>
              <a:gdLst/>
              <a:ahLst/>
              <a:cxnLst/>
              <a:rect l="0" t="0" r="0" b="0"/>
              <a:pathLst>
                <a:path w="190501" h="302107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36187" y="47559"/>
                  </a:lnTo>
                  <a:lnTo>
                    <a:pt x="67343" y="92900"/>
                  </a:lnTo>
                  <a:lnTo>
                    <a:pt x="98513" y="139442"/>
                  </a:lnTo>
                  <a:lnTo>
                    <a:pt x="130186" y="181645"/>
                  </a:lnTo>
                  <a:lnTo>
                    <a:pt x="159105" y="228348"/>
                  </a:lnTo>
                  <a:lnTo>
                    <a:pt x="174068" y="256223"/>
                  </a:lnTo>
                  <a:lnTo>
                    <a:pt x="186156" y="272979"/>
                  </a:lnTo>
                  <a:lnTo>
                    <a:pt x="190331" y="302106"/>
                  </a:lnTo>
                  <a:lnTo>
                    <a:pt x="19050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531"/>
            <p:cNvSpPr/>
            <p:nvPr>
              <p:custDataLst>
                <p:tags r:id="rId158"/>
              </p:custDataLst>
            </p:nvPr>
          </p:nvSpPr>
          <p:spPr>
            <a:xfrm>
              <a:off x="5458708" y="5143500"/>
              <a:ext cx="8643" cy="133351"/>
            </a:xfrm>
            <a:custGeom>
              <a:avLst/>
              <a:gdLst/>
              <a:ahLst/>
              <a:cxnLst/>
              <a:rect l="0" t="0" r="0" b="0"/>
              <a:pathLst>
                <a:path w="8643" h="133351">
                  <a:moveTo>
                    <a:pt x="8642" y="0"/>
                  </a:moveTo>
                  <a:lnTo>
                    <a:pt x="8642" y="0"/>
                  </a:lnTo>
                  <a:lnTo>
                    <a:pt x="8642" y="44780"/>
                  </a:lnTo>
                  <a:lnTo>
                    <a:pt x="0" y="91016"/>
                  </a:lnTo>
                  <a:lnTo>
                    <a:pt x="437" y="108576"/>
                  </a:lnTo>
                  <a:lnTo>
                    <a:pt x="864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532"/>
            <p:cNvSpPr/>
            <p:nvPr>
              <p:custDataLst>
                <p:tags r:id="rId159"/>
              </p:custDataLst>
            </p:nvPr>
          </p:nvSpPr>
          <p:spPr>
            <a:xfrm>
              <a:off x="5449669" y="5014784"/>
              <a:ext cx="40743" cy="32927"/>
            </a:xfrm>
            <a:custGeom>
              <a:avLst/>
              <a:gdLst/>
              <a:ahLst/>
              <a:cxnLst/>
              <a:rect l="0" t="0" r="0" b="0"/>
              <a:pathLst>
                <a:path w="40743" h="32927">
                  <a:moveTo>
                    <a:pt x="27206" y="14416"/>
                  </a:moveTo>
                  <a:lnTo>
                    <a:pt x="27206" y="14416"/>
                  </a:lnTo>
                  <a:lnTo>
                    <a:pt x="13949" y="14416"/>
                  </a:lnTo>
                  <a:lnTo>
                    <a:pt x="12018" y="13358"/>
                  </a:lnTo>
                  <a:lnTo>
                    <a:pt x="10731" y="11594"/>
                  </a:lnTo>
                  <a:lnTo>
                    <a:pt x="8664" y="6215"/>
                  </a:lnTo>
                  <a:lnTo>
                    <a:pt x="5560" y="8303"/>
                  </a:lnTo>
                  <a:lnTo>
                    <a:pt x="3250" y="10340"/>
                  </a:lnTo>
                  <a:lnTo>
                    <a:pt x="685" y="15428"/>
                  </a:lnTo>
                  <a:lnTo>
                    <a:pt x="0" y="18265"/>
                  </a:lnTo>
                  <a:lnTo>
                    <a:pt x="602" y="21214"/>
                  </a:lnTo>
                  <a:lnTo>
                    <a:pt x="4093" y="27316"/>
                  </a:lnTo>
                  <a:lnTo>
                    <a:pt x="7564" y="29365"/>
                  </a:lnTo>
                  <a:lnTo>
                    <a:pt x="25521" y="32656"/>
                  </a:lnTo>
                  <a:lnTo>
                    <a:pt x="29257" y="32926"/>
                  </a:lnTo>
                  <a:lnTo>
                    <a:pt x="36232" y="30404"/>
                  </a:lnTo>
                  <a:lnTo>
                    <a:pt x="39573" y="28249"/>
                  </a:lnTo>
                  <a:lnTo>
                    <a:pt x="40742" y="24696"/>
                  </a:lnTo>
                  <a:lnTo>
                    <a:pt x="39219" y="15104"/>
                  </a:lnTo>
                  <a:lnTo>
                    <a:pt x="37331" y="11700"/>
                  </a:lnTo>
                  <a:lnTo>
                    <a:pt x="35015" y="9431"/>
                  </a:lnTo>
                  <a:lnTo>
                    <a:pt x="23692" y="731"/>
                  </a:lnTo>
                  <a:lnTo>
                    <a:pt x="20630" y="0"/>
                  </a:lnTo>
                  <a:lnTo>
                    <a:pt x="17530" y="573"/>
                  </a:lnTo>
                  <a:lnTo>
                    <a:pt x="8156" y="4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533"/>
            <p:cNvSpPr/>
            <p:nvPr>
              <p:custDataLst>
                <p:tags r:id="rId160"/>
              </p:custDataLst>
            </p:nvPr>
          </p:nvSpPr>
          <p:spPr>
            <a:xfrm>
              <a:off x="5167321" y="4877192"/>
              <a:ext cx="176205" cy="371084"/>
            </a:xfrm>
            <a:custGeom>
              <a:avLst/>
              <a:gdLst/>
              <a:ahLst/>
              <a:cxnLst/>
              <a:rect l="0" t="0" r="0" b="0"/>
              <a:pathLst>
                <a:path w="176205" h="371084">
                  <a:moveTo>
                    <a:pt x="176204" y="9133"/>
                  </a:moveTo>
                  <a:lnTo>
                    <a:pt x="176204" y="9133"/>
                  </a:lnTo>
                  <a:lnTo>
                    <a:pt x="176204" y="932"/>
                  </a:lnTo>
                  <a:lnTo>
                    <a:pt x="175146" y="491"/>
                  </a:lnTo>
                  <a:lnTo>
                    <a:pt x="171148" y="0"/>
                  </a:lnTo>
                  <a:lnTo>
                    <a:pt x="169659" y="928"/>
                  </a:lnTo>
                  <a:lnTo>
                    <a:pt x="168665" y="2605"/>
                  </a:lnTo>
                  <a:lnTo>
                    <a:pt x="151731" y="37632"/>
                  </a:lnTo>
                  <a:lnTo>
                    <a:pt x="130957" y="75794"/>
                  </a:lnTo>
                  <a:lnTo>
                    <a:pt x="111292" y="118962"/>
                  </a:lnTo>
                  <a:lnTo>
                    <a:pt x="94630" y="160650"/>
                  </a:lnTo>
                  <a:lnTo>
                    <a:pt x="77908" y="203985"/>
                  </a:lnTo>
                  <a:lnTo>
                    <a:pt x="59099" y="245009"/>
                  </a:lnTo>
                  <a:lnTo>
                    <a:pt x="35950" y="282327"/>
                  </a:lnTo>
                  <a:lnTo>
                    <a:pt x="10326" y="329761"/>
                  </a:lnTo>
                  <a:lnTo>
                    <a:pt x="6172" y="343193"/>
                  </a:lnTo>
                  <a:lnTo>
                    <a:pt x="799" y="352690"/>
                  </a:lnTo>
                  <a:lnTo>
                    <a:pt x="0" y="356704"/>
                  </a:lnTo>
                  <a:lnTo>
                    <a:pt x="4754" y="37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534"/>
            <p:cNvSpPr/>
            <p:nvPr>
              <p:custDataLst>
                <p:tags r:id="rId161"/>
              </p:custDataLst>
            </p:nvPr>
          </p:nvSpPr>
          <p:spPr>
            <a:xfrm>
              <a:off x="4848713" y="4839208"/>
              <a:ext cx="113813" cy="447168"/>
            </a:xfrm>
            <a:custGeom>
              <a:avLst/>
              <a:gdLst/>
              <a:ahLst/>
              <a:cxnLst/>
              <a:rect l="0" t="0" r="0" b="0"/>
              <a:pathLst>
                <a:path w="113813" h="447168">
                  <a:moveTo>
                    <a:pt x="113812" y="18542"/>
                  </a:moveTo>
                  <a:lnTo>
                    <a:pt x="113812" y="18542"/>
                  </a:lnTo>
                  <a:lnTo>
                    <a:pt x="113812" y="5285"/>
                  </a:lnTo>
                  <a:lnTo>
                    <a:pt x="112754" y="3354"/>
                  </a:lnTo>
                  <a:lnTo>
                    <a:pt x="110990" y="2067"/>
                  </a:lnTo>
                  <a:lnTo>
                    <a:pt x="105611" y="0"/>
                  </a:lnTo>
                  <a:lnTo>
                    <a:pt x="80917" y="12742"/>
                  </a:lnTo>
                  <a:lnTo>
                    <a:pt x="72832" y="17851"/>
                  </a:lnTo>
                  <a:lnTo>
                    <a:pt x="61026" y="34815"/>
                  </a:lnTo>
                  <a:lnTo>
                    <a:pt x="39768" y="80199"/>
                  </a:lnTo>
                  <a:lnTo>
                    <a:pt x="21435" y="122418"/>
                  </a:lnTo>
                  <a:lnTo>
                    <a:pt x="12711" y="158328"/>
                  </a:lnTo>
                  <a:lnTo>
                    <a:pt x="5069" y="204247"/>
                  </a:lnTo>
                  <a:lnTo>
                    <a:pt x="1158" y="242899"/>
                  </a:lnTo>
                  <a:lnTo>
                    <a:pt x="0" y="284573"/>
                  </a:lnTo>
                  <a:lnTo>
                    <a:pt x="4713" y="330435"/>
                  </a:lnTo>
                  <a:lnTo>
                    <a:pt x="15787" y="371584"/>
                  </a:lnTo>
                  <a:lnTo>
                    <a:pt x="26089" y="398666"/>
                  </a:lnTo>
                  <a:lnTo>
                    <a:pt x="42076" y="419509"/>
                  </a:lnTo>
                  <a:lnTo>
                    <a:pt x="72707" y="440102"/>
                  </a:lnTo>
                  <a:lnTo>
                    <a:pt x="113812" y="447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917"/>
          <p:cNvGrpSpPr/>
          <p:nvPr/>
        </p:nvGrpSpPr>
        <p:grpSpPr>
          <a:xfrm>
            <a:off x="3909549" y="4730424"/>
            <a:ext cx="662452" cy="813127"/>
            <a:chOff x="3909549" y="4730424"/>
            <a:chExt cx="662452" cy="813127"/>
          </a:xfrm>
        </p:grpSpPr>
        <p:sp>
          <p:nvSpPr>
            <p:cNvPr id="381" name="SMARTInkShape-4535"/>
            <p:cNvSpPr/>
            <p:nvPr>
              <p:custDataLst>
                <p:tags r:id="rId150"/>
              </p:custDataLst>
            </p:nvPr>
          </p:nvSpPr>
          <p:spPr>
            <a:xfrm>
              <a:off x="4124325" y="4730424"/>
              <a:ext cx="133976" cy="125228"/>
            </a:xfrm>
            <a:custGeom>
              <a:avLst/>
              <a:gdLst/>
              <a:ahLst/>
              <a:cxnLst/>
              <a:rect l="0" t="0" r="0" b="0"/>
              <a:pathLst>
                <a:path w="133976" h="125228">
                  <a:moveTo>
                    <a:pt x="0" y="79701"/>
                  </a:moveTo>
                  <a:lnTo>
                    <a:pt x="0" y="79701"/>
                  </a:lnTo>
                  <a:lnTo>
                    <a:pt x="0" y="70292"/>
                  </a:lnTo>
                  <a:lnTo>
                    <a:pt x="5057" y="75267"/>
                  </a:lnTo>
                  <a:lnTo>
                    <a:pt x="8201" y="93556"/>
                  </a:lnTo>
                  <a:lnTo>
                    <a:pt x="9491" y="125227"/>
                  </a:lnTo>
                  <a:lnTo>
                    <a:pt x="10560" y="124869"/>
                  </a:lnTo>
                  <a:lnTo>
                    <a:pt x="14572" y="121648"/>
                  </a:lnTo>
                  <a:lnTo>
                    <a:pt x="21282" y="79684"/>
                  </a:lnTo>
                  <a:lnTo>
                    <a:pt x="27451" y="61702"/>
                  </a:lnTo>
                  <a:lnTo>
                    <a:pt x="59725" y="15318"/>
                  </a:lnTo>
                  <a:lnTo>
                    <a:pt x="68172" y="8752"/>
                  </a:lnTo>
                  <a:lnTo>
                    <a:pt x="88991" y="0"/>
                  </a:lnTo>
                  <a:lnTo>
                    <a:pt x="96369" y="109"/>
                  </a:lnTo>
                  <a:lnTo>
                    <a:pt x="110211" y="5874"/>
                  </a:lnTo>
                  <a:lnTo>
                    <a:pt x="129904" y="26076"/>
                  </a:lnTo>
                  <a:lnTo>
                    <a:pt x="133169" y="33368"/>
                  </a:lnTo>
                  <a:lnTo>
                    <a:pt x="133975" y="47114"/>
                  </a:lnTo>
                  <a:lnTo>
                    <a:pt x="123825" y="9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536"/>
            <p:cNvSpPr/>
            <p:nvPr>
              <p:custDataLst>
                <p:tags r:id="rId151"/>
              </p:custDataLst>
            </p:nvPr>
          </p:nvSpPr>
          <p:spPr>
            <a:xfrm>
              <a:off x="4286250" y="539115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44932"/>
                  </a:lnTo>
                  <a:lnTo>
                    <a:pt x="9525" y="89388"/>
                  </a:lnTo>
                  <a:lnTo>
                    <a:pt x="6703" y="11538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537"/>
            <p:cNvSpPr/>
            <p:nvPr>
              <p:custDataLst>
                <p:tags r:id="rId152"/>
              </p:custDataLst>
            </p:nvPr>
          </p:nvSpPr>
          <p:spPr>
            <a:xfrm>
              <a:off x="4076700" y="5486400"/>
              <a:ext cx="104776" cy="17727"/>
            </a:xfrm>
            <a:custGeom>
              <a:avLst/>
              <a:gdLst/>
              <a:ahLst/>
              <a:cxnLst/>
              <a:rect l="0" t="0" r="0" b="0"/>
              <a:pathLst>
                <a:path w="104776" h="17727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10361" y="17064"/>
                  </a:lnTo>
                  <a:lnTo>
                    <a:pt x="13257" y="17726"/>
                  </a:lnTo>
                  <a:lnTo>
                    <a:pt x="48201" y="10733"/>
                  </a:lnTo>
                  <a:lnTo>
                    <a:pt x="55995" y="7239"/>
                  </a:lnTo>
                  <a:lnTo>
                    <a:pt x="59555" y="482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538"/>
            <p:cNvSpPr/>
            <p:nvPr>
              <p:custDataLst>
                <p:tags r:id="rId153"/>
              </p:custDataLst>
            </p:nvPr>
          </p:nvSpPr>
          <p:spPr>
            <a:xfrm>
              <a:off x="3962400" y="54197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539"/>
            <p:cNvSpPr/>
            <p:nvPr>
              <p:custDataLst>
                <p:tags r:id="rId154"/>
              </p:custDataLst>
            </p:nvPr>
          </p:nvSpPr>
          <p:spPr>
            <a:xfrm>
              <a:off x="3909549" y="5288344"/>
              <a:ext cx="42661" cy="40476"/>
            </a:xfrm>
            <a:custGeom>
              <a:avLst/>
              <a:gdLst/>
              <a:ahLst/>
              <a:cxnLst/>
              <a:rect l="0" t="0" r="0" b="0"/>
              <a:pathLst>
                <a:path w="42661" h="40476">
                  <a:moveTo>
                    <a:pt x="14751" y="17081"/>
                  </a:moveTo>
                  <a:lnTo>
                    <a:pt x="14751" y="17081"/>
                  </a:lnTo>
                  <a:lnTo>
                    <a:pt x="6550" y="17081"/>
                  </a:lnTo>
                  <a:lnTo>
                    <a:pt x="562" y="22137"/>
                  </a:lnTo>
                  <a:lnTo>
                    <a:pt x="0" y="24685"/>
                  </a:lnTo>
                  <a:lnTo>
                    <a:pt x="684" y="27442"/>
                  </a:lnTo>
                  <a:lnTo>
                    <a:pt x="6702" y="36379"/>
                  </a:lnTo>
                  <a:lnTo>
                    <a:pt x="9385" y="39471"/>
                  </a:lnTo>
                  <a:lnTo>
                    <a:pt x="13290" y="40475"/>
                  </a:lnTo>
                  <a:lnTo>
                    <a:pt x="23274" y="38768"/>
                  </a:lnTo>
                  <a:lnTo>
                    <a:pt x="31945" y="31658"/>
                  </a:lnTo>
                  <a:lnTo>
                    <a:pt x="38268" y="22501"/>
                  </a:lnTo>
                  <a:lnTo>
                    <a:pt x="41827" y="11396"/>
                  </a:lnTo>
                  <a:lnTo>
                    <a:pt x="42660" y="4677"/>
                  </a:lnTo>
                  <a:lnTo>
                    <a:pt x="41823" y="2462"/>
                  </a:lnTo>
                  <a:lnTo>
                    <a:pt x="40208" y="984"/>
                  </a:lnTo>
                  <a:lnTo>
                    <a:pt x="38072" y="0"/>
                  </a:lnTo>
                  <a:lnTo>
                    <a:pt x="35590" y="403"/>
                  </a:lnTo>
                  <a:lnTo>
                    <a:pt x="30010" y="3671"/>
                  </a:lnTo>
                  <a:lnTo>
                    <a:pt x="28099" y="6025"/>
                  </a:lnTo>
                  <a:lnTo>
                    <a:pt x="25975" y="11462"/>
                  </a:lnTo>
                  <a:lnTo>
                    <a:pt x="24276" y="2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540"/>
            <p:cNvSpPr/>
            <p:nvPr>
              <p:custDataLst>
                <p:tags r:id="rId155"/>
              </p:custDataLst>
            </p:nvPr>
          </p:nvSpPr>
          <p:spPr>
            <a:xfrm>
              <a:off x="4053045" y="5438853"/>
              <a:ext cx="109381" cy="9448"/>
            </a:xfrm>
            <a:custGeom>
              <a:avLst/>
              <a:gdLst/>
              <a:ahLst/>
              <a:cxnLst/>
              <a:rect l="0" t="0" r="0" b="0"/>
              <a:pathLst>
                <a:path w="109381" h="9448">
                  <a:moveTo>
                    <a:pt x="14130" y="9447"/>
                  </a:moveTo>
                  <a:lnTo>
                    <a:pt x="14130" y="9447"/>
                  </a:lnTo>
                  <a:lnTo>
                    <a:pt x="9073" y="9447"/>
                  </a:lnTo>
                  <a:lnTo>
                    <a:pt x="3769" y="6625"/>
                  </a:lnTo>
                  <a:lnTo>
                    <a:pt x="873" y="4391"/>
                  </a:lnTo>
                  <a:lnTo>
                    <a:pt x="0" y="2902"/>
                  </a:lnTo>
                  <a:lnTo>
                    <a:pt x="477" y="1908"/>
                  </a:lnTo>
                  <a:lnTo>
                    <a:pt x="1853" y="1246"/>
                  </a:lnTo>
                  <a:lnTo>
                    <a:pt x="40113" y="0"/>
                  </a:lnTo>
                  <a:lnTo>
                    <a:pt x="74157" y="1003"/>
                  </a:lnTo>
                  <a:lnTo>
                    <a:pt x="109380" y="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541"/>
            <p:cNvSpPr/>
            <p:nvPr>
              <p:custDataLst>
                <p:tags r:id="rId156"/>
              </p:custDataLst>
            </p:nvPr>
          </p:nvSpPr>
          <p:spPr>
            <a:xfrm>
              <a:off x="3991729" y="4876800"/>
              <a:ext cx="580272" cy="371413"/>
            </a:xfrm>
            <a:custGeom>
              <a:avLst/>
              <a:gdLst/>
              <a:ahLst/>
              <a:cxnLst/>
              <a:rect l="0" t="0" r="0" b="0"/>
              <a:pathLst>
                <a:path w="580272" h="371413">
                  <a:moveTo>
                    <a:pt x="427871" y="0"/>
                  </a:moveTo>
                  <a:lnTo>
                    <a:pt x="427871" y="0"/>
                  </a:lnTo>
                  <a:lnTo>
                    <a:pt x="445594" y="0"/>
                  </a:lnTo>
                  <a:lnTo>
                    <a:pt x="441471" y="0"/>
                  </a:lnTo>
                  <a:lnTo>
                    <a:pt x="436385" y="2822"/>
                  </a:lnTo>
                  <a:lnTo>
                    <a:pt x="395689" y="33114"/>
                  </a:lnTo>
                  <a:lnTo>
                    <a:pt x="353153" y="54597"/>
                  </a:lnTo>
                  <a:lnTo>
                    <a:pt x="313864" y="74403"/>
                  </a:lnTo>
                  <a:lnTo>
                    <a:pt x="270041" y="91093"/>
                  </a:lnTo>
                  <a:lnTo>
                    <a:pt x="226922" y="107821"/>
                  </a:lnTo>
                  <a:lnTo>
                    <a:pt x="183910" y="133322"/>
                  </a:lnTo>
                  <a:lnTo>
                    <a:pt x="159527" y="154526"/>
                  </a:lnTo>
                  <a:lnTo>
                    <a:pt x="155148" y="161459"/>
                  </a:lnTo>
                  <a:lnTo>
                    <a:pt x="152338" y="169476"/>
                  </a:lnTo>
                  <a:lnTo>
                    <a:pt x="161964" y="175922"/>
                  </a:lnTo>
                  <a:lnTo>
                    <a:pt x="185238" y="186523"/>
                  </a:lnTo>
                  <a:lnTo>
                    <a:pt x="229149" y="196697"/>
                  </a:lnTo>
                  <a:lnTo>
                    <a:pt x="242225" y="200097"/>
                  </a:lnTo>
                  <a:lnTo>
                    <a:pt x="256125" y="207369"/>
                  </a:lnTo>
                  <a:lnTo>
                    <a:pt x="259399" y="208096"/>
                  </a:lnTo>
                  <a:lnTo>
                    <a:pt x="261581" y="209639"/>
                  </a:lnTo>
                  <a:lnTo>
                    <a:pt x="263036" y="211725"/>
                  </a:lnTo>
                  <a:lnTo>
                    <a:pt x="264006" y="214176"/>
                  </a:lnTo>
                  <a:lnTo>
                    <a:pt x="262261" y="222543"/>
                  </a:lnTo>
                  <a:lnTo>
                    <a:pt x="260315" y="227736"/>
                  </a:lnTo>
                  <a:lnTo>
                    <a:pt x="252507" y="236330"/>
                  </a:lnTo>
                  <a:lnTo>
                    <a:pt x="211063" y="260310"/>
                  </a:lnTo>
                  <a:lnTo>
                    <a:pt x="169531" y="278977"/>
                  </a:lnTo>
                  <a:lnTo>
                    <a:pt x="130457" y="295219"/>
                  </a:lnTo>
                  <a:lnTo>
                    <a:pt x="89017" y="313021"/>
                  </a:lnTo>
                  <a:lnTo>
                    <a:pt x="44578" y="336157"/>
                  </a:lnTo>
                  <a:lnTo>
                    <a:pt x="4971" y="360848"/>
                  </a:lnTo>
                  <a:lnTo>
                    <a:pt x="0" y="369867"/>
                  </a:lnTo>
                  <a:lnTo>
                    <a:pt x="807" y="370403"/>
                  </a:lnTo>
                  <a:lnTo>
                    <a:pt x="44940" y="371412"/>
                  </a:lnTo>
                  <a:lnTo>
                    <a:pt x="90043" y="368634"/>
                  </a:lnTo>
                  <a:lnTo>
                    <a:pt x="123209" y="364922"/>
                  </a:lnTo>
                  <a:lnTo>
                    <a:pt x="165680" y="362830"/>
                  </a:lnTo>
                  <a:lnTo>
                    <a:pt x="205076" y="362211"/>
                  </a:lnTo>
                  <a:lnTo>
                    <a:pt x="243559" y="360969"/>
                  </a:lnTo>
                  <a:lnTo>
                    <a:pt x="282831" y="355426"/>
                  </a:lnTo>
                  <a:lnTo>
                    <a:pt x="326453" y="353314"/>
                  </a:lnTo>
                  <a:lnTo>
                    <a:pt x="366659" y="352689"/>
                  </a:lnTo>
                  <a:lnTo>
                    <a:pt x="404325" y="352503"/>
                  </a:lnTo>
                  <a:lnTo>
                    <a:pt x="448855" y="352442"/>
                  </a:lnTo>
                  <a:lnTo>
                    <a:pt x="487990" y="352428"/>
                  </a:lnTo>
                  <a:lnTo>
                    <a:pt x="530254" y="353484"/>
                  </a:lnTo>
                  <a:lnTo>
                    <a:pt x="580271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918"/>
          <p:cNvGrpSpPr/>
          <p:nvPr/>
        </p:nvGrpSpPr>
        <p:grpSpPr>
          <a:xfrm>
            <a:off x="2876550" y="5334000"/>
            <a:ext cx="304801" cy="151556"/>
            <a:chOff x="2876550" y="5334000"/>
            <a:chExt cx="304801" cy="151556"/>
          </a:xfrm>
        </p:grpSpPr>
        <p:sp>
          <p:nvSpPr>
            <p:cNvPr id="389" name="SMARTInkShape-4542"/>
            <p:cNvSpPr/>
            <p:nvPr>
              <p:custDataLst>
                <p:tags r:id="rId148"/>
              </p:custDataLst>
            </p:nvPr>
          </p:nvSpPr>
          <p:spPr>
            <a:xfrm>
              <a:off x="2876550" y="53340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0113" y="8201"/>
                  </a:lnTo>
                  <a:lnTo>
                    <a:pt x="46741" y="9133"/>
                  </a:lnTo>
                  <a:lnTo>
                    <a:pt x="92753" y="9409"/>
                  </a:lnTo>
                  <a:lnTo>
                    <a:pt x="134844" y="9491"/>
                  </a:lnTo>
                  <a:lnTo>
                    <a:pt x="166823" y="9508"/>
                  </a:lnTo>
                  <a:lnTo>
                    <a:pt x="200085" y="9518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543"/>
            <p:cNvSpPr/>
            <p:nvPr>
              <p:custDataLst>
                <p:tags r:id="rId149"/>
              </p:custDataLst>
            </p:nvPr>
          </p:nvSpPr>
          <p:spPr>
            <a:xfrm>
              <a:off x="2921572" y="5438775"/>
              <a:ext cx="259779" cy="46781"/>
            </a:xfrm>
            <a:custGeom>
              <a:avLst/>
              <a:gdLst/>
              <a:ahLst/>
              <a:cxnLst/>
              <a:rect l="0" t="0" r="0" b="0"/>
              <a:pathLst>
                <a:path w="259779" h="46781">
                  <a:moveTo>
                    <a:pt x="50228" y="0"/>
                  </a:moveTo>
                  <a:lnTo>
                    <a:pt x="50228" y="0"/>
                  </a:lnTo>
                  <a:lnTo>
                    <a:pt x="33961" y="14151"/>
                  </a:lnTo>
                  <a:lnTo>
                    <a:pt x="2303" y="31522"/>
                  </a:lnTo>
                  <a:lnTo>
                    <a:pt x="287" y="34773"/>
                  </a:lnTo>
                  <a:lnTo>
                    <a:pt x="0" y="37999"/>
                  </a:lnTo>
                  <a:lnTo>
                    <a:pt x="868" y="41207"/>
                  </a:lnTo>
                  <a:lnTo>
                    <a:pt x="4621" y="43347"/>
                  </a:lnTo>
                  <a:lnTo>
                    <a:pt x="39103" y="46780"/>
                  </a:lnTo>
                  <a:lnTo>
                    <a:pt x="86131" y="42402"/>
                  </a:lnTo>
                  <a:lnTo>
                    <a:pt x="117690" y="40012"/>
                  </a:lnTo>
                  <a:lnTo>
                    <a:pt x="152178" y="37891"/>
                  </a:lnTo>
                  <a:lnTo>
                    <a:pt x="189444" y="31806"/>
                  </a:lnTo>
                  <a:lnTo>
                    <a:pt x="2597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919"/>
          <p:cNvGrpSpPr/>
          <p:nvPr/>
        </p:nvGrpSpPr>
        <p:grpSpPr>
          <a:xfrm>
            <a:off x="2066925" y="4721223"/>
            <a:ext cx="276226" cy="727078"/>
            <a:chOff x="2066925" y="4721223"/>
            <a:chExt cx="276226" cy="727078"/>
          </a:xfrm>
        </p:grpSpPr>
        <p:sp>
          <p:nvSpPr>
            <p:cNvPr id="392" name="SMARTInkShape-4544"/>
            <p:cNvSpPr/>
            <p:nvPr>
              <p:custDataLst>
                <p:tags r:id="rId145"/>
              </p:custDataLst>
            </p:nvPr>
          </p:nvSpPr>
          <p:spPr>
            <a:xfrm>
              <a:off x="2105456" y="4721223"/>
              <a:ext cx="199595" cy="202349"/>
            </a:xfrm>
            <a:custGeom>
              <a:avLst/>
              <a:gdLst/>
              <a:ahLst/>
              <a:cxnLst/>
              <a:rect l="0" t="0" r="0" b="0"/>
              <a:pathLst>
                <a:path w="199595" h="202349">
                  <a:moveTo>
                    <a:pt x="47194" y="50802"/>
                  </a:moveTo>
                  <a:lnTo>
                    <a:pt x="47194" y="50802"/>
                  </a:lnTo>
                  <a:lnTo>
                    <a:pt x="38993" y="59003"/>
                  </a:lnTo>
                  <a:lnTo>
                    <a:pt x="32729" y="99983"/>
                  </a:lnTo>
                  <a:lnTo>
                    <a:pt x="21209" y="143435"/>
                  </a:lnTo>
                  <a:lnTo>
                    <a:pt x="11307" y="188639"/>
                  </a:lnTo>
                  <a:lnTo>
                    <a:pt x="10569" y="193493"/>
                  </a:lnTo>
                  <a:lnTo>
                    <a:pt x="9019" y="196730"/>
                  </a:lnTo>
                  <a:lnTo>
                    <a:pt x="6928" y="198887"/>
                  </a:lnTo>
                  <a:lnTo>
                    <a:pt x="1023" y="202348"/>
                  </a:lnTo>
                  <a:lnTo>
                    <a:pt x="0" y="192836"/>
                  </a:lnTo>
                  <a:lnTo>
                    <a:pt x="712" y="158625"/>
                  </a:lnTo>
                  <a:lnTo>
                    <a:pt x="14765" y="116852"/>
                  </a:lnTo>
                  <a:lnTo>
                    <a:pt x="23502" y="83761"/>
                  </a:lnTo>
                  <a:lnTo>
                    <a:pt x="44984" y="37087"/>
                  </a:lnTo>
                  <a:lnTo>
                    <a:pt x="58298" y="14870"/>
                  </a:lnTo>
                  <a:lnTo>
                    <a:pt x="71179" y="5552"/>
                  </a:lnTo>
                  <a:lnTo>
                    <a:pt x="79059" y="1585"/>
                  </a:lnTo>
                  <a:lnTo>
                    <a:pt x="93459" y="0"/>
                  </a:lnTo>
                  <a:lnTo>
                    <a:pt x="100262" y="1059"/>
                  </a:lnTo>
                  <a:lnTo>
                    <a:pt x="113466" y="10702"/>
                  </a:lnTo>
                  <a:lnTo>
                    <a:pt x="134133" y="37707"/>
                  </a:lnTo>
                  <a:lnTo>
                    <a:pt x="154953" y="78633"/>
                  </a:lnTo>
                  <a:lnTo>
                    <a:pt x="173751" y="124853"/>
                  </a:lnTo>
                  <a:lnTo>
                    <a:pt x="190011" y="167967"/>
                  </a:lnTo>
                  <a:lnTo>
                    <a:pt x="199594" y="19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545"/>
            <p:cNvSpPr/>
            <p:nvPr>
              <p:custDataLst>
                <p:tags r:id="rId146"/>
              </p:custDataLst>
            </p:nvPr>
          </p:nvSpPr>
          <p:spPr>
            <a:xfrm>
              <a:off x="2073740" y="5067924"/>
              <a:ext cx="269411" cy="380377"/>
            </a:xfrm>
            <a:custGeom>
              <a:avLst/>
              <a:gdLst/>
              <a:ahLst/>
              <a:cxnLst/>
              <a:rect l="0" t="0" r="0" b="0"/>
              <a:pathLst>
                <a:path w="269411" h="380377">
                  <a:moveTo>
                    <a:pt x="193210" y="27951"/>
                  </a:moveTo>
                  <a:lnTo>
                    <a:pt x="193210" y="27951"/>
                  </a:lnTo>
                  <a:lnTo>
                    <a:pt x="212848" y="13800"/>
                  </a:lnTo>
                  <a:lnTo>
                    <a:pt x="217813" y="6492"/>
                  </a:lnTo>
                  <a:lnTo>
                    <a:pt x="221253" y="4120"/>
                  </a:lnTo>
                  <a:lnTo>
                    <a:pt x="231976" y="782"/>
                  </a:lnTo>
                  <a:lnTo>
                    <a:pt x="230695" y="314"/>
                  </a:lnTo>
                  <a:lnTo>
                    <a:pt x="227725" y="0"/>
                  </a:lnTo>
                  <a:lnTo>
                    <a:pt x="221603" y="2475"/>
                  </a:lnTo>
                  <a:lnTo>
                    <a:pt x="178091" y="29983"/>
                  </a:lnTo>
                  <a:lnTo>
                    <a:pt x="131100" y="63333"/>
                  </a:lnTo>
                  <a:lnTo>
                    <a:pt x="83531" y="87758"/>
                  </a:lnTo>
                  <a:lnTo>
                    <a:pt x="39055" y="125595"/>
                  </a:lnTo>
                  <a:lnTo>
                    <a:pt x="11026" y="155227"/>
                  </a:lnTo>
                  <a:lnTo>
                    <a:pt x="1820" y="172360"/>
                  </a:lnTo>
                  <a:lnTo>
                    <a:pt x="0" y="179257"/>
                  </a:lnTo>
                  <a:lnTo>
                    <a:pt x="800" y="189742"/>
                  </a:lnTo>
                  <a:lnTo>
                    <a:pt x="7201" y="211708"/>
                  </a:lnTo>
                  <a:lnTo>
                    <a:pt x="18464" y="226390"/>
                  </a:lnTo>
                  <a:lnTo>
                    <a:pt x="56251" y="260577"/>
                  </a:lnTo>
                  <a:lnTo>
                    <a:pt x="94186" y="285260"/>
                  </a:lnTo>
                  <a:lnTo>
                    <a:pt x="131649" y="305391"/>
                  </a:lnTo>
                  <a:lnTo>
                    <a:pt x="170466" y="325034"/>
                  </a:lnTo>
                  <a:lnTo>
                    <a:pt x="185218" y="334613"/>
                  </a:lnTo>
                  <a:lnTo>
                    <a:pt x="228506" y="351379"/>
                  </a:lnTo>
                  <a:lnTo>
                    <a:pt x="269410" y="38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546"/>
            <p:cNvSpPr/>
            <p:nvPr>
              <p:custDataLst>
                <p:tags r:id="rId147"/>
              </p:custDataLst>
            </p:nvPr>
          </p:nvSpPr>
          <p:spPr>
            <a:xfrm>
              <a:off x="2066925" y="5005185"/>
              <a:ext cx="38101" cy="421216"/>
            </a:xfrm>
            <a:custGeom>
              <a:avLst/>
              <a:gdLst/>
              <a:ahLst/>
              <a:cxnLst/>
              <a:rect l="0" t="0" r="0" b="0"/>
              <a:pathLst>
                <a:path w="38101" h="421216">
                  <a:moveTo>
                    <a:pt x="0" y="24015"/>
                  </a:moveTo>
                  <a:lnTo>
                    <a:pt x="0" y="24015"/>
                  </a:lnTo>
                  <a:lnTo>
                    <a:pt x="8201" y="7613"/>
                  </a:lnTo>
                  <a:lnTo>
                    <a:pt x="9263" y="0"/>
                  </a:lnTo>
                  <a:lnTo>
                    <a:pt x="10506" y="5141"/>
                  </a:lnTo>
                  <a:lnTo>
                    <a:pt x="24706" y="43834"/>
                  </a:lnTo>
                  <a:lnTo>
                    <a:pt x="30633" y="79631"/>
                  </a:lnTo>
                  <a:lnTo>
                    <a:pt x="35888" y="124455"/>
                  </a:lnTo>
                  <a:lnTo>
                    <a:pt x="37444" y="169486"/>
                  </a:lnTo>
                  <a:lnTo>
                    <a:pt x="37906" y="211404"/>
                  </a:lnTo>
                  <a:lnTo>
                    <a:pt x="38014" y="245941"/>
                  </a:lnTo>
                  <a:lnTo>
                    <a:pt x="38062" y="282457"/>
                  </a:lnTo>
                  <a:lnTo>
                    <a:pt x="38089" y="318490"/>
                  </a:lnTo>
                  <a:lnTo>
                    <a:pt x="38097" y="357740"/>
                  </a:lnTo>
                  <a:lnTo>
                    <a:pt x="38099" y="402144"/>
                  </a:lnTo>
                  <a:lnTo>
                    <a:pt x="38100" y="418203"/>
                  </a:lnTo>
                  <a:lnTo>
                    <a:pt x="37042" y="421215"/>
                  </a:lnTo>
                  <a:lnTo>
                    <a:pt x="35277" y="421107"/>
                  </a:lnTo>
                  <a:lnTo>
                    <a:pt x="33043" y="418918"/>
                  </a:lnTo>
                  <a:lnTo>
                    <a:pt x="28575" y="40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920"/>
          <p:cNvGrpSpPr/>
          <p:nvPr/>
        </p:nvGrpSpPr>
        <p:grpSpPr>
          <a:xfrm>
            <a:off x="2940950" y="3343668"/>
            <a:ext cx="1886394" cy="952051"/>
            <a:chOff x="2940950" y="3343668"/>
            <a:chExt cx="1886394" cy="952051"/>
          </a:xfrm>
        </p:grpSpPr>
        <p:sp>
          <p:nvSpPr>
            <p:cNvPr id="396" name="SMARTInkShape-4547"/>
            <p:cNvSpPr/>
            <p:nvPr>
              <p:custDataLst>
                <p:tags r:id="rId129"/>
              </p:custDataLst>
            </p:nvPr>
          </p:nvSpPr>
          <p:spPr>
            <a:xfrm>
              <a:off x="4546315" y="3381375"/>
              <a:ext cx="149511" cy="184386"/>
            </a:xfrm>
            <a:custGeom>
              <a:avLst/>
              <a:gdLst/>
              <a:ahLst/>
              <a:cxnLst/>
              <a:rect l="0" t="0" r="0" b="0"/>
              <a:pathLst>
                <a:path w="149511" h="184386">
                  <a:moveTo>
                    <a:pt x="149510" y="0"/>
                  </a:moveTo>
                  <a:lnTo>
                    <a:pt x="149510" y="0"/>
                  </a:lnTo>
                  <a:lnTo>
                    <a:pt x="148452" y="15208"/>
                  </a:lnTo>
                  <a:lnTo>
                    <a:pt x="136327" y="41418"/>
                  </a:lnTo>
                  <a:lnTo>
                    <a:pt x="122673" y="70480"/>
                  </a:lnTo>
                  <a:lnTo>
                    <a:pt x="114299" y="91650"/>
                  </a:lnTo>
                  <a:lnTo>
                    <a:pt x="85554" y="134339"/>
                  </a:lnTo>
                  <a:lnTo>
                    <a:pt x="55032" y="168471"/>
                  </a:lnTo>
                  <a:lnTo>
                    <a:pt x="38379" y="178328"/>
                  </a:lnTo>
                  <a:lnTo>
                    <a:pt x="22860" y="184385"/>
                  </a:lnTo>
                  <a:lnTo>
                    <a:pt x="16394" y="184307"/>
                  </a:lnTo>
                  <a:lnTo>
                    <a:pt x="11024" y="182138"/>
                  </a:lnTo>
                  <a:lnTo>
                    <a:pt x="6386" y="178575"/>
                  </a:lnTo>
                  <a:lnTo>
                    <a:pt x="1232" y="166150"/>
                  </a:lnTo>
                  <a:lnTo>
                    <a:pt x="0" y="151103"/>
                  </a:lnTo>
                  <a:lnTo>
                    <a:pt x="2981" y="137359"/>
                  </a:lnTo>
                  <a:lnTo>
                    <a:pt x="10655" y="127018"/>
                  </a:lnTo>
                  <a:lnTo>
                    <a:pt x="15665" y="122779"/>
                  </a:lnTo>
                  <a:lnTo>
                    <a:pt x="29699" y="118068"/>
                  </a:lnTo>
                  <a:lnTo>
                    <a:pt x="46519" y="117033"/>
                  </a:lnTo>
                  <a:lnTo>
                    <a:pt x="92594" y="127778"/>
                  </a:lnTo>
                  <a:lnTo>
                    <a:pt x="1304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548"/>
            <p:cNvSpPr/>
            <p:nvPr>
              <p:custDataLst>
                <p:tags r:id="rId130"/>
              </p:custDataLst>
            </p:nvPr>
          </p:nvSpPr>
          <p:spPr>
            <a:xfrm>
              <a:off x="3969499" y="3360182"/>
              <a:ext cx="116727" cy="259319"/>
            </a:xfrm>
            <a:custGeom>
              <a:avLst/>
              <a:gdLst/>
              <a:ahLst/>
              <a:cxnLst/>
              <a:rect l="0" t="0" r="0" b="0"/>
              <a:pathLst>
                <a:path w="116727" h="259319">
                  <a:moveTo>
                    <a:pt x="116726" y="21193"/>
                  </a:moveTo>
                  <a:lnTo>
                    <a:pt x="116726" y="21193"/>
                  </a:lnTo>
                  <a:lnTo>
                    <a:pt x="116726" y="2879"/>
                  </a:lnTo>
                  <a:lnTo>
                    <a:pt x="115668" y="517"/>
                  </a:lnTo>
                  <a:lnTo>
                    <a:pt x="113904" y="0"/>
                  </a:lnTo>
                  <a:lnTo>
                    <a:pt x="107005" y="3308"/>
                  </a:lnTo>
                  <a:lnTo>
                    <a:pt x="93356" y="11833"/>
                  </a:lnTo>
                  <a:lnTo>
                    <a:pt x="82350" y="28322"/>
                  </a:lnTo>
                  <a:lnTo>
                    <a:pt x="67383" y="55761"/>
                  </a:lnTo>
                  <a:lnTo>
                    <a:pt x="56695" y="72540"/>
                  </a:lnTo>
                  <a:lnTo>
                    <a:pt x="38389" y="117805"/>
                  </a:lnTo>
                  <a:lnTo>
                    <a:pt x="17157" y="164914"/>
                  </a:lnTo>
                  <a:lnTo>
                    <a:pt x="7335" y="195005"/>
                  </a:lnTo>
                  <a:lnTo>
                    <a:pt x="375" y="210626"/>
                  </a:lnTo>
                  <a:lnTo>
                    <a:pt x="0" y="216274"/>
                  </a:lnTo>
                  <a:lnTo>
                    <a:pt x="2426" y="259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549"/>
            <p:cNvSpPr/>
            <p:nvPr>
              <p:custDataLst>
                <p:tags r:id="rId131"/>
              </p:custDataLst>
            </p:nvPr>
          </p:nvSpPr>
          <p:spPr>
            <a:xfrm>
              <a:off x="3953660" y="3388757"/>
              <a:ext cx="94466" cy="183119"/>
            </a:xfrm>
            <a:custGeom>
              <a:avLst/>
              <a:gdLst/>
              <a:ahLst/>
              <a:cxnLst/>
              <a:rect l="0" t="0" r="0" b="0"/>
              <a:pathLst>
                <a:path w="94466" h="183119">
                  <a:moveTo>
                    <a:pt x="18265" y="21193"/>
                  </a:moveTo>
                  <a:lnTo>
                    <a:pt x="18265" y="21193"/>
                  </a:lnTo>
                  <a:lnTo>
                    <a:pt x="8152" y="16136"/>
                  </a:lnTo>
                  <a:lnTo>
                    <a:pt x="5173" y="12530"/>
                  </a:lnTo>
                  <a:lnTo>
                    <a:pt x="980" y="517"/>
                  </a:lnTo>
                  <a:lnTo>
                    <a:pt x="392" y="0"/>
                  </a:lnTo>
                  <a:lnTo>
                    <a:pt x="0" y="715"/>
                  </a:lnTo>
                  <a:lnTo>
                    <a:pt x="4504" y="16889"/>
                  </a:lnTo>
                  <a:lnTo>
                    <a:pt x="34883" y="61075"/>
                  </a:lnTo>
                  <a:lnTo>
                    <a:pt x="64104" y="108399"/>
                  </a:lnTo>
                  <a:lnTo>
                    <a:pt x="89003" y="141555"/>
                  </a:lnTo>
                  <a:lnTo>
                    <a:pt x="92038" y="150887"/>
                  </a:lnTo>
                  <a:lnTo>
                    <a:pt x="94465" y="18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550"/>
            <p:cNvSpPr/>
            <p:nvPr>
              <p:custDataLst>
                <p:tags r:id="rId132"/>
              </p:custDataLst>
            </p:nvPr>
          </p:nvSpPr>
          <p:spPr>
            <a:xfrm>
              <a:off x="3783351" y="3343668"/>
              <a:ext cx="112375" cy="274895"/>
            </a:xfrm>
            <a:custGeom>
              <a:avLst/>
              <a:gdLst/>
              <a:ahLst/>
              <a:cxnLst/>
              <a:rect l="0" t="0" r="0" b="0"/>
              <a:pathLst>
                <a:path w="112375" h="274895">
                  <a:moveTo>
                    <a:pt x="83799" y="9132"/>
                  </a:moveTo>
                  <a:lnTo>
                    <a:pt x="83799" y="9132"/>
                  </a:lnTo>
                  <a:lnTo>
                    <a:pt x="83799" y="4075"/>
                  </a:lnTo>
                  <a:lnTo>
                    <a:pt x="82741" y="2586"/>
                  </a:lnTo>
                  <a:lnTo>
                    <a:pt x="80977" y="1593"/>
                  </a:lnTo>
                  <a:lnTo>
                    <a:pt x="70542" y="0"/>
                  </a:lnTo>
                  <a:lnTo>
                    <a:pt x="61679" y="5426"/>
                  </a:lnTo>
                  <a:lnTo>
                    <a:pt x="50685" y="17010"/>
                  </a:lnTo>
                  <a:lnTo>
                    <a:pt x="29202" y="56118"/>
                  </a:lnTo>
                  <a:lnTo>
                    <a:pt x="14453" y="94731"/>
                  </a:lnTo>
                  <a:lnTo>
                    <a:pt x="4574" y="133508"/>
                  </a:lnTo>
                  <a:lnTo>
                    <a:pt x="0" y="173455"/>
                  </a:lnTo>
                  <a:lnTo>
                    <a:pt x="3701" y="212102"/>
                  </a:lnTo>
                  <a:lnTo>
                    <a:pt x="20979" y="253366"/>
                  </a:lnTo>
                  <a:lnTo>
                    <a:pt x="28716" y="265141"/>
                  </a:lnTo>
                  <a:lnTo>
                    <a:pt x="44148" y="271081"/>
                  </a:lnTo>
                  <a:lnTo>
                    <a:pt x="78436" y="274894"/>
                  </a:lnTo>
                  <a:lnTo>
                    <a:pt x="112374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551"/>
            <p:cNvSpPr/>
            <p:nvPr>
              <p:custDataLst>
                <p:tags r:id="rId133"/>
              </p:custDataLst>
            </p:nvPr>
          </p:nvSpPr>
          <p:spPr>
            <a:xfrm>
              <a:off x="3402533" y="3571875"/>
              <a:ext cx="207443" cy="60457"/>
            </a:xfrm>
            <a:custGeom>
              <a:avLst/>
              <a:gdLst/>
              <a:ahLst/>
              <a:cxnLst/>
              <a:rect l="0" t="0" r="0" b="0"/>
              <a:pathLst>
                <a:path w="207443" h="60457">
                  <a:moveTo>
                    <a:pt x="26467" y="9525"/>
                  </a:moveTo>
                  <a:lnTo>
                    <a:pt x="26467" y="9525"/>
                  </a:lnTo>
                  <a:lnTo>
                    <a:pt x="5008" y="30984"/>
                  </a:lnTo>
                  <a:lnTo>
                    <a:pt x="1055" y="40582"/>
                  </a:lnTo>
                  <a:lnTo>
                    <a:pt x="0" y="46105"/>
                  </a:lnTo>
                  <a:lnTo>
                    <a:pt x="1651" y="55063"/>
                  </a:lnTo>
                  <a:lnTo>
                    <a:pt x="3573" y="58934"/>
                  </a:lnTo>
                  <a:lnTo>
                    <a:pt x="8029" y="60456"/>
                  </a:lnTo>
                  <a:lnTo>
                    <a:pt x="51503" y="56521"/>
                  </a:lnTo>
                  <a:lnTo>
                    <a:pt x="96637" y="46873"/>
                  </a:lnTo>
                  <a:lnTo>
                    <a:pt x="140169" y="31651"/>
                  </a:lnTo>
                  <a:lnTo>
                    <a:pt x="185308" y="10805"/>
                  </a:lnTo>
                  <a:lnTo>
                    <a:pt x="207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552"/>
            <p:cNvSpPr/>
            <p:nvPr>
              <p:custDataLst>
                <p:tags r:id="rId134"/>
              </p:custDataLst>
            </p:nvPr>
          </p:nvSpPr>
          <p:spPr>
            <a:xfrm>
              <a:off x="3383092" y="3373899"/>
              <a:ext cx="207834" cy="45577"/>
            </a:xfrm>
            <a:custGeom>
              <a:avLst/>
              <a:gdLst/>
              <a:ahLst/>
              <a:cxnLst/>
              <a:rect l="0" t="0" r="0" b="0"/>
              <a:pathLst>
                <a:path w="207834" h="45577">
                  <a:moveTo>
                    <a:pt x="17333" y="45576"/>
                  </a:moveTo>
                  <a:lnTo>
                    <a:pt x="17333" y="45576"/>
                  </a:lnTo>
                  <a:lnTo>
                    <a:pt x="12276" y="40519"/>
                  </a:lnTo>
                  <a:lnTo>
                    <a:pt x="6972" y="38037"/>
                  </a:lnTo>
                  <a:lnTo>
                    <a:pt x="4076" y="37375"/>
                  </a:lnTo>
                  <a:lnTo>
                    <a:pt x="2145" y="35875"/>
                  </a:lnTo>
                  <a:lnTo>
                    <a:pt x="0" y="31387"/>
                  </a:lnTo>
                  <a:lnTo>
                    <a:pt x="2602" y="28708"/>
                  </a:lnTo>
                  <a:lnTo>
                    <a:pt x="38206" y="13695"/>
                  </a:lnTo>
                  <a:lnTo>
                    <a:pt x="75611" y="9318"/>
                  </a:lnTo>
                  <a:lnTo>
                    <a:pt x="121508" y="1294"/>
                  </a:lnTo>
                  <a:lnTo>
                    <a:pt x="155679" y="0"/>
                  </a:lnTo>
                  <a:lnTo>
                    <a:pt x="207833" y="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553"/>
            <p:cNvSpPr/>
            <p:nvPr>
              <p:custDataLst>
                <p:tags r:id="rId135"/>
              </p:custDataLst>
            </p:nvPr>
          </p:nvSpPr>
          <p:spPr>
            <a:xfrm>
              <a:off x="3467100" y="3400425"/>
              <a:ext cx="18925" cy="228601"/>
            </a:xfrm>
            <a:custGeom>
              <a:avLst/>
              <a:gdLst/>
              <a:ahLst/>
              <a:cxnLst/>
              <a:rect l="0" t="0" r="0" b="0"/>
              <a:pathLst>
                <a:path w="18925" h="2286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15809" y="41156"/>
                  </a:lnTo>
                  <a:lnTo>
                    <a:pt x="18410" y="81311"/>
                  </a:lnTo>
                  <a:lnTo>
                    <a:pt x="18924" y="120366"/>
                  </a:lnTo>
                  <a:lnTo>
                    <a:pt x="16211" y="163456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554"/>
            <p:cNvSpPr/>
            <p:nvPr>
              <p:custDataLst>
                <p:tags r:id="rId136"/>
              </p:custDataLst>
            </p:nvPr>
          </p:nvSpPr>
          <p:spPr>
            <a:xfrm>
              <a:off x="2940950" y="3352800"/>
              <a:ext cx="307076" cy="327888"/>
            </a:xfrm>
            <a:custGeom>
              <a:avLst/>
              <a:gdLst/>
              <a:ahLst/>
              <a:cxnLst/>
              <a:rect l="0" t="0" r="0" b="0"/>
              <a:pathLst>
                <a:path w="307076" h="327888">
                  <a:moveTo>
                    <a:pt x="221350" y="0"/>
                  </a:moveTo>
                  <a:lnTo>
                    <a:pt x="221350" y="0"/>
                  </a:lnTo>
                  <a:lnTo>
                    <a:pt x="254081" y="0"/>
                  </a:lnTo>
                  <a:lnTo>
                    <a:pt x="255871" y="1058"/>
                  </a:lnTo>
                  <a:lnTo>
                    <a:pt x="257064" y="2822"/>
                  </a:lnTo>
                  <a:lnTo>
                    <a:pt x="257859" y="5057"/>
                  </a:lnTo>
                  <a:lnTo>
                    <a:pt x="257331" y="7605"/>
                  </a:lnTo>
                  <a:lnTo>
                    <a:pt x="253922" y="13257"/>
                  </a:lnTo>
                  <a:lnTo>
                    <a:pt x="211120" y="41504"/>
                  </a:lnTo>
                  <a:lnTo>
                    <a:pt x="167112" y="64994"/>
                  </a:lnTo>
                  <a:lnTo>
                    <a:pt x="124498" y="87908"/>
                  </a:lnTo>
                  <a:lnTo>
                    <a:pt x="80381" y="110158"/>
                  </a:lnTo>
                  <a:lnTo>
                    <a:pt x="57337" y="126872"/>
                  </a:lnTo>
                  <a:lnTo>
                    <a:pt x="53206" y="136115"/>
                  </a:lnTo>
                  <a:lnTo>
                    <a:pt x="52104" y="141544"/>
                  </a:lnTo>
                  <a:lnTo>
                    <a:pt x="55602" y="146221"/>
                  </a:lnTo>
                  <a:lnTo>
                    <a:pt x="70779" y="154240"/>
                  </a:lnTo>
                  <a:lnTo>
                    <a:pt x="116816" y="163735"/>
                  </a:lnTo>
                  <a:lnTo>
                    <a:pt x="164232" y="178038"/>
                  </a:lnTo>
                  <a:lnTo>
                    <a:pt x="183264" y="184256"/>
                  </a:lnTo>
                  <a:lnTo>
                    <a:pt x="188551" y="188454"/>
                  </a:lnTo>
                  <a:lnTo>
                    <a:pt x="191017" y="193369"/>
                  </a:lnTo>
                  <a:lnTo>
                    <a:pt x="191603" y="198763"/>
                  </a:lnTo>
                  <a:lnTo>
                    <a:pt x="188819" y="204475"/>
                  </a:lnTo>
                  <a:lnTo>
                    <a:pt x="177258" y="216467"/>
                  </a:lnTo>
                  <a:lnTo>
                    <a:pt x="164359" y="223207"/>
                  </a:lnTo>
                  <a:lnTo>
                    <a:pt x="149454" y="229378"/>
                  </a:lnTo>
                  <a:lnTo>
                    <a:pt x="102569" y="256388"/>
                  </a:lnTo>
                  <a:lnTo>
                    <a:pt x="62891" y="277363"/>
                  </a:lnTo>
                  <a:lnTo>
                    <a:pt x="18633" y="302546"/>
                  </a:lnTo>
                  <a:lnTo>
                    <a:pt x="8487" y="309090"/>
                  </a:lnTo>
                  <a:lnTo>
                    <a:pt x="450" y="311998"/>
                  </a:lnTo>
                  <a:lnTo>
                    <a:pt x="0" y="313832"/>
                  </a:lnTo>
                  <a:lnTo>
                    <a:pt x="1817" y="316113"/>
                  </a:lnTo>
                  <a:lnTo>
                    <a:pt x="5144" y="318692"/>
                  </a:lnTo>
                  <a:lnTo>
                    <a:pt x="30054" y="327378"/>
                  </a:lnTo>
                  <a:lnTo>
                    <a:pt x="49546" y="327887"/>
                  </a:lnTo>
                  <a:lnTo>
                    <a:pt x="89659" y="325046"/>
                  </a:lnTo>
                  <a:lnTo>
                    <a:pt x="137175" y="321382"/>
                  </a:lnTo>
                  <a:lnTo>
                    <a:pt x="174184" y="316416"/>
                  </a:lnTo>
                  <a:lnTo>
                    <a:pt x="211961" y="314945"/>
                  </a:lnTo>
                  <a:lnTo>
                    <a:pt x="257595" y="309391"/>
                  </a:lnTo>
                  <a:lnTo>
                    <a:pt x="30707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555"/>
            <p:cNvSpPr/>
            <p:nvPr>
              <p:custDataLst>
                <p:tags r:id="rId137"/>
              </p:custDataLst>
            </p:nvPr>
          </p:nvSpPr>
          <p:spPr>
            <a:xfrm>
              <a:off x="3371850" y="4219978"/>
              <a:ext cx="1228726" cy="75741"/>
            </a:xfrm>
            <a:custGeom>
              <a:avLst/>
              <a:gdLst/>
              <a:ahLst/>
              <a:cxnLst/>
              <a:rect l="0" t="0" r="0" b="0"/>
              <a:pathLst>
                <a:path w="1228726" h="75741">
                  <a:moveTo>
                    <a:pt x="0" y="9122"/>
                  </a:moveTo>
                  <a:lnTo>
                    <a:pt x="0" y="9122"/>
                  </a:lnTo>
                  <a:lnTo>
                    <a:pt x="0" y="14178"/>
                  </a:lnTo>
                  <a:lnTo>
                    <a:pt x="3175" y="15668"/>
                  </a:lnTo>
                  <a:lnTo>
                    <a:pt x="44829" y="18254"/>
                  </a:lnTo>
                  <a:lnTo>
                    <a:pt x="79544" y="18472"/>
                  </a:lnTo>
                  <a:lnTo>
                    <a:pt x="120019" y="18569"/>
                  </a:lnTo>
                  <a:lnTo>
                    <a:pt x="155647" y="18613"/>
                  </a:lnTo>
                  <a:lnTo>
                    <a:pt x="189121" y="15810"/>
                  </a:lnTo>
                  <a:lnTo>
                    <a:pt x="222696" y="12094"/>
                  </a:lnTo>
                  <a:lnTo>
                    <a:pt x="258784" y="10443"/>
                  </a:lnTo>
                  <a:lnTo>
                    <a:pt x="298812" y="9709"/>
                  </a:lnTo>
                  <a:lnTo>
                    <a:pt x="342355" y="8325"/>
                  </a:lnTo>
                  <a:lnTo>
                    <a:pt x="389930" y="4181"/>
                  </a:lnTo>
                  <a:lnTo>
                    <a:pt x="436475" y="1634"/>
                  </a:lnTo>
                  <a:lnTo>
                    <a:pt x="482914" y="503"/>
                  </a:lnTo>
                  <a:lnTo>
                    <a:pt x="507151" y="201"/>
                  </a:lnTo>
                  <a:lnTo>
                    <a:pt x="531775" y="0"/>
                  </a:lnTo>
                  <a:lnTo>
                    <a:pt x="557717" y="924"/>
                  </a:lnTo>
                  <a:lnTo>
                    <a:pt x="584536" y="2598"/>
                  </a:lnTo>
                  <a:lnTo>
                    <a:pt x="611941" y="4773"/>
                  </a:lnTo>
                  <a:lnTo>
                    <a:pt x="637619" y="6223"/>
                  </a:lnTo>
                  <a:lnTo>
                    <a:pt x="662146" y="7189"/>
                  </a:lnTo>
                  <a:lnTo>
                    <a:pt x="709154" y="8263"/>
                  </a:lnTo>
                  <a:lnTo>
                    <a:pt x="754740" y="8740"/>
                  </a:lnTo>
                  <a:lnTo>
                    <a:pt x="799696" y="11775"/>
                  </a:lnTo>
                  <a:lnTo>
                    <a:pt x="842254" y="15592"/>
                  </a:lnTo>
                  <a:lnTo>
                    <a:pt x="878807" y="17289"/>
                  </a:lnTo>
                  <a:lnTo>
                    <a:pt x="912692" y="18044"/>
                  </a:lnTo>
                  <a:lnTo>
                    <a:pt x="955875" y="21290"/>
                  </a:lnTo>
                  <a:lnTo>
                    <a:pt x="991600" y="26133"/>
                  </a:lnTo>
                  <a:lnTo>
                    <a:pt x="1020530" y="30390"/>
                  </a:lnTo>
                  <a:lnTo>
                    <a:pt x="1026428" y="32826"/>
                  </a:lnTo>
                  <a:lnTo>
                    <a:pt x="1025069" y="34450"/>
                  </a:lnTo>
                  <a:lnTo>
                    <a:pt x="979221" y="37056"/>
                  </a:lnTo>
                  <a:lnTo>
                    <a:pt x="944268" y="37412"/>
                  </a:lnTo>
                  <a:lnTo>
                    <a:pt x="898673" y="36554"/>
                  </a:lnTo>
                  <a:lnTo>
                    <a:pt x="864019" y="32603"/>
                  </a:lnTo>
                  <a:lnTo>
                    <a:pt x="827450" y="30141"/>
                  </a:lnTo>
                  <a:lnTo>
                    <a:pt x="790030" y="29048"/>
                  </a:lnTo>
                  <a:lnTo>
                    <a:pt x="752233" y="28561"/>
                  </a:lnTo>
                  <a:lnTo>
                    <a:pt x="714268" y="28344"/>
                  </a:lnTo>
                  <a:lnTo>
                    <a:pt x="674110" y="29307"/>
                  </a:lnTo>
                  <a:lnTo>
                    <a:pt x="628041" y="33262"/>
                  </a:lnTo>
                  <a:lnTo>
                    <a:pt x="582166" y="35726"/>
                  </a:lnTo>
                  <a:lnTo>
                    <a:pt x="537082" y="37879"/>
                  </a:lnTo>
                  <a:lnTo>
                    <a:pt x="492350" y="42364"/>
                  </a:lnTo>
                  <a:lnTo>
                    <a:pt x="450597" y="45063"/>
                  </a:lnTo>
                  <a:lnTo>
                    <a:pt x="410874" y="47321"/>
                  </a:lnTo>
                  <a:lnTo>
                    <a:pt x="372052" y="51852"/>
                  </a:lnTo>
                  <a:lnTo>
                    <a:pt x="333632" y="57394"/>
                  </a:lnTo>
                  <a:lnTo>
                    <a:pt x="297505" y="62326"/>
                  </a:lnTo>
                  <a:lnTo>
                    <a:pt x="253367" y="66161"/>
                  </a:lnTo>
                  <a:lnTo>
                    <a:pt x="214537" y="72471"/>
                  </a:lnTo>
                  <a:lnTo>
                    <a:pt x="188802" y="74811"/>
                  </a:lnTo>
                  <a:lnTo>
                    <a:pt x="189368" y="75140"/>
                  </a:lnTo>
                  <a:lnTo>
                    <a:pt x="233316" y="75667"/>
                  </a:lnTo>
                  <a:lnTo>
                    <a:pt x="265974" y="75740"/>
                  </a:lnTo>
                  <a:lnTo>
                    <a:pt x="299186" y="74713"/>
                  </a:lnTo>
                  <a:lnTo>
                    <a:pt x="335112" y="70729"/>
                  </a:lnTo>
                  <a:lnTo>
                    <a:pt x="375070" y="68253"/>
                  </a:lnTo>
                  <a:lnTo>
                    <a:pt x="417523" y="66094"/>
                  </a:lnTo>
                  <a:lnTo>
                    <a:pt x="461085" y="61607"/>
                  </a:lnTo>
                  <a:lnTo>
                    <a:pt x="485190" y="59987"/>
                  </a:lnTo>
                  <a:lnTo>
                    <a:pt x="510785" y="58907"/>
                  </a:lnTo>
                  <a:lnTo>
                    <a:pt x="537373" y="58187"/>
                  </a:lnTo>
                  <a:lnTo>
                    <a:pt x="564624" y="56649"/>
                  </a:lnTo>
                  <a:lnTo>
                    <a:pt x="592316" y="54565"/>
                  </a:lnTo>
                  <a:lnTo>
                    <a:pt x="620302" y="52117"/>
                  </a:lnTo>
                  <a:lnTo>
                    <a:pt x="648484" y="49427"/>
                  </a:lnTo>
                  <a:lnTo>
                    <a:pt x="676798" y="46575"/>
                  </a:lnTo>
                  <a:lnTo>
                    <a:pt x="705198" y="43616"/>
                  </a:lnTo>
                  <a:lnTo>
                    <a:pt x="733658" y="41643"/>
                  </a:lnTo>
                  <a:lnTo>
                    <a:pt x="762155" y="40327"/>
                  </a:lnTo>
                  <a:lnTo>
                    <a:pt x="790678" y="39451"/>
                  </a:lnTo>
                  <a:lnTo>
                    <a:pt x="819219" y="38866"/>
                  </a:lnTo>
                  <a:lnTo>
                    <a:pt x="847771" y="38476"/>
                  </a:lnTo>
                  <a:lnTo>
                    <a:pt x="876331" y="38216"/>
                  </a:lnTo>
                  <a:lnTo>
                    <a:pt x="902779" y="38043"/>
                  </a:lnTo>
                  <a:lnTo>
                    <a:pt x="927819" y="37928"/>
                  </a:lnTo>
                  <a:lnTo>
                    <a:pt x="975397" y="37800"/>
                  </a:lnTo>
                  <a:lnTo>
                    <a:pt x="1021238" y="37743"/>
                  </a:lnTo>
                  <a:lnTo>
                    <a:pt x="1063484" y="37717"/>
                  </a:lnTo>
                  <a:lnTo>
                    <a:pt x="1101309" y="37706"/>
                  </a:lnTo>
                  <a:lnTo>
                    <a:pt x="1146405" y="37700"/>
                  </a:lnTo>
                  <a:lnTo>
                    <a:pt x="1185519" y="36639"/>
                  </a:lnTo>
                  <a:lnTo>
                    <a:pt x="1228725" y="2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556"/>
            <p:cNvSpPr/>
            <p:nvPr>
              <p:custDataLst>
                <p:tags r:id="rId138"/>
              </p:custDataLst>
            </p:nvPr>
          </p:nvSpPr>
          <p:spPr>
            <a:xfrm>
              <a:off x="3677090" y="3859857"/>
              <a:ext cx="236317" cy="184818"/>
            </a:xfrm>
            <a:custGeom>
              <a:avLst/>
              <a:gdLst/>
              <a:ahLst/>
              <a:cxnLst/>
              <a:rect l="0" t="0" r="0" b="0"/>
              <a:pathLst>
                <a:path w="236317" h="184818">
                  <a:moveTo>
                    <a:pt x="47185" y="45393"/>
                  </a:moveTo>
                  <a:lnTo>
                    <a:pt x="47185" y="45393"/>
                  </a:lnTo>
                  <a:lnTo>
                    <a:pt x="42128" y="50450"/>
                  </a:lnTo>
                  <a:lnTo>
                    <a:pt x="39646" y="55754"/>
                  </a:lnTo>
                  <a:lnTo>
                    <a:pt x="30317" y="78507"/>
                  </a:lnTo>
                  <a:lnTo>
                    <a:pt x="15304" y="119186"/>
                  </a:lnTo>
                  <a:lnTo>
                    <a:pt x="9255" y="163647"/>
                  </a:lnTo>
                  <a:lnTo>
                    <a:pt x="1046" y="184817"/>
                  </a:lnTo>
                  <a:lnTo>
                    <a:pt x="551" y="183850"/>
                  </a:lnTo>
                  <a:lnTo>
                    <a:pt x="0" y="177132"/>
                  </a:lnTo>
                  <a:lnTo>
                    <a:pt x="16000" y="135197"/>
                  </a:lnTo>
                  <a:lnTo>
                    <a:pt x="45463" y="87779"/>
                  </a:lnTo>
                  <a:lnTo>
                    <a:pt x="77301" y="46553"/>
                  </a:lnTo>
                  <a:lnTo>
                    <a:pt x="109108" y="17635"/>
                  </a:lnTo>
                  <a:lnTo>
                    <a:pt x="148865" y="2790"/>
                  </a:lnTo>
                  <a:lnTo>
                    <a:pt x="165049" y="0"/>
                  </a:lnTo>
                  <a:lnTo>
                    <a:pt x="196172" y="3486"/>
                  </a:lnTo>
                  <a:lnTo>
                    <a:pt x="214296" y="11245"/>
                  </a:lnTo>
                  <a:lnTo>
                    <a:pt x="222093" y="16278"/>
                  </a:lnTo>
                  <a:lnTo>
                    <a:pt x="227290" y="22808"/>
                  </a:lnTo>
                  <a:lnTo>
                    <a:pt x="233065" y="38530"/>
                  </a:lnTo>
                  <a:lnTo>
                    <a:pt x="236316" y="75345"/>
                  </a:lnTo>
                  <a:lnTo>
                    <a:pt x="228160" y="14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557"/>
            <p:cNvSpPr/>
            <p:nvPr>
              <p:custDataLst>
                <p:tags r:id="rId139"/>
              </p:custDataLst>
            </p:nvPr>
          </p:nvSpPr>
          <p:spPr>
            <a:xfrm>
              <a:off x="3076575" y="3752850"/>
              <a:ext cx="1295401" cy="57151"/>
            </a:xfrm>
            <a:custGeom>
              <a:avLst/>
              <a:gdLst/>
              <a:ahLst/>
              <a:cxnLst/>
              <a:rect l="0" t="0" r="0" b="0"/>
              <a:pathLst>
                <a:path w="1295401" h="57151">
                  <a:moveTo>
                    <a:pt x="0" y="57150"/>
                  </a:moveTo>
                  <a:lnTo>
                    <a:pt x="0" y="57150"/>
                  </a:lnTo>
                  <a:lnTo>
                    <a:pt x="41684" y="57150"/>
                  </a:lnTo>
                  <a:lnTo>
                    <a:pt x="84553" y="52093"/>
                  </a:lnTo>
                  <a:lnTo>
                    <a:pt x="130768" y="48949"/>
                  </a:lnTo>
                  <a:lnTo>
                    <a:pt x="165011" y="45391"/>
                  </a:lnTo>
                  <a:lnTo>
                    <a:pt x="202455" y="40282"/>
                  </a:lnTo>
                  <a:lnTo>
                    <a:pt x="243791" y="34484"/>
                  </a:lnTo>
                  <a:lnTo>
                    <a:pt x="289680" y="28379"/>
                  </a:lnTo>
                  <a:lnTo>
                    <a:pt x="313770" y="25269"/>
                  </a:lnTo>
                  <a:lnTo>
                    <a:pt x="339355" y="23196"/>
                  </a:lnTo>
                  <a:lnTo>
                    <a:pt x="365937" y="21814"/>
                  </a:lnTo>
                  <a:lnTo>
                    <a:pt x="393183" y="20892"/>
                  </a:lnTo>
                  <a:lnTo>
                    <a:pt x="421930" y="19220"/>
                  </a:lnTo>
                  <a:lnTo>
                    <a:pt x="451678" y="17047"/>
                  </a:lnTo>
                  <a:lnTo>
                    <a:pt x="482094" y="14540"/>
                  </a:lnTo>
                  <a:lnTo>
                    <a:pt x="514012" y="12868"/>
                  </a:lnTo>
                  <a:lnTo>
                    <a:pt x="546934" y="11754"/>
                  </a:lnTo>
                  <a:lnTo>
                    <a:pt x="580522" y="11011"/>
                  </a:lnTo>
                  <a:lnTo>
                    <a:pt x="614557" y="9457"/>
                  </a:lnTo>
                  <a:lnTo>
                    <a:pt x="648888" y="7363"/>
                  </a:lnTo>
                  <a:lnTo>
                    <a:pt x="683417" y="4909"/>
                  </a:lnTo>
                  <a:lnTo>
                    <a:pt x="718077" y="3272"/>
                  </a:lnTo>
                  <a:lnTo>
                    <a:pt x="752827" y="2182"/>
                  </a:lnTo>
                  <a:lnTo>
                    <a:pt x="787634" y="1455"/>
                  </a:lnTo>
                  <a:lnTo>
                    <a:pt x="821423" y="970"/>
                  </a:lnTo>
                  <a:lnTo>
                    <a:pt x="854532" y="646"/>
                  </a:lnTo>
                  <a:lnTo>
                    <a:pt x="887188" y="431"/>
                  </a:lnTo>
                  <a:lnTo>
                    <a:pt x="918483" y="288"/>
                  </a:lnTo>
                  <a:lnTo>
                    <a:pt x="948872" y="192"/>
                  </a:lnTo>
                  <a:lnTo>
                    <a:pt x="978657" y="128"/>
                  </a:lnTo>
                  <a:lnTo>
                    <a:pt x="1006979" y="86"/>
                  </a:lnTo>
                  <a:lnTo>
                    <a:pt x="1034328" y="57"/>
                  </a:lnTo>
                  <a:lnTo>
                    <a:pt x="1061027" y="38"/>
                  </a:lnTo>
                  <a:lnTo>
                    <a:pt x="1086234" y="25"/>
                  </a:lnTo>
                  <a:lnTo>
                    <a:pt x="1110448" y="17"/>
                  </a:lnTo>
                  <a:lnTo>
                    <a:pt x="1156049" y="7"/>
                  </a:lnTo>
                  <a:lnTo>
                    <a:pt x="1197483" y="3"/>
                  </a:lnTo>
                  <a:lnTo>
                    <a:pt x="129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558"/>
            <p:cNvSpPr/>
            <p:nvPr>
              <p:custDataLst>
                <p:tags r:id="rId140"/>
              </p:custDataLst>
            </p:nvPr>
          </p:nvSpPr>
          <p:spPr>
            <a:xfrm>
              <a:off x="4724400" y="3352800"/>
              <a:ext cx="102944" cy="314326"/>
            </a:xfrm>
            <a:custGeom>
              <a:avLst/>
              <a:gdLst/>
              <a:ahLst/>
              <a:cxnLst/>
              <a:rect l="0" t="0" r="0" b="0"/>
              <a:pathLst>
                <a:path w="102944" h="314326">
                  <a:moveTo>
                    <a:pt x="76200" y="0"/>
                  </a:moveTo>
                  <a:lnTo>
                    <a:pt x="76200" y="0"/>
                  </a:lnTo>
                  <a:lnTo>
                    <a:pt x="81257" y="0"/>
                  </a:lnTo>
                  <a:lnTo>
                    <a:pt x="86561" y="5644"/>
                  </a:lnTo>
                  <a:lnTo>
                    <a:pt x="98590" y="31572"/>
                  </a:lnTo>
                  <a:lnTo>
                    <a:pt x="102943" y="68151"/>
                  </a:lnTo>
                  <a:lnTo>
                    <a:pt x="96808" y="114827"/>
                  </a:lnTo>
                  <a:lnTo>
                    <a:pt x="88421" y="155496"/>
                  </a:lnTo>
                  <a:lnTo>
                    <a:pt x="73284" y="198755"/>
                  </a:lnTo>
                  <a:lnTo>
                    <a:pt x="50612" y="240937"/>
                  </a:lnTo>
                  <a:lnTo>
                    <a:pt x="16638" y="287918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559"/>
            <p:cNvSpPr/>
            <p:nvPr>
              <p:custDataLst>
                <p:tags r:id="rId141"/>
              </p:custDataLst>
            </p:nvPr>
          </p:nvSpPr>
          <p:spPr>
            <a:xfrm>
              <a:off x="4133850" y="35528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2822" y="5459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560"/>
            <p:cNvSpPr/>
            <p:nvPr>
              <p:custDataLst>
                <p:tags r:id="rId142"/>
              </p:custDataLst>
            </p:nvPr>
          </p:nvSpPr>
          <p:spPr>
            <a:xfrm>
              <a:off x="4121595" y="3457575"/>
              <a:ext cx="58818" cy="36269"/>
            </a:xfrm>
            <a:custGeom>
              <a:avLst/>
              <a:gdLst/>
              <a:ahLst/>
              <a:cxnLst/>
              <a:rect l="0" t="0" r="0" b="0"/>
              <a:pathLst>
                <a:path w="58818" h="36269">
                  <a:moveTo>
                    <a:pt x="12255" y="9525"/>
                  </a:moveTo>
                  <a:lnTo>
                    <a:pt x="12255" y="9525"/>
                  </a:lnTo>
                  <a:lnTo>
                    <a:pt x="2142" y="9525"/>
                  </a:lnTo>
                  <a:lnTo>
                    <a:pt x="221" y="10583"/>
                  </a:lnTo>
                  <a:lnTo>
                    <a:pt x="0" y="12347"/>
                  </a:lnTo>
                  <a:lnTo>
                    <a:pt x="2575" y="17130"/>
                  </a:lnTo>
                  <a:lnTo>
                    <a:pt x="15827" y="31915"/>
                  </a:lnTo>
                  <a:lnTo>
                    <a:pt x="24779" y="35351"/>
                  </a:lnTo>
                  <a:lnTo>
                    <a:pt x="30129" y="36268"/>
                  </a:lnTo>
                  <a:lnTo>
                    <a:pt x="41719" y="34463"/>
                  </a:lnTo>
                  <a:lnTo>
                    <a:pt x="51808" y="30133"/>
                  </a:lnTo>
                  <a:lnTo>
                    <a:pt x="54499" y="27497"/>
                  </a:lnTo>
                  <a:lnTo>
                    <a:pt x="57489" y="21746"/>
                  </a:lnTo>
                  <a:lnTo>
                    <a:pt x="58817" y="15662"/>
                  </a:lnTo>
                  <a:lnTo>
                    <a:pt x="57055" y="12558"/>
                  </a:lnTo>
                  <a:lnTo>
                    <a:pt x="408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561"/>
            <p:cNvSpPr/>
            <p:nvPr>
              <p:custDataLst>
                <p:tags r:id="rId143"/>
              </p:custDataLst>
            </p:nvPr>
          </p:nvSpPr>
          <p:spPr>
            <a:xfrm>
              <a:off x="4362450" y="34575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8905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562"/>
            <p:cNvSpPr/>
            <p:nvPr>
              <p:custDataLst>
                <p:tags r:id="rId144"/>
              </p:custDataLst>
            </p:nvPr>
          </p:nvSpPr>
          <p:spPr>
            <a:xfrm>
              <a:off x="4343891" y="3552825"/>
              <a:ext cx="161435" cy="28068"/>
            </a:xfrm>
            <a:custGeom>
              <a:avLst/>
              <a:gdLst/>
              <a:ahLst/>
              <a:cxnLst/>
              <a:rect l="0" t="0" r="0" b="0"/>
              <a:pathLst>
                <a:path w="161435" h="28068">
                  <a:moveTo>
                    <a:pt x="18559" y="9525"/>
                  </a:moveTo>
                  <a:lnTo>
                    <a:pt x="18559" y="9525"/>
                  </a:lnTo>
                  <a:lnTo>
                    <a:pt x="9897" y="17130"/>
                  </a:lnTo>
                  <a:lnTo>
                    <a:pt x="245" y="22782"/>
                  </a:lnTo>
                  <a:lnTo>
                    <a:pt x="0" y="24713"/>
                  </a:lnTo>
                  <a:lnTo>
                    <a:pt x="3011" y="26000"/>
                  </a:lnTo>
                  <a:lnTo>
                    <a:pt x="30657" y="28067"/>
                  </a:lnTo>
                  <a:lnTo>
                    <a:pt x="73238" y="20870"/>
                  </a:lnTo>
                  <a:lnTo>
                    <a:pt x="161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921"/>
          <p:cNvGrpSpPr/>
          <p:nvPr/>
        </p:nvGrpSpPr>
        <p:grpSpPr>
          <a:xfrm>
            <a:off x="2322546" y="3554145"/>
            <a:ext cx="134905" cy="131131"/>
            <a:chOff x="2322546" y="3554145"/>
            <a:chExt cx="134905" cy="131131"/>
          </a:xfrm>
        </p:grpSpPr>
        <p:sp>
          <p:nvSpPr>
            <p:cNvPr id="413" name="SMARTInkShape-4563"/>
            <p:cNvSpPr/>
            <p:nvPr>
              <p:custDataLst>
                <p:tags r:id="rId127"/>
              </p:custDataLst>
            </p:nvPr>
          </p:nvSpPr>
          <p:spPr>
            <a:xfrm>
              <a:off x="2333625" y="3554145"/>
              <a:ext cx="123826" cy="8206"/>
            </a:xfrm>
            <a:custGeom>
              <a:avLst/>
              <a:gdLst/>
              <a:ahLst/>
              <a:cxnLst/>
              <a:rect l="0" t="0" r="0" b="0"/>
              <a:pathLst>
                <a:path w="123826" h="8206">
                  <a:moveTo>
                    <a:pt x="0" y="8205"/>
                  </a:moveTo>
                  <a:lnTo>
                    <a:pt x="0" y="8205"/>
                  </a:lnTo>
                  <a:lnTo>
                    <a:pt x="5056" y="8205"/>
                  </a:lnTo>
                  <a:lnTo>
                    <a:pt x="35648" y="4"/>
                  </a:lnTo>
                  <a:lnTo>
                    <a:pt x="74618" y="0"/>
                  </a:lnTo>
                  <a:lnTo>
                    <a:pt x="123825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564"/>
            <p:cNvSpPr/>
            <p:nvPr>
              <p:custDataLst>
                <p:tags r:id="rId128"/>
              </p:custDataLst>
            </p:nvPr>
          </p:nvSpPr>
          <p:spPr>
            <a:xfrm>
              <a:off x="2322546" y="3657600"/>
              <a:ext cx="125380" cy="27676"/>
            </a:xfrm>
            <a:custGeom>
              <a:avLst/>
              <a:gdLst/>
              <a:ahLst/>
              <a:cxnLst/>
              <a:rect l="0" t="0" r="0" b="0"/>
              <a:pathLst>
                <a:path w="125380" h="27676">
                  <a:moveTo>
                    <a:pt x="30129" y="0"/>
                  </a:moveTo>
                  <a:lnTo>
                    <a:pt x="30129" y="0"/>
                  </a:lnTo>
                  <a:lnTo>
                    <a:pt x="9407" y="13183"/>
                  </a:lnTo>
                  <a:lnTo>
                    <a:pt x="811" y="21734"/>
                  </a:lnTo>
                  <a:lnTo>
                    <a:pt x="0" y="24014"/>
                  </a:lnTo>
                  <a:lnTo>
                    <a:pt x="518" y="25535"/>
                  </a:lnTo>
                  <a:lnTo>
                    <a:pt x="16416" y="27675"/>
                  </a:lnTo>
                  <a:lnTo>
                    <a:pt x="62229" y="18095"/>
                  </a:lnTo>
                  <a:lnTo>
                    <a:pt x="106401" y="9595"/>
                  </a:lnTo>
                  <a:lnTo>
                    <a:pt x="125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922"/>
          <p:cNvGrpSpPr/>
          <p:nvPr/>
        </p:nvGrpSpPr>
        <p:grpSpPr>
          <a:xfrm>
            <a:off x="1323975" y="3251448"/>
            <a:ext cx="617699" cy="606504"/>
            <a:chOff x="1323975" y="3251448"/>
            <a:chExt cx="617699" cy="606504"/>
          </a:xfrm>
        </p:grpSpPr>
        <p:sp>
          <p:nvSpPr>
            <p:cNvPr id="416" name="SMARTInkShape-4565"/>
            <p:cNvSpPr/>
            <p:nvPr>
              <p:custDataLst>
                <p:tags r:id="rId122"/>
              </p:custDataLst>
            </p:nvPr>
          </p:nvSpPr>
          <p:spPr>
            <a:xfrm>
              <a:off x="1905000" y="3452087"/>
              <a:ext cx="36674" cy="234089"/>
            </a:xfrm>
            <a:custGeom>
              <a:avLst/>
              <a:gdLst/>
              <a:ahLst/>
              <a:cxnLst/>
              <a:rect l="0" t="0" r="0" b="0"/>
              <a:pathLst>
                <a:path w="36674" h="23408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13258" y="14669"/>
                  </a:lnTo>
                  <a:lnTo>
                    <a:pt x="28648" y="57144"/>
                  </a:lnTo>
                  <a:lnTo>
                    <a:pt x="36233" y="104709"/>
                  </a:lnTo>
                  <a:lnTo>
                    <a:pt x="36673" y="140720"/>
                  </a:lnTo>
                  <a:lnTo>
                    <a:pt x="24794" y="181654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566"/>
            <p:cNvSpPr/>
            <p:nvPr>
              <p:custDataLst>
                <p:tags r:id="rId123"/>
              </p:custDataLst>
            </p:nvPr>
          </p:nvSpPr>
          <p:spPr>
            <a:xfrm>
              <a:off x="1323975" y="3464382"/>
              <a:ext cx="151830" cy="393570"/>
            </a:xfrm>
            <a:custGeom>
              <a:avLst/>
              <a:gdLst/>
              <a:ahLst/>
              <a:cxnLst/>
              <a:rect l="0" t="0" r="0" b="0"/>
              <a:pathLst>
                <a:path w="151830" h="393570">
                  <a:moveTo>
                    <a:pt x="28575" y="50343"/>
                  </a:moveTo>
                  <a:lnTo>
                    <a:pt x="28575" y="50343"/>
                  </a:lnTo>
                  <a:lnTo>
                    <a:pt x="28575" y="92557"/>
                  </a:lnTo>
                  <a:lnTo>
                    <a:pt x="29633" y="131760"/>
                  </a:lnTo>
                  <a:lnTo>
                    <a:pt x="35121" y="171715"/>
                  </a:lnTo>
                  <a:lnTo>
                    <a:pt x="37217" y="214481"/>
                  </a:lnTo>
                  <a:lnTo>
                    <a:pt x="37926" y="261271"/>
                  </a:lnTo>
                  <a:lnTo>
                    <a:pt x="38048" y="298401"/>
                  </a:lnTo>
                  <a:lnTo>
                    <a:pt x="38090" y="338761"/>
                  </a:lnTo>
                  <a:lnTo>
                    <a:pt x="38099" y="381247"/>
                  </a:lnTo>
                  <a:lnTo>
                    <a:pt x="38100" y="393569"/>
                  </a:lnTo>
                  <a:lnTo>
                    <a:pt x="35278" y="351827"/>
                  </a:lnTo>
                  <a:lnTo>
                    <a:pt x="29899" y="308744"/>
                  </a:lnTo>
                  <a:lnTo>
                    <a:pt x="28967" y="264137"/>
                  </a:lnTo>
                  <a:lnTo>
                    <a:pt x="28749" y="231793"/>
                  </a:lnTo>
                  <a:lnTo>
                    <a:pt x="28627" y="189478"/>
                  </a:lnTo>
                  <a:lnTo>
                    <a:pt x="33642" y="146736"/>
                  </a:lnTo>
                  <a:lnTo>
                    <a:pt x="40335" y="105657"/>
                  </a:lnTo>
                  <a:lnTo>
                    <a:pt x="54269" y="66172"/>
                  </a:lnTo>
                  <a:lnTo>
                    <a:pt x="73051" y="20623"/>
                  </a:lnTo>
                  <a:lnTo>
                    <a:pt x="79386" y="11381"/>
                  </a:lnTo>
                  <a:lnTo>
                    <a:pt x="93960" y="229"/>
                  </a:lnTo>
                  <a:lnTo>
                    <a:pt x="99682" y="0"/>
                  </a:lnTo>
                  <a:lnTo>
                    <a:pt x="111683" y="5391"/>
                  </a:lnTo>
                  <a:lnTo>
                    <a:pt x="125284" y="15269"/>
                  </a:lnTo>
                  <a:lnTo>
                    <a:pt x="136017" y="29955"/>
                  </a:lnTo>
                  <a:lnTo>
                    <a:pt x="148066" y="66973"/>
                  </a:lnTo>
                  <a:lnTo>
                    <a:pt x="151829" y="108638"/>
                  </a:lnTo>
                  <a:lnTo>
                    <a:pt x="147174" y="136407"/>
                  </a:lnTo>
                  <a:lnTo>
                    <a:pt x="139093" y="154630"/>
                  </a:lnTo>
                  <a:lnTo>
                    <a:pt x="124938" y="171789"/>
                  </a:lnTo>
                  <a:lnTo>
                    <a:pt x="102283" y="185223"/>
                  </a:lnTo>
                  <a:lnTo>
                    <a:pt x="75462" y="195906"/>
                  </a:lnTo>
                  <a:lnTo>
                    <a:pt x="56822" y="196882"/>
                  </a:lnTo>
                  <a:lnTo>
                    <a:pt x="40071" y="193788"/>
                  </a:lnTo>
                  <a:lnTo>
                    <a:pt x="29098" y="188885"/>
                  </a:lnTo>
                  <a:lnTo>
                    <a:pt x="0" y="155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567"/>
            <p:cNvSpPr/>
            <p:nvPr>
              <p:custDataLst>
                <p:tags r:id="rId124"/>
              </p:custDataLst>
            </p:nvPr>
          </p:nvSpPr>
          <p:spPr>
            <a:xfrm>
              <a:off x="1354025" y="3251448"/>
              <a:ext cx="150926" cy="168028"/>
            </a:xfrm>
            <a:custGeom>
              <a:avLst/>
              <a:gdLst/>
              <a:ahLst/>
              <a:cxnLst/>
              <a:rect l="0" t="0" r="0" b="0"/>
              <a:pathLst>
                <a:path w="150926" h="168028">
                  <a:moveTo>
                    <a:pt x="27100" y="53727"/>
                  </a:moveTo>
                  <a:lnTo>
                    <a:pt x="27100" y="53727"/>
                  </a:lnTo>
                  <a:lnTo>
                    <a:pt x="27100" y="45526"/>
                  </a:lnTo>
                  <a:lnTo>
                    <a:pt x="27100" y="57576"/>
                  </a:lnTo>
                  <a:lnTo>
                    <a:pt x="11912" y="101959"/>
                  </a:lnTo>
                  <a:lnTo>
                    <a:pt x="8136" y="121758"/>
                  </a:lnTo>
                  <a:lnTo>
                    <a:pt x="3502" y="130883"/>
                  </a:lnTo>
                  <a:lnTo>
                    <a:pt x="1843" y="132681"/>
                  </a:lnTo>
                  <a:lnTo>
                    <a:pt x="737" y="132821"/>
                  </a:lnTo>
                  <a:lnTo>
                    <a:pt x="0" y="131856"/>
                  </a:lnTo>
                  <a:lnTo>
                    <a:pt x="11912" y="93468"/>
                  </a:lnTo>
                  <a:lnTo>
                    <a:pt x="25119" y="55110"/>
                  </a:lnTo>
                  <a:lnTo>
                    <a:pt x="63519" y="8131"/>
                  </a:lnTo>
                  <a:lnTo>
                    <a:pt x="72567" y="1712"/>
                  </a:lnTo>
                  <a:lnTo>
                    <a:pt x="76461" y="0"/>
                  </a:lnTo>
                  <a:lnTo>
                    <a:pt x="81174" y="976"/>
                  </a:lnTo>
                  <a:lnTo>
                    <a:pt x="92055" y="7704"/>
                  </a:lnTo>
                  <a:lnTo>
                    <a:pt x="101125" y="20572"/>
                  </a:lnTo>
                  <a:lnTo>
                    <a:pt x="117197" y="66189"/>
                  </a:lnTo>
                  <a:lnTo>
                    <a:pt x="130098" y="110547"/>
                  </a:lnTo>
                  <a:lnTo>
                    <a:pt x="150925" y="168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568"/>
            <p:cNvSpPr/>
            <p:nvPr>
              <p:custDataLst>
                <p:tags r:id="rId125"/>
              </p:custDataLst>
            </p:nvPr>
          </p:nvSpPr>
          <p:spPr>
            <a:xfrm>
              <a:off x="1572470" y="3430440"/>
              <a:ext cx="84765" cy="246211"/>
            </a:xfrm>
            <a:custGeom>
              <a:avLst/>
              <a:gdLst/>
              <a:ahLst/>
              <a:cxnLst/>
              <a:rect l="0" t="0" r="0" b="0"/>
              <a:pathLst>
                <a:path w="84765" h="246211">
                  <a:moveTo>
                    <a:pt x="75355" y="17610"/>
                  </a:moveTo>
                  <a:lnTo>
                    <a:pt x="75355" y="17610"/>
                  </a:lnTo>
                  <a:lnTo>
                    <a:pt x="83556" y="9409"/>
                  </a:lnTo>
                  <a:lnTo>
                    <a:pt x="84764" y="0"/>
                  </a:lnTo>
                  <a:lnTo>
                    <a:pt x="79789" y="4043"/>
                  </a:lnTo>
                  <a:lnTo>
                    <a:pt x="58039" y="28275"/>
                  </a:lnTo>
                  <a:lnTo>
                    <a:pt x="29868" y="75696"/>
                  </a:lnTo>
                  <a:lnTo>
                    <a:pt x="21661" y="100790"/>
                  </a:lnTo>
                  <a:lnTo>
                    <a:pt x="13585" y="127275"/>
                  </a:lnTo>
                  <a:lnTo>
                    <a:pt x="3430" y="156290"/>
                  </a:lnTo>
                  <a:lnTo>
                    <a:pt x="0" y="190113"/>
                  </a:lnTo>
                  <a:lnTo>
                    <a:pt x="5175" y="208578"/>
                  </a:lnTo>
                  <a:lnTo>
                    <a:pt x="13472" y="224193"/>
                  </a:lnTo>
                  <a:lnTo>
                    <a:pt x="20688" y="231133"/>
                  </a:lnTo>
                  <a:lnTo>
                    <a:pt x="48093" y="242134"/>
                  </a:lnTo>
                  <a:lnTo>
                    <a:pt x="75355" y="24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569"/>
            <p:cNvSpPr/>
            <p:nvPr>
              <p:custDataLst>
                <p:tags r:id="rId126"/>
              </p:custDataLst>
            </p:nvPr>
          </p:nvSpPr>
          <p:spPr>
            <a:xfrm>
              <a:off x="1699115" y="3476625"/>
              <a:ext cx="158261" cy="155081"/>
            </a:xfrm>
            <a:custGeom>
              <a:avLst/>
              <a:gdLst/>
              <a:ahLst/>
              <a:cxnLst/>
              <a:rect l="0" t="0" r="0" b="0"/>
              <a:pathLst>
                <a:path w="158261" h="155081">
                  <a:moveTo>
                    <a:pt x="139210" y="0"/>
                  </a:moveTo>
                  <a:lnTo>
                    <a:pt x="139210" y="0"/>
                  </a:lnTo>
                  <a:lnTo>
                    <a:pt x="144266" y="0"/>
                  </a:lnTo>
                  <a:lnTo>
                    <a:pt x="144698" y="3175"/>
                  </a:lnTo>
                  <a:lnTo>
                    <a:pt x="137785" y="28261"/>
                  </a:lnTo>
                  <a:lnTo>
                    <a:pt x="120035" y="74186"/>
                  </a:lnTo>
                  <a:lnTo>
                    <a:pt x="95606" y="120777"/>
                  </a:lnTo>
                  <a:lnTo>
                    <a:pt x="70904" y="143148"/>
                  </a:lnTo>
                  <a:lnTo>
                    <a:pt x="52760" y="152874"/>
                  </a:lnTo>
                  <a:lnTo>
                    <a:pt x="36935" y="155080"/>
                  </a:lnTo>
                  <a:lnTo>
                    <a:pt x="29752" y="154186"/>
                  </a:lnTo>
                  <a:lnTo>
                    <a:pt x="16126" y="147550"/>
                  </a:lnTo>
                  <a:lnTo>
                    <a:pt x="9529" y="142816"/>
                  </a:lnTo>
                  <a:lnTo>
                    <a:pt x="2199" y="131913"/>
                  </a:lnTo>
                  <a:lnTo>
                    <a:pt x="244" y="126042"/>
                  </a:lnTo>
                  <a:lnTo>
                    <a:pt x="0" y="121070"/>
                  </a:lnTo>
                  <a:lnTo>
                    <a:pt x="2550" y="112723"/>
                  </a:lnTo>
                  <a:lnTo>
                    <a:pt x="9936" y="102073"/>
                  </a:lnTo>
                  <a:lnTo>
                    <a:pt x="14927" y="100857"/>
                  </a:lnTo>
                  <a:lnTo>
                    <a:pt x="57260" y="105350"/>
                  </a:lnTo>
                  <a:lnTo>
                    <a:pt x="83179" y="113295"/>
                  </a:lnTo>
                  <a:lnTo>
                    <a:pt x="129832" y="135348"/>
                  </a:lnTo>
                  <a:lnTo>
                    <a:pt x="15826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923"/>
          <p:cNvGrpSpPr/>
          <p:nvPr/>
        </p:nvGrpSpPr>
        <p:grpSpPr>
          <a:xfrm>
            <a:off x="7115209" y="2478981"/>
            <a:ext cx="1436945" cy="594533"/>
            <a:chOff x="7115209" y="2478981"/>
            <a:chExt cx="1436945" cy="594533"/>
          </a:xfrm>
        </p:grpSpPr>
        <p:sp>
          <p:nvSpPr>
            <p:cNvPr id="422" name="SMARTInkShape-4570"/>
            <p:cNvSpPr/>
            <p:nvPr>
              <p:custDataLst>
                <p:tags r:id="rId113"/>
              </p:custDataLst>
            </p:nvPr>
          </p:nvSpPr>
          <p:spPr>
            <a:xfrm>
              <a:off x="8429625" y="2576219"/>
              <a:ext cx="122529" cy="443207"/>
            </a:xfrm>
            <a:custGeom>
              <a:avLst/>
              <a:gdLst/>
              <a:ahLst/>
              <a:cxnLst/>
              <a:rect l="0" t="0" r="0" b="0"/>
              <a:pathLst>
                <a:path w="122529" h="443207">
                  <a:moveTo>
                    <a:pt x="57150" y="5056"/>
                  </a:moveTo>
                  <a:lnTo>
                    <a:pt x="57150" y="5056"/>
                  </a:lnTo>
                  <a:lnTo>
                    <a:pt x="62206" y="0"/>
                  </a:lnTo>
                  <a:lnTo>
                    <a:pt x="73155" y="339"/>
                  </a:lnTo>
                  <a:lnTo>
                    <a:pt x="80520" y="1911"/>
                  </a:lnTo>
                  <a:lnTo>
                    <a:pt x="86489" y="7193"/>
                  </a:lnTo>
                  <a:lnTo>
                    <a:pt x="99944" y="34852"/>
                  </a:lnTo>
                  <a:lnTo>
                    <a:pt x="113973" y="76480"/>
                  </a:lnTo>
                  <a:lnTo>
                    <a:pt x="119447" y="95008"/>
                  </a:lnTo>
                  <a:lnTo>
                    <a:pt x="122528" y="133074"/>
                  </a:lnTo>
                  <a:lnTo>
                    <a:pt x="120747" y="175453"/>
                  </a:lnTo>
                  <a:lnTo>
                    <a:pt x="110517" y="214398"/>
                  </a:lnTo>
                  <a:lnTo>
                    <a:pt x="101419" y="258289"/>
                  </a:lnTo>
                  <a:lnTo>
                    <a:pt x="86965" y="296341"/>
                  </a:lnTo>
                  <a:lnTo>
                    <a:pt x="69664" y="337643"/>
                  </a:lnTo>
                  <a:lnTo>
                    <a:pt x="49784" y="376375"/>
                  </a:lnTo>
                  <a:lnTo>
                    <a:pt x="35917" y="402238"/>
                  </a:lnTo>
                  <a:lnTo>
                    <a:pt x="0" y="44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571"/>
            <p:cNvSpPr/>
            <p:nvPr>
              <p:custDataLst>
                <p:tags r:id="rId114"/>
              </p:custDataLst>
            </p:nvPr>
          </p:nvSpPr>
          <p:spPr>
            <a:xfrm>
              <a:off x="8391525" y="2647950"/>
              <a:ext cx="37875" cy="238126"/>
            </a:xfrm>
            <a:custGeom>
              <a:avLst/>
              <a:gdLst/>
              <a:ahLst/>
              <a:cxnLst/>
              <a:rect l="0" t="0" r="0" b="0"/>
              <a:pathLst>
                <a:path w="37875" h="238126">
                  <a:moveTo>
                    <a:pt x="19050" y="0"/>
                  </a:moveTo>
                  <a:lnTo>
                    <a:pt x="19050" y="0"/>
                  </a:lnTo>
                  <a:lnTo>
                    <a:pt x="20108" y="9721"/>
                  </a:lnTo>
                  <a:lnTo>
                    <a:pt x="32307" y="53962"/>
                  </a:lnTo>
                  <a:lnTo>
                    <a:pt x="36955" y="100108"/>
                  </a:lnTo>
                  <a:lnTo>
                    <a:pt x="37874" y="137446"/>
                  </a:lnTo>
                  <a:lnTo>
                    <a:pt x="35211" y="167019"/>
                  </a:lnTo>
                  <a:lnTo>
                    <a:pt x="19772" y="20608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572"/>
            <p:cNvSpPr/>
            <p:nvPr>
              <p:custDataLst>
                <p:tags r:id="rId115"/>
              </p:custDataLst>
            </p:nvPr>
          </p:nvSpPr>
          <p:spPr>
            <a:xfrm>
              <a:off x="8183414" y="2697524"/>
              <a:ext cx="131912" cy="130210"/>
            </a:xfrm>
            <a:custGeom>
              <a:avLst/>
              <a:gdLst/>
              <a:ahLst/>
              <a:cxnLst/>
              <a:rect l="0" t="0" r="0" b="0"/>
              <a:pathLst>
                <a:path w="131912" h="130210">
                  <a:moveTo>
                    <a:pt x="8086" y="36151"/>
                  </a:moveTo>
                  <a:lnTo>
                    <a:pt x="8086" y="36151"/>
                  </a:lnTo>
                  <a:lnTo>
                    <a:pt x="8086" y="0"/>
                  </a:lnTo>
                  <a:lnTo>
                    <a:pt x="18199" y="3685"/>
                  </a:lnTo>
                  <a:lnTo>
                    <a:pt x="34601" y="16536"/>
                  </a:lnTo>
                  <a:lnTo>
                    <a:pt x="47809" y="38806"/>
                  </a:lnTo>
                  <a:lnTo>
                    <a:pt x="53370" y="70569"/>
                  </a:lnTo>
                  <a:lnTo>
                    <a:pt x="49960" y="96679"/>
                  </a:lnTo>
                  <a:lnTo>
                    <a:pt x="37192" y="117820"/>
                  </a:lnTo>
                  <a:lnTo>
                    <a:pt x="30665" y="122347"/>
                  </a:lnTo>
                  <a:lnTo>
                    <a:pt x="3416" y="130209"/>
                  </a:lnTo>
                  <a:lnTo>
                    <a:pt x="1797" y="127431"/>
                  </a:lnTo>
                  <a:lnTo>
                    <a:pt x="0" y="115878"/>
                  </a:lnTo>
                  <a:lnTo>
                    <a:pt x="16651" y="68744"/>
                  </a:lnTo>
                  <a:lnTo>
                    <a:pt x="25652" y="53812"/>
                  </a:lnTo>
                  <a:lnTo>
                    <a:pt x="60259" y="22745"/>
                  </a:lnTo>
                  <a:lnTo>
                    <a:pt x="79895" y="12109"/>
                  </a:lnTo>
                  <a:lnTo>
                    <a:pt x="81358" y="12714"/>
                  </a:lnTo>
                  <a:lnTo>
                    <a:pt x="82335" y="14177"/>
                  </a:lnTo>
                  <a:lnTo>
                    <a:pt x="85230" y="59124"/>
                  </a:lnTo>
                  <a:lnTo>
                    <a:pt x="97528" y="98286"/>
                  </a:lnTo>
                  <a:lnTo>
                    <a:pt x="131911" y="12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573"/>
            <p:cNvSpPr/>
            <p:nvPr>
              <p:custDataLst>
                <p:tags r:id="rId116"/>
              </p:custDataLst>
            </p:nvPr>
          </p:nvSpPr>
          <p:spPr>
            <a:xfrm>
              <a:off x="8025165" y="2619767"/>
              <a:ext cx="114673" cy="266309"/>
            </a:xfrm>
            <a:custGeom>
              <a:avLst/>
              <a:gdLst/>
              <a:ahLst/>
              <a:cxnLst/>
              <a:rect l="0" t="0" r="0" b="0"/>
              <a:pathLst>
                <a:path w="114673" h="266309">
                  <a:moveTo>
                    <a:pt x="109185" y="9133"/>
                  </a:moveTo>
                  <a:lnTo>
                    <a:pt x="109185" y="9133"/>
                  </a:lnTo>
                  <a:lnTo>
                    <a:pt x="114241" y="4077"/>
                  </a:lnTo>
                  <a:lnTo>
                    <a:pt x="114672" y="2587"/>
                  </a:lnTo>
                  <a:lnTo>
                    <a:pt x="113902" y="1594"/>
                  </a:lnTo>
                  <a:lnTo>
                    <a:pt x="110116" y="0"/>
                  </a:lnTo>
                  <a:lnTo>
                    <a:pt x="99348" y="4781"/>
                  </a:lnTo>
                  <a:lnTo>
                    <a:pt x="82752" y="17956"/>
                  </a:lnTo>
                  <a:lnTo>
                    <a:pt x="53795" y="58857"/>
                  </a:lnTo>
                  <a:lnTo>
                    <a:pt x="30812" y="101837"/>
                  </a:lnTo>
                  <a:lnTo>
                    <a:pt x="21436" y="115951"/>
                  </a:lnTo>
                  <a:lnTo>
                    <a:pt x="9866" y="153740"/>
                  </a:lnTo>
                  <a:lnTo>
                    <a:pt x="0" y="198054"/>
                  </a:lnTo>
                  <a:lnTo>
                    <a:pt x="1745" y="222567"/>
                  </a:lnTo>
                  <a:lnTo>
                    <a:pt x="6866" y="232914"/>
                  </a:lnTo>
                  <a:lnTo>
                    <a:pt x="23846" y="250056"/>
                  </a:lnTo>
                  <a:lnTo>
                    <a:pt x="90135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574"/>
            <p:cNvSpPr/>
            <p:nvPr>
              <p:custDataLst>
                <p:tags r:id="rId117"/>
              </p:custDataLst>
            </p:nvPr>
          </p:nvSpPr>
          <p:spPr>
            <a:xfrm>
              <a:off x="7286625" y="2619491"/>
              <a:ext cx="28576" cy="288652"/>
            </a:xfrm>
            <a:custGeom>
              <a:avLst/>
              <a:gdLst/>
              <a:ahLst/>
              <a:cxnLst/>
              <a:rect l="0" t="0" r="0" b="0"/>
              <a:pathLst>
                <a:path w="28576" h="288652">
                  <a:moveTo>
                    <a:pt x="28575" y="9409"/>
                  </a:moveTo>
                  <a:lnTo>
                    <a:pt x="28575" y="9409"/>
                  </a:lnTo>
                  <a:lnTo>
                    <a:pt x="28575" y="4353"/>
                  </a:lnTo>
                  <a:lnTo>
                    <a:pt x="27517" y="2863"/>
                  </a:lnTo>
                  <a:lnTo>
                    <a:pt x="25753" y="1870"/>
                  </a:lnTo>
                  <a:lnTo>
                    <a:pt x="19443" y="0"/>
                  </a:lnTo>
                  <a:lnTo>
                    <a:pt x="19084" y="44723"/>
                  </a:lnTo>
                  <a:lnTo>
                    <a:pt x="19060" y="85372"/>
                  </a:lnTo>
                  <a:lnTo>
                    <a:pt x="19052" y="126876"/>
                  </a:lnTo>
                  <a:lnTo>
                    <a:pt x="19051" y="166746"/>
                  </a:lnTo>
                  <a:lnTo>
                    <a:pt x="17992" y="205840"/>
                  </a:lnTo>
                  <a:lnTo>
                    <a:pt x="11512" y="248510"/>
                  </a:lnTo>
                  <a:lnTo>
                    <a:pt x="8729" y="278354"/>
                  </a:lnTo>
                  <a:lnTo>
                    <a:pt x="4585" y="286984"/>
                  </a:lnTo>
                  <a:lnTo>
                    <a:pt x="3056" y="288651"/>
                  </a:lnTo>
                  <a:lnTo>
                    <a:pt x="0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575"/>
            <p:cNvSpPr/>
            <p:nvPr>
              <p:custDataLst>
                <p:tags r:id="rId118"/>
              </p:custDataLst>
            </p:nvPr>
          </p:nvSpPr>
          <p:spPr>
            <a:xfrm>
              <a:off x="7115209" y="2571750"/>
              <a:ext cx="304767" cy="66676"/>
            </a:xfrm>
            <a:custGeom>
              <a:avLst/>
              <a:gdLst/>
              <a:ahLst/>
              <a:cxnLst/>
              <a:rect l="0" t="0" r="0" b="0"/>
              <a:pathLst>
                <a:path w="304767" h="66676">
                  <a:moveTo>
                    <a:pt x="9491" y="66675"/>
                  </a:moveTo>
                  <a:lnTo>
                    <a:pt x="9491" y="66675"/>
                  </a:lnTo>
                  <a:lnTo>
                    <a:pt x="0" y="57185"/>
                  </a:lnTo>
                  <a:lnTo>
                    <a:pt x="5033" y="57160"/>
                  </a:lnTo>
                  <a:lnTo>
                    <a:pt x="10332" y="54332"/>
                  </a:lnTo>
                  <a:lnTo>
                    <a:pt x="13226" y="52097"/>
                  </a:lnTo>
                  <a:lnTo>
                    <a:pt x="56876" y="37853"/>
                  </a:lnTo>
                  <a:lnTo>
                    <a:pt x="91264" y="28502"/>
                  </a:lnTo>
                  <a:lnTo>
                    <a:pt x="129323" y="19028"/>
                  </a:lnTo>
                  <a:lnTo>
                    <a:pt x="169174" y="9519"/>
                  </a:lnTo>
                  <a:lnTo>
                    <a:pt x="212733" y="2821"/>
                  </a:lnTo>
                  <a:lnTo>
                    <a:pt x="248569" y="836"/>
                  </a:lnTo>
                  <a:lnTo>
                    <a:pt x="294975" y="110"/>
                  </a:lnTo>
                  <a:lnTo>
                    <a:pt x="304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576"/>
            <p:cNvSpPr/>
            <p:nvPr>
              <p:custDataLst>
                <p:tags r:id="rId119"/>
              </p:custDataLst>
            </p:nvPr>
          </p:nvSpPr>
          <p:spPr>
            <a:xfrm>
              <a:off x="7526770" y="2563549"/>
              <a:ext cx="102756" cy="341577"/>
            </a:xfrm>
            <a:custGeom>
              <a:avLst/>
              <a:gdLst/>
              <a:ahLst/>
              <a:cxnLst/>
              <a:rect l="0" t="0" r="0" b="0"/>
              <a:pathLst>
                <a:path w="102756" h="341577">
                  <a:moveTo>
                    <a:pt x="102755" y="8201"/>
                  </a:moveTo>
                  <a:lnTo>
                    <a:pt x="102755" y="8201"/>
                  </a:lnTo>
                  <a:lnTo>
                    <a:pt x="102755" y="0"/>
                  </a:lnTo>
                  <a:lnTo>
                    <a:pt x="97699" y="4125"/>
                  </a:lnTo>
                  <a:lnTo>
                    <a:pt x="62051" y="44471"/>
                  </a:lnTo>
                  <a:lnTo>
                    <a:pt x="40191" y="89527"/>
                  </a:lnTo>
                  <a:lnTo>
                    <a:pt x="15442" y="132910"/>
                  </a:lnTo>
                  <a:lnTo>
                    <a:pt x="4800" y="170976"/>
                  </a:lnTo>
                  <a:lnTo>
                    <a:pt x="0" y="215769"/>
                  </a:lnTo>
                  <a:lnTo>
                    <a:pt x="3635" y="252441"/>
                  </a:lnTo>
                  <a:lnTo>
                    <a:pt x="21950" y="293277"/>
                  </a:lnTo>
                  <a:lnTo>
                    <a:pt x="33681" y="312702"/>
                  </a:lnTo>
                  <a:lnTo>
                    <a:pt x="48772" y="326274"/>
                  </a:lnTo>
                  <a:lnTo>
                    <a:pt x="65004" y="334775"/>
                  </a:lnTo>
                  <a:lnTo>
                    <a:pt x="9323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577"/>
            <p:cNvSpPr/>
            <p:nvPr>
              <p:custDataLst>
                <p:tags r:id="rId120"/>
              </p:custDataLst>
            </p:nvPr>
          </p:nvSpPr>
          <p:spPr>
            <a:xfrm>
              <a:off x="7726143" y="2701449"/>
              <a:ext cx="164196" cy="372065"/>
            </a:xfrm>
            <a:custGeom>
              <a:avLst/>
              <a:gdLst/>
              <a:ahLst/>
              <a:cxnLst/>
              <a:rect l="0" t="0" r="0" b="0"/>
              <a:pathLst>
                <a:path w="164196" h="372065">
                  <a:moveTo>
                    <a:pt x="36732" y="79851"/>
                  </a:moveTo>
                  <a:lnTo>
                    <a:pt x="36732" y="79851"/>
                  </a:lnTo>
                  <a:lnTo>
                    <a:pt x="36732" y="66594"/>
                  </a:lnTo>
                  <a:lnTo>
                    <a:pt x="35674" y="66780"/>
                  </a:lnTo>
                  <a:lnTo>
                    <a:pt x="31676" y="72630"/>
                  </a:lnTo>
                  <a:lnTo>
                    <a:pt x="28532" y="87824"/>
                  </a:lnTo>
                  <a:lnTo>
                    <a:pt x="27381" y="133243"/>
                  </a:lnTo>
                  <a:lnTo>
                    <a:pt x="27241" y="171772"/>
                  </a:lnTo>
                  <a:lnTo>
                    <a:pt x="27217" y="212803"/>
                  </a:lnTo>
                  <a:lnTo>
                    <a:pt x="27209" y="254436"/>
                  </a:lnTo>
                  <a:lnTo>
                    <a:pt x="26149" y="293270"/>
                  </a:lnTo>
                  <a:lnTo>
                    <a:pt x="16846" y="335909"/>
                  </a:lnTo>
                  <a:lnTo>
                    <a:pt x="8665" y="372064"/>
                  </a:lnTo>
                  <a:lnTo>
                    <a:pt x="7438" y="370968"/>
                  </a:lnTo>
                  <a:lnTo>
                    <a:pt x="3251" y="364106"/>
                  </a:lnTo>
                  <a:lnTo>
                    <a:pt x="0" y="338229"/>
                  </a:lnTo>
                  <a:lnTo>
                    <a:pt x="6507" y="302535"/>
                  </a:lnTo>
                  <a:lnTo>
                    <a:pt x="14959" y="256251"/>
                  </a:lnTo>
                  <a:lnTo>
                    <a:pt x="21058" y="220693"/>
                  </a:lnTo>
                  <a:lnTo>
                    <a:pt x="30441" y="180143"/>
                  </a:lnTo>
                  <a:lnTo>
                    <a:pt x="34868" y="132850"/>
                  </a:lnTo>
                  <a:lnTo>
                    <a:pt x="41237" y="93790"/>
                  </a:lnTo>
                  <a:lnTo>
                    <a:pt x="60474" y="46661"/>
                  </a:lnTo>
                  <a:lnTo>
                    <a:pt x="85850" y="12947"/>
                  </a:lnTo>
                  <a:lnTo>
                    <a:pt x="101616" y="1349"/>
                  </a:lnTo>
                  <a:lnTo>
                    <a:pt x="107504" y="0"/>
                  </a:lnTo>
                  <a:lnTo>
                    <a:pt x="119692" y="1323"/>
                  </a:lnTo>
                  <a:lnTo>
                    <a:pt x="138453" y="13074"/>
                  </a:lnTo>
                  <a:lnTo>
                    <a:pt x="152361" y="29962"/>
                  </a:lnTo>
                  <a:lnTo>
                    <a:pt x="163185" y="53427"/>
                  </a:lnTo>
                  <a:lnTo>
                    <a:pt x="164195" y="71282"/>
                  </a:lnTo>
                  <a:lnTo>
                    <a:pt x="161276" y="98502"/>
                  </a:lnTo>
                  <a:lnTo>
                    <a:pt x="145601" y="120655"/>
                  </a:lnTo>
                  <a:lnTo>
                    <a:pt x="113054" y="152749"/>
                  </a:lnTo>
                  <a:lnTo>
                    <a:pt x="106663" y="157025"/>
                  </a:lnTo>
                  <a:lnTo>
                    <a:pt x="77443" y="163042"/>
                  </a:lnTo>
                  <a:lnTo>
                    <a:pt x="52088" y="159769"/>
                  </a:lnTo>
                  <a:lnTo>
                    <a:pt x="17682" y="137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578"/>
            <p:cNvSpPr/>
            <p:nvPr>
              <p:custDataLst>
                <p:tags r:id="rId121"/>
              </p:custDataLst>
            </p:nvPr>
          </p:nvSpPr>
          <p:spPr>
            <a:xfrm>
              <a:off x="7796471" y="2478981"/>
              <a:ext cx="137855" cy="197545"/>
            </a:xfrm>
            <a:custGeom>
              <a:avLst/>
              <a:gdLst/>
              <a:ahLst/>
              <a:cxnLst/>
              <a:rect l="0" t="0" r="0" b="0"/>
              <a:pathLst>
                <a:path w="137855" h="197545">
                  <a:moveTo>
                    <a:pt x="33079" y="26094"/>
                  </a:moveTo>
                  <a:lnTo>
                    <a:pt x="33079" y="26094"/>
                  </a:lnTo>
                  <a:lnTo>
                    <a:pt x="33079" y="31150"/>
                  </a:lnTo>
                  <a:lnTo>
                    <a:pt x="30257" y="36455"/>
                  </a:lnTo>
                  <a:lnTo>
                    <a:pt x="25475" y="44457"/>
                  </a:lnTo>
                  <a:lnTo>
                    <a:pt x="16604" y="72643"/>
                  </a:lnTo>
                  <a:lnTo>
                    <a:pt x="9481" y="103963"/>
                  </a:lnTo>
                  <a:lnTo>
                    <a:pt x="0" y="123398"/>
                  </a:lnTo>
                  <a:lnTo>
                    <a:pt x="443" y="123772"/>
                  </a:lnTo>
                  <a:lnTo>
                    <a:pt x="1796" y="122963"/>
                  </a:lnTo>
                  <a:lnTo>
                    <a:pt x="11573" y="105397"/>
                  </a:lnTo>
                  <a:lnTo>
                    <a:pt x="31880" y="63349"/>
                  </a:lnTo>
                  <a:lnTo>
                    <a:pt x="59977" y="20227"/>
                  </a:lnTo>
                  <a:lnTo>
                    <a:pt x="77973" y="5893"/>
                  </a:lnTo>
                  <a:lnTo>
                    <a:pt x="90427" y="1241"/>
                  </a:lnTo>
                  <a:lnTo>
                    <a:pt x="96711" y="0"/>
                  </a:lnTo>
                  <a:lnTo>
                    <a:pt x="106516" y="1444"/>
                  </a:lnTo>
                  <a:lnTo>
                    <a:pt x="110611" y="3311"/>
                  </a:lnTo>
                  <a:lnTo>
                    <a:pt x="117985" y="16674"/>
                  </a:lnTo>
                  <a:lnTo>
                    <a:pt x="133513" y="63150"/>
                  </a:lnTo>
                  <a:lnTo>
                    <a:pt x="137282" y="103620"/>
                  </a:lnTo>
                  <a:lnTo>
                    <a:pt x="137684" y="141375"/>
                  </a:lnTo>
                  <a:lnTo>
                    <a:pt x="137854" y="197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924"/>
          <p:cNvGrpSpPr/>
          <p:nvPr/>
        </p:nvGrpSpPr>
        <p:grpSpPr>
          <a:xfrm>
            <a:off x="6591300" y="2628900"/>
            <a:ext cx="28576" cy="142876"/>
            <a:chOff x="6591300" y="2628900"/>
            <a:chExt cx="28576" cy="142876"/>
          </a:xfrm>
        </p:grpSpPr>
        <p:sp>
          <p:nvSpPr>
            <p:cNvPr id="432" name="SMARTInkShape-4579"/>
            <p:cNvSpPr/>
            <p:nvPr>
              <p:custDataLst>
                <p:tags r:id="rId111"/>
              </p:custDataLst>
            </p:nvPr>
          </p:nvSpPr>
          <p:spPr>
            <a:xfrm>
              <a:off x="6591300" y="2628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580"/>
            <p:cNvSpPr/>
            <p:nvPr>
              <p:custDataLst>
                <p:tags r:id="rId112"/>
              </p:custDataLst>
            </p:nvPr>
          </p:nvSpPr>
          <p:spPr>
            <a:xfrm>
              <a:off x="6610350" y="2752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6545" y="12034"/>
                  </a:lnTo>
                  <a:lnTo>
                    <a:pt x="7538" y="12256"/>
                  </a:lnTo>
                  <a:lnTo>
                    <a:pt x="9132" y="10065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925"/>
          <p:cNvGrpSpPr/>
          <p:nvPr/>
        </p:nvGrpSpPr>
        <p:grpSpPr>
          <a:xfrm>
            <a:off x="4832215" y="2457842"/>
            <a:ext cx="1347144" cy="489171"/>
            <a:chOff x="4832215" y="2457842"/>
            <a:chExt cx="1347144" cy="489171"/>
          </a:xfrm>
        </p:grpSpPr>
        <p:sp>
          <p:nvSpPr>
            <p:cNvPr id="435" name="SMARTInkShape-4581"/>
            <p:cNvSpPr/>
            <p:nvPr>
              <p:custDataLst>
                <p:tags r:id="rId102"/>
              </p:custDataLst>
            </p:nvPr>
          </p:nvSpPr>
          <p:spPr>
            <a:xfrm>
              <a:off x="5852819" y="2635144"/>
              <a:ext cx="100307" cy="98532"/>
            </a:xfrm>
            <a:custGeom>
              <a:avLst/>
              <a:gdLst/>
              <a:ahLst/>
              <a:cxnLst/>
              <a:rect l="0" t="0" r="0" b="0"/>
              <a:pathLst>
                <a:path w="100307" h="98532">
                  <a:moveTo>
                    <a:pt x="5056" y="98531"/>
                  </a:moveTo>
                  <a:lnTo>
                    <a:pt x="5056" y="98531"/>
                  </a:lnTo>
                  <a:lnTo>
                    <a:pt x="0" y="93475"/>
                  </a:lnTo>
                  <a:lnTo>
                    <a:pt x="340" y="82525"/>
                  </a:lnTo>
                  <a:lnTo>
                    <a:pt x="9181" y="54683"/>
                  </a:lnTo>
                  <a:lnTo>
                    <a:pt x="27664" y="24370"/>
                  </a:lnTo>
                  <a:lnTo>
                    <a:pt x="55747" y="0"/>
                  </a:lnTo>
                  <a:lnTo>
                    <a:pt x="58959" y="35"/>
                  </a:lnTo>
                  <a:lnTo>
                    <a:pt x="62158" y="2175"/>
                  </a:lnTo>
                  <a:lnTo>
                    <a:pt x="65349" y="5719"/>
                  </a:lnTo>
                  <a:lnTo>
                    <a:pt x="68894" y="15301"/>
                  </a:lnTo>
                  <a:lnTo>
                    <a:pt x="74304" y="61486"/>
                  </a:lnTo>
                  <a:lnTo>
                    <a:pt x="79225" y="76775"/>
                  </a:lnTo>
                  <a:lnTo>
                    <a:pt x="100306" y="8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582"/>
            <p:cNvSpPr/>
            <p:nvPr>
              <p:custDataLst>
                <p:tags r:id="rId103"/>
              </p:custDataLst>
            </p:nvPr>
          </p:nvSpPr>
          <p:spPr>
            <a:xfrm>
              <a:off x="6038850" y="2544499"/>
              <a:ext cx="28139" cy="227277"/>
            </a:xfrm>
            <a:custGeom>
              <a:avLst/>
              <a:gdLst/>
              <a:ahLst/>
              <a:cxnLst/>
              <a:rect l="0" t="0" r="0" b="0"/>
              <a:pathLst>
                <a:path w="28139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5205"/>
                  </a:lnTo>
                  <a:lnTo>
                    <a:pt x="13257" y="61805"/>
                  </a:lnTo>
                  <a:lnTo>
                    <a:pt x="21109" y="107792"/>
                  </a:lnTo>
                  <a:lnTo>
                    <a:pt x="27592" y="153373"/>
                  </a:lnTo>
                  <a:lnTo>
                    <a:pt x="28138" y="171147"/>
                  </a:lnTo>
                  <a:lnTo>
                    <a:pt x="22737" y="189629"/>
                  </a:lnTo>
                  <a:lnTo>
                    <a:pt x="95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583"/>
            <p:cNvSpPr/>
            <p:nvPr>
              <p:custDataLst>
                <p:tags r:id="rId104"/>
              </p:custDataLst>
            </p:nvPr>
          </p:nvSpPr>
          <p:spPr>
            <a:xfrm>
              <a:off x="6105525" y="2477824"/>
              <a:ext cx="73834" cy="322527"/>
            </a:xfrm>
            <a:custGeom>
              <a:avLst/>
              <a:gdLst/>
              <a:ahLst/>
              <a:cxnLst/>
              <a:rect l="0" t="0" r="0" b="0"/>
              <a:pathLst>
                <a:path w="73834" h="322527">
                  <a:moveTo>
                    <a:pt x="19050" y="8201"/>
                  </a:moveTo>
                  <a:lnTo>
                    <a:pt x="19050" y="8201"/>
                  </a:lnTo>
                  <a:lnTo>
                    <a:pt x="24106" y="3145"/>
                  </a:lnTo>
                  <a:lnTo>
                    <a:pt x="29411" y="662"/>
                  </a:lnTo>
                  <a:lnTo>
                    <a:pt x="32307" y="0"/>
                  </a:lnTo>
                  <a:lnTo>
                    <a:pt x="34238" y="1675"/>
                  </a:lnTo>
                  <a:lnTo>
                    <a:pt x="51912" y="46455"/>
                  </a:lnTo>
                  <a:lnTo>
                    <a:pt x="66267" y="91762"/>
                  </a:lnTo>
                  <a:lnTo>
                    <a:pt x="73257" y="130326"/>
                  </a:lnTo>
                  <a:lnTo>
                    <a:pt x="73833" y="164079"/>
                  </a:lnTo>
                  <a:lnTo>
                    <a:pt x="70563" y="200247"/>
                  </a:lnTo>
                  <a:lnTo>
                    <a:pt x="62770" y="241140"/>
                  </a:lnTo>
                  <a:lnTo>
                    <a:pt x="48703" y="268308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584"/>
            <p:cNvSpPr/>
            <p:nvPr>
              <p:custDataLst>
                <p:tags r:id="rId105"/>
              </p:custDataLst>
            </p:nvPr>
          </p:nvSpPr>
          <p:spPr>
            <a:xfrm>
              <a:off x="4962525" y="2544499"/>
              <a:ext cx="37748" cy="274902"/>
            </a:xfrm>
            <a:custGeom>
              <a:avLst/>
              <a:gdLst/>
              <a:ahLst/>
              <a:cxnLst/>
              <a:rect l="0" t="0" r="0" b="0"/>
              <a:pathLst>
                <a:path w="37748" h="274902">
                  <a:moveTo>
                    <a:pt x="0" y="8201"/>
                  </a:moveTo>
                  <a:lnTo>
                    <a:pt x="0" y="8201"/>
                  </a:lnTo>
                  <a:lnTo>
                    <a:pt x="16402" y="0"/>
                  </a:lnTo>
                  <a:lnTo>
                    <a:pt x="18343" y="617"/>
                  </a:lnTo>
                  <a:lnTo>
                    <a:pt x="23321" y="4125"/>
                  </a:lnTo>
                  <a:lnTo>
                    <a:pt x="32074" y="22163"/>
                  </a:lnTo>
                  <a:lnTo>
                    <a:pt x="36911" y="52273"/>
                  </a:lnTo>
                  <a:lnTo>
                    <a:pt x="37747" y="89110"/>
                  </a:lnTo>
                  <a:lnTo>
                    <a:pt x="35208" y="136719"/>
                  </a:lnTo>
                  <a:lnTo>
                    <a:pt x="30540" y="178219"/>
                  </a:lnTo>
                  <a:lnTo>
                    <a:pt x="28964" y="220055"/>
                  </a:lnTo>
                  <a:lnTo>
                    <a:pt x="27594" y="254190"/>
                  </a:lnTo>
                  <a:lnTo>
                    <a:pt x="1905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585"/>
            <p:cNvSpPr/>
            <p:nvPr>
              <p:custDataLst>
                <p:tags r:id="rId106"/>
              </p:custDataLst>
            </p:nvPr>
          </p:nvSpPr>
          <p:spPr>
            <a:xfrm>
              <a:off x="4832215" y="2495550"/>
              <a:ext cx="282711" cy="57151"/>
            </a:xfrm>
            <a:custGeom>
              <a:avLst/>
              <a:gdLst/>
              <a:ahLst/>
              <a:cxnLst/>
              <a:rect l="0" t="0" r="0" b="0"/>
              <a:pathLst>
                <a:path w="282711" h="57151">
                  <a:moveTo>
                    <a:pt x="25535" y="57150"/>
                  </a:moveTo>
                  <a:lnTo>
                    <a:pt x="25535" y="57150"/>
                  </a:lnTo>
                  <a:lnTo>
                    <a:pt x="25535" y="52094"/>
                  </a:lnTo>
                  <a:lnTo>
                    <a:pt x="24477" y="50604"/>
                  </a:lnTo>
                  <a:lnTo>
                    <a:pt x="22713" y="49611"/>
                  </a:lnTo>
                  <a:lnTo>
                    <a:pt x="12352" y="48214"/>
                  </a:lnTo>
                  <a:lnTo>
                    <a:pt x="7221" y="48017"/>
                  </a:lnTo>
                  <a:lnTo>
                    <a:pt x="3800" y="46828"/>
                  </a:lnTo>
                  <a:lnTo>
                    <a:pt x="1521" y="44978"/>
                  </a:lnTo>
                  <a:lnTo>
                    <a:pt x="0" y="42685"/>
                  </a:lnTo>
                  <a:lnTo>
                    <a:pt x="3220" y="40098"/>
                  </a:lnTo>
                  <a:lnTo>
                    <a:pt x="41627" y="28342"/>
                  </a:lnTo>
                  <a:lnTo>
                    <a:pt x="71845" y="22122"/>
                  </a:lnTo>
                  <a:lnTo>
                    <a:pt x="109970" y="15829"/>
                  </a:lnTo>
                  <a:lnTo>
                    <a:pt x="151609" y="12327"/>
                  </a:lnTo>
                  <a:lnTo>
                    <a:pt x="191635" y="9712"/>
                  </a:lnTo>
                  <a:lnTo>
                    <a:pt x="282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586"/>
            <p:cNvSpPr/>
            <p:nvPr>
              <p:custDataLst>
                <p:tags r:id="rId107"/>
              </p:custDataLst>
            </p:nvPr>
          </p:nvSpPr>
          <p:spPr>
            <a:xfrm>
              <a:off x="5496703" y="2575407"/>
              <a:ext cx="141010" cy="371606"/>
            </a:xfrm>
            <a:custGeom>
              <a:avLst/>
              <a:gdLst/>
              <a:ahLst/>
              <a:cxnLst/>
              <a:rect l="0" t="0" r="0" b="0"/>
              <a:pathLst>
                <a:path w="141010" h="371606">
                  <a:moveTo>
                    <a:pt x="46847" y="120168"/>
                  </a:moveTo>
                  <a:lnTo>
                    <a:pt x="46847" y="120168"/>
                  </a:lnTo>
                  <a:lnTo>
                    <a:pt x="31659" y="159207"/>
                  </a:lnTo>
                  <a:lnTo>
                    <a:pt x="28305" y="203012"/>
                  </a:lnTo>
                  <a:lnTo>
                    <a:pt x="27897" y="248911"/>
                  </a:lnTo>
                  <a:lnTo>
                    <a:pt x="27817" y="286201"/>
                  </a:lnTo>
                  <a:lnTo>
                    <a:pt x="27801" y="328648"/>
                  </a:lnTo>
                  <a:lnTo>
                    <a:pt x="19597" y="371605"/>
                  </a:lnTo>
                  <a:lnTo>
                    <a:pt x="18096" y="370343"/>
                  </a:lnTo>
                  <a:lnTo>
                    <a:pt x="10929" y="351280"/>
                  </a:lnTo>
                  <a:lnTo>
                    <a:pt x="1847" y="306970"/>
                  </a:lnTo>
                  <a:lnTo>
                    <a:pt x="0" y="269708"/>
                  </a:lnTo>
                  <a:lnTo>
                    <a:pt x="626" y="232139"/>
                  </a:lnTo>
                  <a:lnTo>
                    <a:pt x="4432" y="190747"/>
                  </a:lnTo>
                  <a:lnTo>
                    <a:pt x="7468" y="146019"/>
                  </a:lnTo>
                  <a:lnTo>
                    <a:pt x="16097" y="102462"/>
                  </a:lnTo>
                  <a:lnTo>
                    <a:pt x="27035" y="71883"/>
                  </a:lnTo>
                  <a:lnTo>
                    <a:pt x="56938" y="26882"/>
                  </a:lnTo>
                  <a:lnTo>
                    <a:pt x="84824" y="4571"/>
                  </a:lnTo>
                  <a:lnTo>
                    <a:pt x="94770" y="0"/>
                  </a:lnTo>
                  <a:lnTo>
                    <a:pt x="99962" y="897"/>
                  </a:lnTo>
                  <a:lnTo>
                    <a:pt x="117383" y="12274"/>
                  </a:lnTo>
                  <a:lnTo>
                    <a:pt x="129702" y="23179"/>
                  </a:lnTo>
                  <a:lnTo>
                    <a:pt x="136588" y="40726"/>
                  </a:lnTo>
                  <a:lnTo>
                    <a:pt x="141009" y="76371"/>
                  </a:lnTo>
                  <a:lnTo>
                    <a:pt x="135969" y="93294"/>
                  </a:lnTo>
                  <a:lnTo>
                    <a:pt x="115486" y="135086"/>
                  </a:lnTo>
                  <a:lnTo>
                    <a:pt x="103459" y="150787"/>
                  </a:lnTo>
                  <a:lnTo>
                    <a:pt x="64572" y="179704"/>
                  </a:lnTo>
                  <a:lnTo>
                    <a:pt x="27797" y="196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587"/>
            <p:cNvSpPr/>
            <p:nvPr>
              <p:custDataLst>
                <p:tags r:id="rId108"/>
              </p:custDataLst>
            </p:nvPr>
          </p:nvSpPr>
          <p:spPr>
            <a:xfrm>
              <a:off x="5306267" y="2457842"/>
              <a:ext cx="113459" cy="371084"/>
            </a:xfrm>
            <a:custGeom>
              <a:avLst/>
              <a:gdLst/>
              <a:ahLst/>
              <a:cxnLst/>
              <a:rect l="0" t="0" r="0" b="0"/>
              <a:pathLst>
                <a:path w="113459" h="371084">
                  <a:moveTo>
                    <a:pt x="113458" y="9133"/>
                  </a:moveTo>
                  <a:lnTo>
                    <a:pt x="113458" y="9133"/>
                  </a:lnTo>
                  <a:lnTo>
                    <a:pt x="113458" y="932"/>
                  </a:lnTo>
                  <a:lnTo>
                    <a:pt x="112400" y="491"/>
                  </a:lnTo>
                  <a:lnTo>
                    <a:pt x="108402" y="0"/>
                  </a:lnTo>
                  <a:lnTo>
                    <a:pt x="95144" y="9837"/>
                  </a:lnTo>
                  <a:lnTo>
                    <a:pt x="82866" y="21101"/>
                  </a:lnTo>
                  <a:lnTo>
                    <a:pt x="55624" y="65873"/>
                  </a:lnTo>
                  <a:lnTo>
                    <a:pt x="35830" y="104302"/>
                  </a:lnTo>
                  <a:lnTo>
                    <a:pt x="21728" y="142467"/>
                  </a:lnTo>
                  <a:lnTo>
                    <a:pt x="8752" y="180580"/>
                  </a:lnTo>
                  <a:lnTo>
                    <a:pt x="2000" y="209157"/>
                  </a:lnTo>
                  <a:lnTo>
                    <a:pt x="0" y="243377"/>
                  </a:lnTo>
                  <a:lnTo>
                    <a:pt x="2230" y="284208"/>
                  </a:lnTo>
                  <a:lnTo>
                    <a:pt x="7931" y="308130"/>
                  </a:lnTo>
                  <a:lnTo>
                    <a:pt x="17521" y="325818"/>
                  </a:lnTo>
                  <a:lnTo>
                    <a:pt x="39877" y="347676"/>
                  </a:lnTo>
                  <a:lnTo>
                    <a:pt x="71665" y="362501"/>
                  </a:lnTo>
                  <a:lnTo>
                    <a:pt x="113458" y="37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588"/>
            <p:cNvSpPr/>
            <p:nvPr>
              <p:custDataLst>
                <p:tags r:id="rId109"/>
              </p:custDataLst>
            </p:nvPr>
          </p:nvSpPr>
          <p:spPr>
            <a:xfrm>
              <a:off x="5720883" y="2525957"/>
              <a:ext cx="78519" cy="255344"/>
            </a:xfrm>
            <a:custGeom>
              <a:avLst/>
              <a:gdLst/>
              <a:ahLst/>
              <a:cxnLst/>
              <a:rect l="0" t="0" r="0" b="0"/>
              <a:pathLst>
                <a:path w="78519" h="255344">
                  <a:moveTo>
                    <a:pt x="70317" y="26743"/>
                  </a:moveTo>
                  <a:lnTo>
                    <a:pt x="70317" y="26743"/>
                  </a:lnTo>
                  <a:lnTo>
                    <a:pt x="70317" y="21687"/>
                  </a:lnTo>
                  <a:lnTo>
                    <a:pt x="73139" y="16382"/>
                  </a:lnTo>
                  <a:lnTo>
                    <a:pt x="76862" y="10497"/>
                  </a:lnTo>
                  <a:lnTo>
                    <a:pt x="78518" y="4353"/>
                  </a:lnTo>
                  <a:lnTo>
                    <a:pt x="77901" y="2291"/>
                  </a:lnTo>
                  <a:lnTo>
                    <a:pt x="76430" y="917"/>
                  </a:lnTo>
                  <a:lnTo>
                    <a:pt x="74393" y="0"/>
                  </a:lnTo>
                  <a:lnTo>
                    <a:pt x="66484" y="4627"/>
                  </a:lnTo>
                  <a:lnTo>
                    <a:pt x="55914" y="15855"/>
                  </a:lnTo>
                  <a:lnTo>
                    <a:pt x="31881" y="57557"/>
                  </a:lnTo>
                  <a:lnTo>
                    <a:pt x="15889" y="96904"/>
                  </a:lnTo>
                  <a:lnTo>
                    <a:pt x="1005" y="142437"/>
                  </a:lnTo>
                  <a:lnTo>
                    <a:pt x="0" y="163535"/>
                  </a:lnTo>
                  <a:lnTo>
                    <a:pt x="7979" y="206516"/>
                  </a:lnTo>
                  <a:lnTo>
                    <a:pt x="19328" y="223412"/>
                  </a:lnTo>
                  <a:lnTo>
                    <a:pt x="51267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589"/>
            <p:cNvSpPr/>
            <p:nvPr>
              <p:custDataLst>
                <p:tags r:id="rId110"/>
              </p:custDataLst>
            </p:nvPr>
          </p:nvSpPr>
          <p:spPr>
            <a:xfrm>
              <a:off x="5852387" y="2615554"/>
              <a:ext cx="41191" cy="108597"/>
            </a:xfrm>
            <a:custGeom>
              <a:avLst/>
              <a:gdLst/>
              <a:ahLst/>
              <a:cxnLst/>
              <a:rect l="0" t="0" r="0" b="0"/>
              <a:pathLst>
                <a:path w="41191" h="108597">
                  <a:moveTo>
                    <a:pt x="5488" y="41921"/>
                  </a:moveTo>
                  <a:lnTo>
                    <a:pt x="5488" y="41921"/>
                  </a:lnTo>
                  <a:lnTo>
                    <a:pt x="5488" y="12262"/>
                  </a:lnTo>
                  <a:lnTo>
                    <a:pt x="2666" y="4750"/>
                  </a:lnTo>
                  <a:lnTo>
                    <a:pt x="432" y="1265"/>
                  </a:lnTo>
                  <a:lnTo>
                    <a:pt x="0" y="0"/>
                  </a:lnTo>
                  <a:lnTo>
                    <a:pt x="772" y="216"/>
                  </a:lnTo>
                  <a:lnTo>
                    <a:pt x="2344" y="1417"/>
                  </a:lnTo>
                  <a:lnTo>
                    <a:pt x="6913" y="2753"/>
                  </a:lnTo>
                  <a:lnTo>
                    <a:pt x="9613" y="3109"/>
                  </a:lnTo>
                  <a:lnTo>
                    <a:pt x="23526" y="13723"/>
                  </a:lnTo>
                  <a:lnTo>
                    <a:pt x="29380" y="21627"/>
                  </a:lnTo>
                  <a:lnTo>
                    <a:pt x="41190" y="56890"/>
                  </a:lnTo>
                  <a:lnTo>
                    <a:pt x="34063" y="108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926"/>
          <p:cNvGrpSpPr/>
          <p:nvPr/>
        </p:nvGrpSpPr>
        <p:grpSpPr>
          <a:xfrm>
            <a:off x="4107614" y="2414968"/>
            <a:ext cx="264362" cy="490158"/>
            <a:chOff x="4107614" y="2414968"/>
            <a:chExt cx="264362" cy="490158"/>
          </a:xfrm>
        </p:grpSpPr>
        <p:sp>
          <p:nvSpPr>
            <p:cNvPr id="445" name="SMARTInkShape-4590"/>
            <p:cNvSpPr/>
            <p:nvPr>
              <p:custDataLst>
                <p:tags r:id="rId99"/>
              </p:custDataLst>
            </p:nvPr>
          </p:nvSpPr>
          <p:spPr>
            <a:xfrm>
              <a:off x="4107614" y="2414968"/>
              <a:ext cx="241506" cy="413958"/>
            </a:xfrm>
            <a:custGeom>
              <a:avLst/>
              <a:gdLst/>
              <a:ahLst/>
              <a:cxnLst/>
              <a:rect l="0" t="0" r="0" b="0"/>
              <a:pathLst>
                <a:path w="241506" h="413958">
                  <a:moveTo>
                    <a:pt x="73861" y="204407"/>
                  </a:moveTo>
                  <a:lnTo>
                    <a:pt x="73861" y="204407"/>
                  </a:lnTo>
                  <a:lnTo>
                    <a:pt x="73861" y="177892"/>
                  </a:lnTo>
                  <a:lnTo>
                    <a:pt x="72803" y="174030"/>
                  </a:lnTo>
                  <a:lnTo>
                    <a:pt x="71039" y="171456"/>
                  </a:lnTo>
                  <a:lnTo>
                    <a:pt x="68804" y="169740"/>
                  </a:lnTo>
                  <a:lnTo>
                    <a:pt x="57855" y="173477"/>
                  </a:lnTo>
                  <a:lnTo>
                    <a:pt x="44523" y="182194"/>
                  </a:lnTo>
                  <a:lnTo>
                    <a:pt x="13830" y="223933"/>
                  </a:lnTo>
                  <a:lnTo>
                    <a:pt x="5553" y="238133"/>
                  </a:lnTo>
                  <a:lnTo>
                    <a:pt x="0" y="268140"/>
                  </a:lnTo>
                  <a:lnTo>
                    <a:pt x="4345" y="286002"/>
                  </a:lnTo>
                  <a:lnTo>
                    <a:pt x="8467" y="293729"/>
                  </a:lnTo>
                  <a:lnTo>
                    <a:pt x="13332" y="298880"/>
                  </a:lnTo>
                  <a:lnTo>
                    <a:pt x="24381" y="304603"/>
                  </a:lnTo>
                  <a:lnTo>
                    <a:pt x="39170" y="304325"/>
                  </a:lnTo>
                  <a:lnTo>
                    <a:pt x="47558" y="302769"/>
                  </a:lnTo>
                  <a:lnTo>
                    <a:pt x="62524" y="292573"/>
                  </a:lnTo>
                  <a:lnTo>
                    <a:pt x="82849" y="266161"/>
                  </a:lnTo>
                  <a:lnTo>
                    <a:pt x="93730" y="244553"/>
                  </a:lnTo>
                  <a:lnTo>
                    <a:pt x="98567" y="224366"/>
                  </a:lnTo>
                  <a:lnTo>
                    <a:pt x="95125" y="177932"/>
                  </a:lnTo>
                  <a:lnTo>
                    <a:pt x="93348" y="130817"/>
                  </a:lnTo>
                  <a:lnTo>
                    <a:pt x="95222" y="110317"/>
                  </a:lnTo>
                  <a:lnTo>
                    <a:pt x="108178" y="81984"/>
                  </a:lnTo>
                  <a:lnTo>
                    <a:pt x="126480" y="59713"/>
                  </a:lnTo>
                  <a:lnTo>
                    <a:pt x="169768" y="26785"/>
                  </a:lnTo>
                  <a:lnTo>
                    <a:pt x="213061" y="9981"/>
                  </a:lnTo>
                  <a:lnTo>
                    <a:pt x="236746" y="0"/>
                  </a:lnTo>
                  <a:lnTo>
                    <a:pt x="239601" y="403"/>
                  </a:lnTo>
                  <a:lnTo>
                    <a:pt x="241505" y="1729"/>
                  </a:lnTo>
                  <a:lnTo>
                    <a:pt x="240797" y="11670"/>
                  </a:lnTo>
                  <a:lnTo>
                    <a:pt x="226663" y="48978"/>
                  </a:lnTo>
                  <a:lnTo>
                    <a:pt x="211093" y="89509"/>
                  </a:lnTo>
                  <a:lnTo>
                    <a:pt x="195004" y="130911"/>
                  </a:lnTo>
                  <a:lnTo>
                    <a:pt x="177841" y="175575"/>
                  </a:lnTo>
                  <a:lnTo>
                    <a:pt x="166641" y="211701"/>
                  </a:lnTo>
                  <a:lnTo>
                    <a:pt x="154386" y="255840"/>
                  </a:lnTo>
                  <a:lnTo>
                    <a:pt x="144052" y="295729"/>
                  </a:lnTo>
                  <a:lnTo>
                    <a:pt x="134287" y="333300"/>
                  </a:lnTo>
                  <a:lnTo>
                    <a:pt x="121506" y="377799"/>
                  </a:lnTo>
                  <a:lnTo>
                    <a:pt x="111961" y="41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591"/>
            <p:cNvSpPr/>
            <p:nvPr>
              <p:custDataLst>
                <p:tags r:id="rId100"/>
              </p:custDataLst>
            </p:nvPr>
          </p:nvSpPr>
          <p:spPr>
            <a:xfrm>
              <a:off x="4267200" y="2724150"/>
              <a:ext cx="104776" cy="180976"/>
            </a:xfrm>
            <a:custGeom>
              <a:avLst/>
              <a:gdLst/>
              <a:ahLst/>
              <a:cxnLst/>
              <a:rect l="0" t="0" r="0" b="0"/>
              <a:pathLst>
                <a:path w="104776" h="180976">
                  <a:moveTo>
                    <a:pt x="0" y="180975"/>
                  </a:moveTo>
                  <a:lnTo>
                    <a:pt x="0" y="180975"/>
                  </a:lnTo>
                  <a:lnTo>
                    <a:pt x="22793" y="134331"/>
                  </a:lnTo>
                  <a:lnTo>
                    <a:pt x="37585" y="92622"/>
                  </a:lnTo>
                  <a:lnTo>
                    <a:pt x="50698" y="48987"/>
                  </a:lnTo>
                  <a:lnTo>
                    <a:pt x="56584" y="25310"/>
                  </a:lnTo>
                  <a:lnTo>
                    <a:pt x="57831" y="23224"/>
                  </a:lnTo>
                  <a:lnTo>
                    <a:pt x="59720" y="21832"/>
                  </a:lnTo>
                  <a:lnTo>
                    <a:pt x="64642" y="19228"/>
                  </a:lnTo>
                  <a:lnTo>
                    <a:pt x="70358" y="14543"/>
                  </a:lnTo>
                  <a:lnTo>
                    <a:pt x="79248" y="11755"/>
                  </a:lnTo>
                  <a:lnTo>
                    <a:pt x="89196" y="945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592"/>
            <p:cNvSpPr/>
            <p:nvPr>
              <p:custDataLst>
                <p:tags r:id="rId101"/>
              </p:custDataLst>
            </p:nvPr>
          </p:nvSpPr>
          <p:spPr>
            <a:xfrm>
              <a:off x="4175987" y="2771891"/>
              <a:ext cx="100739" cy="119976"/>
            </a:xfrm>
            <a:custGeom>
              <a:avLst/>
              <a:gdLst/>
              <a:ahLst/>
              <a:cxnLst/>
              <a:rect l="0" t="0" r="0" b="0"/>
              <a:pathLst>
                <a:path w="100739" h="119976">
                  <a:moveTo>
                    <a:pt x="5488" y="9409"/>
                  </a:moveTo>
                  <a:lnTo>
                    <a:pt x="5488" y="9409"/>
                  </a:lnTo>
                  <a:lnTo>
                    <a:pt x="5488" y="0"/>
                  </a:lnTo>
                  <a:lnTo>
                    <a:pt x="4430" y="18254"/>
                  </a:lnTo>
                  <a:lnTo>
                    <a:pt x="0" y="41663"/>
                  </a:lnTo>
                  <a:lnTo>
                    <a:pt x="4556" y="89099"/>
                  </a:lnTo>
                  <a:lnTo>
                    <a:pt x="13541" y="103388"/>
                  </a:lnTo>
                  <a:lnTo>
                    <a:pt x="20382" y="110162"/>
                  </a:lnTo>
                  <a:lnTo>
                    <a:pt x="36449" y="117688"/>
                  </a:lnTo>
                  <a:lnTo>
                    <a:pt x="55232" y="119975"/>
                  </a:lnTo>
                  <a:lnTo>
                    <a:pt x="100738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927"/>
          <p:cNvGrpSpPr/>
          <p:nvPr/>
        </p:nvGrpSpPr>
        <p:grpSpPr>
          <a:xfrm>
            <a:off x="2554024" y="2401624"/>
            <a:ext cx="1055952" cy="308926"/>
            <a:chOff x="2554024" y="2401624"/>
            <a:chExt cx="1055952" cy="308926"/>
          </a:xfrm>
        </p:grpSpPr>
        <p:sp>
          <p:nvSpPr>
            <p:cNvPr id="449" name="SMARTInkShape-4593"/>
            <p:cNvSpPr/>
            <p:nvPr>
              <p:custDataLst>
                <p:tags r:id="rId91"/>
              </p:custDataLst>
            </p:nvPr>
          </p:nvSpPr>
          <p:spPr>
            <a:xfrm>
              <a:off x="3038868" y="2547101"/>
              <a:ext cx="130461" cy="151234"/>
            </a:xfrm>
            <a:custGeom>
              <a:avLst/>
              <a:gdLst/>
              <a:ahLst/>
              <a:cxnLst/>
              <a:rect l="0" t="0" r="0" b="0"/>
              <a:pathLst>
                <a:path w="130461" h="151234">
                  <a:moveTo>
                    <a:pt x="18657" y="15124"/>
                  </a:moveTo>
                  <a:lnTo>
                    <a:pt x="18657" y="15124"/>
                  </a:lnTo>
                  <a:lnTo>
                    <a:pt x="13601" y="20180"/>
                  </a:lnTo>
                  <a:lnTo>
                    <a:pt x="11118" y="25485"/>
                  </a:lnTo>
                  <a:lnTo>
                    <a:pt x="9307" y="67317"/>
                  </a:lnTo>
                  <a:lnTo>
                    <a:pt x="9167" y="109395"/>
                  </a:lnTo>
                  <a:lnTo>
                    <a:pt x="492" y="151024"/>
                  </a:lnTo>
                  <a:lnTo>
                    <a:pt x="197" y="151233"/>
                  </a:lnTo>
                  <a:lnTo>
                    <a:pt x="0" y="150313"/>
                  </a:lnTo>
                  <a:lnTo>
                    <a:pt x="7198" y="110093"/>
                  </a:lnTo>
                  <a:lnTo>
                    <a:pt x="13806" y="67162"/>
                  </a:lnTo>
                  <a:lnTo>
                    <a:pt x="22276" y="45594"/>
                  </a:lnTo>
                  <a:lnTo>
                    <a:pt x="44066" y="10574"/>
                  </a:lnTo>
                  <a:lnTo>
                    <a:pt x="46179" y="11032"/>
                  </a:lnTo>
                  <a:lnTo>
                    <a:pt x="51350" y="17186"/>
                  </a:lnTo>
                  <a:lnTo>
                    <a:pt x="52094" y="21790"/>
                  </a:lnTo>
                  <a:lnTo>
                    <a:pt x="46740" y="62193"/>
                  </a:lnTo>
                  <a:lnTo>
                    <a:pt x="39106" y="79008"/>
                  </a:lnTo>
                  <a:lnTo>
                    <a:pt x="39698" y="78880"/>
                  </a:lnTo>
                  <a:lnTo>
                    <a:pt x="43178" y="75915"/>
                  </a:lnTo>
                  <a:lnTo>
                    <a:pt x="73391" y="29677"/>
                  </a:lnTo>
                  <a:lnTo>
                    <a:pt x="103670" y="4907"/>
                  </a:lnTo>
                  <a:lnTo>
                    <a:pt x="113943" y="0"/>
                  </a:lnTo>
                  <a:lnTo>
                    <a:pt x="118165" y="808"/>
                  </a:lnTo>
                  <a:lnTo>
                    <a:pt x="125677" y="7350"/>
                  </a:lnTo>
                  <a:lnTo>
                    <a:pt x="129721" y="20136"/>
                  </a:lnTo>
                  <a:lnTo>
                    <a:pt x="130460" y="37460"/>
                  </a:lnTo>
                  <a:lnTo>
                    <a:pt x="123432" y="9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594"/>
            <p:cNvSpPr/>
            <p:nvPr>
              <p:custDataLst>
                <p:tags r:id="rId92"/>
              </p:custDataLst>
            </p:nvPr>
          </p:nvSpPr>
          <p:spPr>
            <a:xfrm>
              <a:off x="2952750" y="24765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1740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595"/>
            <p:cNvSpPr/>
            <p:nvPr>
              <p:custDataLst>
                <p:tags r:id="rId93"/>
              </p:custDataLst>
            </p:nvPr>
          </p:nvSpPr>
          <p:spPr>
            <a:xfrm>
              <a:off x="2841098" y="2562344"/>
              <a:ext cx="120852" cy="142757"/>
            </a:xfrm>
            <a:custGeom>
              <a:avLst/>
              <a:gdLst/>
              <a:ahLst/>
              <a:cxnLst/>
              <a:rect l="0" t="0" r="0" b="0"/>
              <a:pathLst>
                <a:path w="120852" h="142757">
                  <a:moveTo>
                    <a:pt x="16402" y="18931"/>
                  </a:moveTo>
                  <a:lnTo>
                    <a:pt x="16402" y="18931"/>
                  </a:lnTo>
                  <a:lnTo>
                    <a:pt x="6289" y="18931"/>
                  </a:lnTo>
                  <a:lnTo>
                    <a:pt x="3310" y="17873"/>
                  </a:lnTo>
                  <a:lnTo>
                    <a:pt x="1324" y="16109"/>
                  </a:lnTo>
                  <a:lnTo>
                    <a:pt x="0" y="13875"/>
                  </a:lnTo>
                  <a:lnTo>
                    <a:pt x="176" y="12385"/>
                  </a:lnTo>
                  <a:lnTo>
                    <a:pt x="1351" y="11392"/>
                  </a:lnTo>
                  <a:lnTo>
                    <a:pt x="6537" y="10289"/>
                  </a:lnTo>
                  <a:lnTo>
                    <a:pt x="21358" y="8609"/>
                  </a:lnTo>
                  <a:lnTo>
                    <a:pt x="48151" y="1919"/>
                  </a:lnTo>
                  <a:lnTo>
                    <a:pt x="92044" y="60"/>
                  </a:lnTo>
                  <a:lnTo>
                    <a:pt x="98581" y="0"/>
                  </a:lnTo>
                  <a:lnTo>
                    <a:pt x="103996" y="2077"/>
                  </a:lnTo>
                  <a:lnTo>
                    <a:pt x="112835" y="10029"/>
                  </a:lnTo>
                  <a:lnTo>
                    <a:pt x="117469" y="20619"/>
                  </a:lnTo>
                  <a:lnTo>
                    <a:pt x="120851" y="67540"/>
                  </a:lnTo>
                  <a:lnTo>
                    <a:pt x="118258" y="95422"/>
                  </a:lnTo>
                  <a:lnTo>
                    <a:pt x="111652" y="14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596"/>
            <p:cNvSpPr/>
            <p:nvPr>
              <p:custDataLst>
                <p:tags r:id="rId94"/>
              </p:custDataLst>
            </p:nvPr>
          </p:nvSpPr>
          <p:spPr>
            <a:xfrm>
              <a:off x="2887434" y="2401624"/>
              <a:ext cx="25893" cy="303477"/>
            </a:xfrm>
            <a:custGeom>
              <a:avLst/>
              <a:gdLst/>
              <a:ahLst/>
              <a:cxnLst/>
              <a:rect l="0" t="0" r="0" b="0"/>
              <a:pathLst>
                <a:path w="25893" h="303477">
                  <a:moveTo>
                    <a:pt x="17691" y="8201"/>
                  </a:moveTo>
                  <a:lnTo>
                    <a:pt x="17691" y="8201"/>
                  </a:lnTo>
                  <a:lnTo>
                    <a:pt x="25892" y="0"/>
                  </a:lnTo>
                  <a:lnTo>
                    <a:pt x="20409" y="16263"/>
                  </a:lnTo>
                  <a:lnTo>
                    <a:pt x="18228" y="58045"/>
                  </a:lnTo>
                  <a:lnTo>
                    <a:pt x="17797" y="96951"/>
                  </a:lnTo>
                  <a:lnTo>
                    <a:pt x="12666" y="133510"/>
                  </a:lnTo>
                  <a:lnTo>
                    <a:pt x="10166" y="165494"/>
                  </a:lnTo>
                  <a:lnTo>
                    <a:pt x="9055" y="198759"/>
                  </a:lnTo>
                  <a:lnTo>
                    <a:pt x="7371" y="239170"/>
                  </a:lnTo>
                  <a:lnTo>
                    <a:pt x="0" y="279891"/>
                  </a:lnTo>
                  <a:lnTo>
                    <a:pt x="17691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597"/>
            <p:cNvSpPr/>
            <p:nvPr>
              <p:custDataLst>
                <p:tags r:id="rId95"/>
              </p:custDataLst>
            </p:nvPr>
          </p:nvSpPr>
          <p:spPr>
            <a:xfrm>
              <a:off x="2752725" y="2533650"/>
              <a:ext cx="95251" cy="176900"/>
            </a:xfrm>
            <a:custGeom>
              <a:avLst/>
              <a:gdLst/>
              <a:ahLst/>
              <a:cxnLst/>
              <a:rect l="0" t="0" r="0" b="0"/>
              <a:pathLst>
                <a:path w="95251" h="176900">
                  <a:moveTo>
                    <a:pt x="95250" y="0"/>
                  </a:moveTo>
                  <a:lnTo>
                    <a:pt x="95250" y="0"/>
                  </a:lnTo>
                  <a:lnTo>
                    <a:pt x="54094" y="1058"/>
                  </a:lnTo>
                  <a:lnTo>
                    <a:pt x="16761" y="10361"/>
                  </a:lnTo>
                  <a:lnTo>
                    <a:pt x="11174" y="13257"/>
                  </a:lnTo>
                  <a:lnTo>
                    <a:pt x="7449" y="17305"/>
                  </a:lnTo>
                  <a:lnTo>
                    <a:pt x="3311" y="27446"/>
                  </a:lnTo>
                  <a:lnTo>
                    <a:pt x="3265" y="32056"/>
                  </a:lnTo>
                  <a:lnTo>
                    <a:pt x="6037" y="40000"/>
                  </a:lnTo>
                  <a:lnTo>
                    <a:pt x="35734" y="81672"/>
                  </a:lnTo>
                  <a:lnTo>
                    <a:pt x="51822" y="113264"/>
                  </a:lnTo>
                  <a:lnTo>
                    <a:pt x="55571" y="130103"/>
                  </a:lnTo>
                  <a:lnTo>
                    <a:pt x="55624" y="153202"/>
                  </a:lnTo>
                  <a:lnTo>
                    <a:pt x="51886" y="167220"/>
                  </a:lnTo>
                  <a:lnTo>
                    <a:pt x="47291" y="171805"/>
                  </a:lnTo>
                  <a:lnTo>
                    <a:pt x="33718" y="17689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598"/>
            <p:cNvSpPr/>
            <p:nvPr>
              <p:custDataLst>
                <p:tags r:id="rId96"/>
              </p:custDataLst>
            </p:nvPr>
          </p:nvSpPr>
          <p:spPr>
            <a:xfrm>
              <a:off x="2554024" y="2548457"/>
              <a:ext cx="141552" cy="137090"/>
            </a:xfrm>
            <a:custGeom>
              <a:avLst/>
              <a:gdLst/>
              <a:ahLst/>
              <a:cxnLst/>
              <a:rect l="0" t="0" r="0" b="0"/>
              <a:pathLst>
                <a:path w="141552" h="137090">
                  <a:moveTo>
                    <a:pt x="8201" y="42343"/>
                  </a:moveTo>
                  <a:lnTo>
                    <a:pt x="8201" y="42343"/>
                  </a:lnTo>
                  <a:lnTo>
                    <a:pt x="0" y="42343"/>
                  </a:lnTo>
                  <a:lnTo>
                    <a:pt x="17117" y="41285"/>
                  </a:lnTo>
                  <a:lnTo>
                    <a:pt x="58529" y="26097"/>
                  </a:lnTo>
                  <a:lnTo>
                    <a:pt x="85633" y="10544"/>
                  </a:lnTo>
                  <a:lnTo>
                    <a:pt x="87339" y="7385"/>
                  </a:lnTo>
                  <a:lnTo>
                    <a:pt x="87418" y="4221"/>
                  </a:lnTo>
                  <a:lnTo>
                    <a:pt x="86412" y="1053"/>
                  </a:lnTo>
                  <a:lnTo>
                    <a:pt x="83625" y="0"/>
                  </a:lnTo>
                  <a:lnTo>
                    <a:pt x="53006" y="8531"/>
                  </a:lnTo>
                  <a:lnTo>
                    <a:pt x="36529" y="17273"/>
                  </a:lnTo>
                  <a:lnTo>
                    <a:pt x="19887" y="36678"/>
                  </a:lnTo>
                  <a:lnTo>
                    <a:pt x="6607" y="62537"/>
                  </a:lnTo>
                  <a:lnTo>
                    <a:pt x="5023" y="80951"/>
                  </a:lnTo>
                  <a:lnTo>
                    <a:pt x="8905" y="98661"/>
                  </a:lnTo>
                  <a:lnTo>
                    <a:pt x="17686" y="113587"/>
                  </a:lnTo>
                  <a:lnTo>
                    <a:pt x="28645" y="121632"/>
                  </a:lnTo>
                  <a:lnTo>
                    <a:pt x="72276" y="133767"/>
                  </a:lnTo>
                  <a:lnTo>
                    <a:pt x="103984" y="137089"/>
                  </a:lnTo>
                  <a:lnTo>
                    <a:pt x="141551" y="128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599"/>
            <p:cNvSpPr/>
            <p:nvPr>
              <p:custDataLst>
                <p:tags r:id="rId97"/>
              </p:custDataLst>
            </p:nvPr>
          </p:nvSpPr>
          <p:spPr>
            <a:xfrm>
              <a:off x="3212606" y="2406217"/>
              <a:ext cx="233168" cy="280916"/>
            </a:xfrm>
            <a:custGeom>
              <a:avLst/>
              <a:gdLst/>
              <a:ahLst/>
              <a:cxnLst/>
              <a:rect l="0" t="0" r="0" b="0"/>
              <a:pathLst>
                <a:path w="233168" h="280916">
                  <a:moveTo>
                    <a:pt x="35419" y="241733"/>
                  </a:moveTo>
                  <a:lnTo>
                    <a:pt x="35419" y="241733"/>
                  </a:lnTo>
                  <a:lnTo>
                    <a:pt x="56878" y="207017"/>
                  </a:lnTo>
                  <a:lnTo>
                    <a:pt x="61886" y="182764"/>
                  </a:lnTo>
                  <a:lnTo>
                    <a:pt x="60472" y="175962"/>
                  </a:lnTo>
                  <a:lnTo>
                    <a:pt x="53256" y="165582"/>
                  </a:lnTo>
                  <a:lnTo>
                    <a:pt x="49427" y="163449"/>
                  </a:lnTo>
                  <a:lnTo>
                    <a:pt x="45816" y="163086"/>
                  </a:lnTo>
                  <a:lnTo>
                    <a:pt x="36865" y="166562"/>
                  </a:lnTo>
                  <a:lnTo>
                    <a:pt x="16092" y="180420"/>
                  </a:lnTo>
                  <a:lnTo>
                    <a:pt x="6368" y="191904"/>
                  </a:lnTo>
                  <a:lnTo>
                    <a:pt x="1341" y="204065"/>
                  </a:lnTo>
                  <a:lnTo>
                    <a:pt x="0" y="210271"/>
                  </a:lnTo>
                  <a:lnTo>
                    <a:pt x="1333" y="222811"/>
                  </a:lnTo>
                  <a:lnTo>
                    <a:pt x="5453" y="233323"/>
                  </a:lnTo>
                  <a:lnTo>
                    <a:pt x="8034" y="236127"/>
                  </a:lnTo>
                  <a:lnTo>
                    <a:pt x="10812" y="237995"/>
                  </a:lnTo>
                  <a:lnTo>
                    <a:pt x="14781" y="238183"/>
                  </a:lnTo>
                  <a:lnTo>
                    <a:pt x="37340" y="233203"/>
                  </a:lnTo>
                  <a:lnTo>
                    <a:pt x="39875" y="231813"/>
                  </a:lnTo>
                  <a:lnTo>
                    <a:pt x="41564" y="229828"/>
                  </a:lnTo>
                  <a:lnTo>
                    <a:pt x="42691" y="227446"/>
                  </a:lnTo>
                  <a:lnTo>
                    <a:pt x="44500" y="227976"/>
                  </a:lnTo>
                  <a:lnTo>
                    <a:pt x="49333" y="234208"/>
                  </a:lnTo>
                  <a:lnTo>
                    <a:pt x="52187" y="241211"/>
                  </a:lnTo>
                  <a:lnTo>
                    <a:pt x="59075" y="259386"/>
                  </a:lnTo>
                  <a:lnTo>
                    <a:pt x="61773" y="263027"/>
                  </a:lnTo>
                  <a:lnTo>
                    <a:pt x="67593" y="267072"/>
                  </a:lnTo>
                  <a:lnTo>
                    <a:pt x="76530" y="266048"/>
                  </a:lnTo>
                  <a:lnTo>
                    <a:pt x="81876" y="264293"/>
                  </a:lnTo>
                  <a:lnTo>
                    <a:pt x="104570" y="246653"/>
                  </a:lnTo>
                  <a:lnTo>
                    <a:pt x="136862" y="205849"/>
                  </a:lnTo>
                  <a:lnTo>
                    <a:pt x="156689" y="165629"/>
                  </a:lnTo>
                  <a:lnTo>
                    <a:pt x="180087" y="125982"/>
                  </a:lnTo>
                  <a:lnTo>
                    <a:pt x="197162" y="82439"/>
                  </a:lnTo>
                  <a:lnTo>
                    <a:pt x="215064" y="44815"/>
                  </a:lnTo>
                  <a:lnTo>
                    <a:pt x="233167" y="0"/>
                  </a:lnTo>
                  <a:lnTo>
                    <a:pt x="231809" y="145"/>
                  </a:lnTo>
                  <a:lnTo>
                    <a:pt x="224657" y="5950"/>
                  </a:lnTo>
                  <a:lnTo>
                    <a:pt x="210422" y="34527"/>
                  </a:lnTo>
                  <a:lnTo>
                    <a:pt x="194596" y="76390"/>
                  </a:lnTo>
                  <a:lnTo>
                    <a:pt x="180302" y="114073"/>
                  </a:lnTo>
                  <a:lnTo>
                    <a:pt x="162684" y="161657"/>
                  </a:lnTo>
                  <a:lnTo>
                    <a:pt x="154031" y="206013"/>
                  </a:lnTo>
                  <a:lnTo>
                    <a:pt x="150570" y="251532"/>
                  </a:lnTo>
                  <a:lnTo>
                    <a:pt x="149887" y="276712"/>
                  </a:lnTo>
                  <a:lnTo>
                    <a:pt x="151948" y="279869"/>
                  </a:lnTo>
                  <a:lnTo>
                    <a:pt x="155438" y="280915"/>
                  </a:lnTo>
                  <a:lnTo>
                    <a:pt x="159882" y="280554"/>
                  </a:lnTo>
                  <a:lnTo>
                    <a:pt x="162844" y="278197"/>
                  </a:lnTo>
                  <a:lnTo>
                    <a:pt x="168769" y="26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600"/>
            <p:cNvSpPr/>
            <p:nvPr>
              <p:custDataLst>
                <p:tags r:id="rId98"/>
              </p:custDataLst>
            </p:nvPr>
          </p:nvSpPr>
          <p:spPr>
            <a:xfrm>
              <a:off x="3321026" y="2534974"/>
              <a:ext cx="288950" cy="166620"/>
            </a:xfrm>
            <a:custGeom>
              <a:avLst/>
              <a:gdLst/>
              <a:ahLst/>
              <a:cxnLst/>
              <a:rect l="0" t="0" r="0" b="0"/>
              <a:pathLst>
                <a:path w="288950" h="166620">
                  <a:moveTo>
                    <a:pt x="41299" y="8201"/>
                  </a:moveTo>
                  <a:lnTo>
                    <a:pt x="41299" y="8201"/>
                  </a:lnTo>
                  <a:lnTo>
                    <a:pt x="26091" y="1655"/>
                  </a:lnTo>
                  <a:lnTo>
                    <a:pt x="14784" y="0"/>
                  </a:lnTo>
                  <a:lnTo>
                    <a:pt x="5526" y="2087"/>
                  </a:lnTo>
                  <a:lnTo>
                    <a:pt x="1575" y="4125"/>
                  </a:lnTo>
                  <a:lnTo>
                    <a:pt x="0" y="5483"/>
                  </a:lnTo>
                  <a:lnTo>
                    <a:pt x="8" y="6389"/>
                  </a:lnTo>
                  <a:lnTo>
                    <a:pt x="29527" y="21352"/>
                  </a:lnTo>
                  <a:lnTo>
                    <a:pt x="68333" y="26086"/>
                  </a:lnTo>
                  <a:lnTo>
                    <a:pt x="107670" y="27021"/>
                  </a:lnTo>
                  <a:lnTo>
                    <a:pt x="146269" y="27231"/>
                  </a:lnTo>
                  <a:lnTo>
                    <a:pt x="146204" y="27238"/>
                  </a:lnTo>
                  <a:lnTo>
                    <a:pt x="119571" y="40508"/>
                  </a:lnTo>
                  <a:lnTo>
                    <a:pt x="110306" y="52193"/>
                  </a:lnTo>
                  <a:lnTo>
                    <a:pt x="95735" y="80508"/>
                  </a:lnTo>
                  <a:lnTo>
                    <a:pt x="94773" y="93607"/>
                  </a:lnTo>
                  <a:lnTo>
                    <a:pt x="102779" y="119263"/>
                  </a:lnTo>
                  <a:lnTo>
                    <a:pt x="111310" y="129176"/>
                  </a:lnTo>
                  <a:lnTo>
                    <a:pt x="116548" y="133301"/>
                  </a:lnTo>
                  <a:lnTo>
                    <a:pt x="121098" y="134992"/>
                  </a:lnTo>
                  <a:lnTo>
                    <a:pt x="125190" y="135062"/>
                  </a:lnTo>
                  <a:lnTo>
                    <a:pt x="128977" y="134050"/>
                  </a:lnTo>
                  <a:lnTo>
                    <a:pt x="144418" y="122513"/>
                  </a:lnTo>
                  <a:lnTo>
                    <a:pt x="150630" y="114392"/>
                  </a:lnTo>
                  <a:lnTo>
                    <a:pt x="153390" y="106197"/>
                  </a:lnTo>
                  <a:lnTo>
                    <a:pt x="155308" y="72520"/>
                  </a:lnTo>
                  <a:lnTo>
                    <a:pt x="152648" y="60423"/>
                  </a:lnTo>
                  <a:lnTo>
                    <a:pt x="148995" y="50461"/>
                  </a:lnTo>
                  <a:lnTo>
                    <a:pt x="147372" y="38977"/>
                  </a:lnTo>
                  <a:lnTo>
                    <a:pt x="147998" y="35069"/>
                  </a:lnTo>
                  <a:lnTo>
                    <a:pt x="149473" y="32463"/>
                  </a:lnTo>
                  <a:lnTo>
                    <a:pt x="151515" y="30726"/>
                  </a:lnTo>
                  <a:lnTo>
                    <a:pt x="153784" y="25973"/>
                  </a:lnTo>
                  <a:lnTo>
                    <a:pt x="154389" y="23224"/>
                  </a:lnTo>
                  <a:lnTo>
                    <a:pt x="155851" y="21391"/>
                  </a:lnTo>
                  <a:lnTo>
                    <a:pt x="160297" y="19355"/>
                  </a:lnTo>
                  <a:lnTo>
                    <a:pt x="168750" y="18209"/>
                  </a:lnTo>
                  <a:lnTo>
                    <a:pt x="171775" y="20165"/>
                  </a:lnTo>
                  <a:lnTo>
                    <a:pt x="184233" y="38512"/>
                  </a:lnTo>
                  <a:lnTo>
                    <a:pt x="205544" y="81847"/>
                  </a:lnTo>
                  <a:lnTo>
                    <a:pt x="216857" y="123628"/>
                  </a:lnTo>
                  <a:lnTo>
                    <a:pt x="217044" y="136408"/>
                  </a:lnTo>
                  <a:lnTo>
                    <a:pt x="204799" y="166619"/>
                  </a:lnTo>
                  <a:lnTo>
                    <a:pt x="203216" y="165671"/>
                  </a:lnTo>
                  <a:lnTo>
                    <a:pt x="198634" y="158974"/>
                  </a:lnTo>
                  <a:lnTo>
                    <a:pt x="198715" y="146120"/>
                  </a:lnTo>
                  <a:lnTo>
                    <a:pt x="203336" y="129823"/>
                  </a:lnTo>
                  <a:lnTo>
                    <a:pt x="223550" y="90669"/>
                  </a:lnTo>
                  <a:lnTo>
                    <a:pt x="247646" y="45206"/>
                  </a:lnTo>
                  <a:lnTo>
                    <a:pt x="264482" y="25751"/>
                  </a:lnTo>
                  <a:lnTo>
                    <a:pt x="288949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928"/>
          <p:cNvGrpSpPr/>
          <p:nvPr/>
        </p:nvGrpSpPr>
        <p:grpSpPr>
          <a:xfrm>
            <a:off x="1228725" y="2429267"/>
            <a:ext cx="892931" cy="472527"/>
            <a:chOff x="1228725" y="2429267"/>
            <a:chExt cx="892931" cy="472527"/>
          </a:xfrm>
        </p:grpSpPr>
        <p:sp>
          <p:nvSpPr>
            <p:cNvPr id="458" name="SMARTInkShape-4601"/>
            <p:cNvSpPr/>
            <p:nvPr>
              <p:custDataLst>
                <p:tags r:id="rId84"/>
              </p:custDataLst>
            </p:nvPr>
          </p:nvSpPr>
          <p:spPr>
            <a:xfrm>
              <a:off x="2000642" y="2554848"/>
              <a:ext cx="121014" cy="131203"/>
            </a:xfrm>
            <a:custGeom>
              <a:avLst/>
              <a:gdLst/>
              <a:ahLst/>
              <a:cxnLst/>
              <a:rect l="0" t="0" r="0" b="0"/>
              <a:pathLst>
                <a:path w="121014" h="131203">
                  <a:moveTo>
                    <a:pt x="9133" y="7377"/>
                  </a:moveTo>
                  <a:lnTo>
                    <a:pt x="9133" y="7377"/>
                  </a:lnTo>
                  <a:lnTo>
                    <a:pt x="9133" y="51435"/>
                  </a:lnTo>
                  <a:lnTo>
                    <a:pt x="9133" y="96892"/>
                  </a:lnTo>
                  <a:lnTo>
                    <a:pt x="932" y="127214"/>
                  </a:lnTo>
                  <a:lnTo>
                    <a:pt x="491" y="126427"/>
                  </a:lnTo>
                  <a:lnTo>
                    <a:pt x="0" y="119908"/>
                  </a:lnTo>
                  <a:lnTo>
                    <a:pt x="12900" y="76205"/>
                  </a:lnTo>
                  <a:lnTo>
                    <a:pt x="31410" y="33493"/>
                  </a:lnTo>
                  <a:lnTo>
                    <a:pt x="40899" y="16762"/>
                  </a:lnTo>
                  <a:lnTo>
                    <a:pt x="55469" y="5101"/>
                  </a:lnTo>
                  <a:lnTo>
                    <a:pt x="67121" y="1074"/>
                  </a:lnTo>
                  <a:lnTo>
                    <a:pt x="73192" y="0"/>
                  </a:lnTo>
                  <a:lnTo>
                    <a:pt x="79355" y="2459"/>
                  </a:lnTo>
                  <a:lnTo>
                    <a:pt x="91849" y="13658"/>
                  </a:lnTo>
                  <a:lnTo>
                    <a:pt x="109511" y="46718"/>
                  </a:lnTo>
                  <a:lnTo>
                    <a:pt x="120369" y="81000"/>
                  </a:lnTo>
                  <a:lnTo>
                    <a:pt x="121013" y="95132"/>
                  </a:lnTo>
                  <a:lnTo>
                    <a:pt x="113908" y="13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602"/>
            <p:cNvSpPr/>
            <p:nvPr>
              <p:custDataLst>
                <p:tags r:id="rId85"/>
              </p:custDataLst>
            </p:nvPr>
          </p:nvSpPr>
          <p:spPr>
            <a:xfrm>
              <a:off x="1944424" y="2469665"/>
              <a:ext cx="8202" cy="73511"/>
            </a:xfrm>
            <a:custGeom>
              <a:avLst/>
              <a:gdLst/>
              <a:ahLst/>
              <a:cxnLst/>
              <a:rect l="0" t="0" r="0" b="0"/>
              <a:pathLst>
                <a:path w="8202" h="73511">
                  <a:moveTo>
                    <a:pt x="8201" y="73510"/>
                  </a:moveTo>
                  <a:lnTo>
                    <a:pt x="8201" y="73510"/>
                  </a:lnTo>
                  <a:lnTo>
                    <a:pt x="8201" y="30171"/>
                  </a:lnTo>
                  <a:lnTo>
                    <a:pt x="7143" y="16148"/>
                  </a:lnTo>
                  <a:lnTo>
                    <a:pt x="0" y="0"/>
                  </a:lnTo>
                  <a:lnTo>
                    <a:pt x="617" y="162"/>
                  </a:lnTo>
                  <a:lnTo>
                    <a:pt x="8201" y="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603"/>
            <p:cNvSpPr/>
            <p:nvPr>
              <p:custDataLst>
                <p:tags r:id="rId86"/>
              </p:custDataLst>
            </p:nvPr>
          </p:nvSpPr>
          <p:spPr>
            <a:xfrm>
              <a:off x="1524508" y="2573074"/>
              <a:ext cx="245791" cy="328720"/>
            </a:xfrm>
            <a:custGeom>
              <a:avLst/>
              <a:gdLst/>
              <a:ahLst/>
              <a:cxnLst/>
              <a:rect l="0" t="0" r="0" b="0"/>
              <a:pathLst>
                <a:path w="245791" h="328720">
                  <a:moveTo>
                    <a:pt x="18542" y="8201"/>
                  </a:moveTo>
                  <a:lnTo>
                    <a:pt x="18542" y="8201"/>
                  </a:lnTo>
                  <a:lnTo>
                    <a:pt x="18542" y="0"/>
                  </a:lnTo>
                  <a:lnTo>
                    <a:pt x="3354" y="45377"/>
                  </a:lnTo>
                  <a:lnTo>
                    <a:pt x="0" y="82738"/>
                  </a:lnTo>
                  <a:lnTo>
                    <a:pt x="4699" y="112483"/>
                  </a:lnTo>
                  <a:lnTo>
                    <a:pt x="12794" y="131292"/>
                  </a:lnTo>
                  <a:lnTo>
                    <a:pt x="16827" y="134712"/>
                  </a:lnTo>
                  <a:lnTo>
                    <a:pt x="26952" y="138511"/>
                  </a:lnTo>
                  <a:lnTo>
                    <a:pt x="38507" y="137378"/>
                  </a:lnTo>
                  <a:lnTo>
                    <a:pt x="44552" y="135594"/>
                  </a:lnTo>
                  <a:lnTo>
                    <a:pt x="49640" y="131230"/>
                  </a:lnTo>
                  <a:lnTo>
                    <a:pt x="61858" y="109918"/>
                  </a:lnTo>
                  <a:lnTo>
                    <a:pt x="77612" y="64022"/>
                  </a:lnTo>
                  <a:lnTo>
                    <a:pt x="83715" y="49801"/>
                  </a:lnTo>
                  <a:lnTo>
                    <a:pt x="84216" y="49693"/>
                  </a:lnTo>
                  <a:lnTo>
                    <a:pt x="84772" y="52395"/>
                  </a:lnTo>
                  <a:lnTo>
                    <a:pt x="85085" y="64923"/>
                  </a:lnTo>
                  <a:lnTo>
                    <a:pt x="95291" y="87096"/>
                  </a:lnTo>
                  <a:lnTo>
                    <a:pt x="111720" y="108718"/>
                  </a:lnTo>
                  <a:lnTo>
                    <a:pt x="123807" y="116375"/>
                  </a:lnTo>
                  <a:lnTo>
                    <a:pt x="145334" y="120686"/>
                  </a:lnTo>
                  <a:lnTo>
                    <a:pt x="153870" y="121291"/>
                  </a:lnTo>
                  <a:lnTo>
                    <a:pt x="168999" y="116319"/>
                  </a:lnTo>
                  <a:lnTo>
                    <a:pt x="190902" y="100936"/>
                  </a:lnTo>
                  <a:lnTo>
                    <a:pt x="195688" y="88575"/>
                  </a:lnTo>
                  <a:lnTo>
                    <a:pt x="199013" y="46655"/>
                  </a:lnTo>
                  <a:lnTo>
                    <a:pt x="199293" y="31994"/>
                  </a:lnTo>
                  <a:lnTo>
                    <a:pt x="197251" y="27238"/>
                  </a:lnTo>
                  <a:lnTo>
                    <a:pt x="193773" y="24067"/>
                  </a:lnTo>
                  <a:lnTo>
                    <a:pt x="189338" y="21954"/>
                  </a:lnTo>
                  <a:lnTo>
                    <a:pt x="175943" y="22427"/>
                  </a:lnTo>
                  <a:lnTo>
                    <a:pt x="167926" y="24035"/>
                  </a:lnTo>
                  <a:lnTo>
                    <a:pt x="162581" y="27224"/>
                  </a:lnTo>
                  <a:lnTo>
                    <a:pt x="159018" y="31466"/>
                  </a:lnTo>
                  <a:lnTo>
                    <a:pt x="155059" y="41825"/>
                  </a:lnTo>
                  <a:lnTo>
                    <a:pt x="153300" y="53484"/>
                  </a:lnTo>
                  <a:lnTo>
                    <a:pt x="155340" y="62899"/>
                  </a:lnTo>
                  <a:lnTo>
                    <a:pt x="157366" y="66891"/>
                  </a:lnTo>
                  <a:lnTo>
                    <a:pt x="159774" y="69553"/>
                  </a:lnTo>
                  <a:lnTo>
                    <a:pt x="165273" y="72510"/>
                  </a:lnTo>
                  <a:lnTo>
                    <a:pt x="174067" y="71002"/>
                  </a:lnTo>
                  <a:lnTo>
                    <a:pt x="188953" y="66095"/>
                  </a:lnTo>
                  <a:lnTo>
                    <a:pt x="194116" y="65682"/>
                  </a:lnTo>
                  <a:lnTo>
                    <a:pt x="196975" y="67688"/>
                  </a:lnTo>
                  <a:lnTo>
                    <a:pt x="202973" y="75562"/>
                  </a:lnTo>
                  <a:lnTo>
                    <a:pt x="218604" y="114321"/>
                  </a:lnTo>
                  <a:lnTo>
                    <a:pt x="233388" y="155290"/>
                  </a:lnTo>
                  <a:lnTo>
                    <a:pt x="239604" y="200161"/>
                  </a:lnTo>
                  <a:lnTo>
                    <a:pt x="245653" y="239676"/>
                  </a:lnTo>
                  <a:lnTo>
                    <a:pt x="245790" y="279898"/>
                  </a:lnTo>
                  <a:lnTo>
                    <a:pt x="238902" y="305219"/>
                  </a:lnTo>
                  <a:lnTo>
                    <a:pt x="227885" y="320808"/>
                  </a:lnTo>
                  <a:lnTo>
                    <a:pt x="217064" y="327054"/>
                  </a:lnTo>
                  <a:lnTo>
                    <a:pt x="211215" y="328719"/>
                  </a:lnTo>
                  <a:lnTo>
                    <a:pt x="196249" y="324926"/>
                  </a:lnTo>
                  <a:lnTo>
                    <a:pt x="180073" y="315126"/>
                  </a:lnTo>
                  <a:lnTo>
                    <a:pt x="165828" y="300187"/>
                  </a:lnTo>
                  <a:lnTo>
                    <a:pt x="158086" y="280142"/>
                  </a:lnTo>
                  <a:lnTo>
                    <a:pt x="151892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604"/>
            <p:cNvSpPr/>
            <p:nvPr>
              <p:custDataLst>
                <p:tags r:id="rId87"/>
              </p:custDataLst>
            </p:nvPr>
          </p:nvSpPr>
          <p:spPr>
            <a:xfrm>
              <a:off x="1953017" y="2609850"/>
              <a:ext cx="9134" cy="104776"/>
            </a:xfrm>
            <a:custGeom>
              <a:avLst/>
              <a:gdLst/>
              <a:ahLst/>
              <a:cxnLst/>
              <a:rect l="0" t="0" r="0" b="0"/>
              <a:pathLst>
                <a:path w="9134" h="104776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3183"/>
                  </a:lnTo>
                  <a:lnTo>
                    <a:pt x="0" y="40704"/>
                  </a:lnTo>
                  <a:lnTo>
                    <a:pt x="913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605"/>
            <p:cNvSpPr/>
            <p:nvPr>
              <p:custDataLst>
                <p:tags r:id="rId88"/>
              </p:custDataLst>
            </p:nvPr>
          </p:nvSpPr>
          <p:spPr>
            <a:xfrm>
              <a:off x="1790700" y="26479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912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606"/>
            <p:cNvSpPr/>
            <p:nvPr>
              <p:custDataLst>
                <p:tags r:id="rId89"/>
              </p:custDataLst>
            </p:nvPr>
          </p:nvSpPr>
          <p:spPr>
            <a:xfrm>
              <a:off x="1438667" y="2429267"/>
              <a:ext cx="28184" cy="323459"/>
            </a:xfrm>
            <a:custGeom>
              <a:avLst/>
              <a:gdLst/>
              <a:ahLst/>
              <a:cxnLst/>
              <a:rect l="0" t="0" r="0" b="0"/>
              <a:pathLst>
                <a:path w="28184" h="323459">
                  <a:moveTo>
                    <a:pt x="9133" y="9133"/>
                  </a:moveTo>
                  <a:lnTo>
                    <a:pt x="9133" y="9133"/>
                  </a:lnTo>
                  <a:lnTo>
                    <a:pt x="9133" y="4077"/>
                  </a:lnTo>
                  <a:lnTo>
                    <a:pt x="8075" y="2587"/>
                  </a:lnTo>
                  <a:lnTo>
                    <a:pt x="6311" y="1594"/>
                  </a:lnTo>
                  <a:lnTo>
                    <a:pt x="932" y="0"/>
                  </a:lnTo>
                  <a:lnTo>
                    <a:pt x="491" y="928"/>
                  </a:lnTo>
                  <a:lnTo>
                    <a:pt x="0" y="4781"/>
                  </a:lnTo>
                  <a:lnTo>
                    <a:pt x="9332" y="52131"/>
                  </a:lnTo>
                  <a:lnTo>
                    <a:pt x="17221" y="98508"/>
                  </a:lnTo>
                  <a:lnTo>
                    <a:pt x="23288" y="139684"/>
                  </a:lnTo>
                  <a:lnTo>
                    <a:pt x="26733" y="187045"/>
                  </a:lnTo>
                  <a:lnTo>
                    <a:pt x="27897" y="229759"/>
                  </a:lnTo>
                  <a:lnTo>
                    <a:pt x="28098" y="265592"/>
                  </a:lnTo>
                  <a:lnTo>
                    <a:pt x="28183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607"/>
            <p:cNvSpPr/>
            <p:nvPr>
              <p:custDataLst>
                <p:tags r:id="rId90"/>
              </p:custDataLst>
            </p:nvPr>
          </p:nvSpPr>
          <p:spPr>
            <a:xfrm>
              <a:off x="1228725" y="2442440"/>
              <a:ext cx="121681" cy="363844"/>
            </a:xfrm>
            <a:custGeom>
              <a:avLst/>
              <a:gdLst/>
              <a:ahLst/>
              <a:cxnLst/>
              <a:rect l="0" t="0" r="0" b="0"/>
              <a:pathLst>
                <a:path w="121681" h="363844">
                  <a:moveTo>
                    <a:pt x="9525" y="81685"/>
                  </a:moveTo>
                  <a:lnTo>
                    <a:pt x="9525" y="81685"/>
                  </a:lnTo>
                  <a:lnTo>
                    <a:pt x="9525" y="86741"/>
                  </a:lnTo>
                  <a:lnTo>
                    <a:pt x="17064" y="119811"/>
                  </a:lnTo>
                  <a:lnTo>
                    <a:pt x="20284" y="145197"/>
                  </a:lnTo>
                  <a:lnTo>
                    <a:pt x="31881" y="182230"/>
                  </a:lnTo>
                  <a:lnTo>
                    <a:pt x="39693" y="229369"/>
                  </a:lnTo>
                  <a:lnTo>
                    <a:pt x="48097" y="270788"/>
                  </a:lnTo>
                  <a:lnTo>
                    <a:pt x="60418" y="317653"/>
                  </a:lnTo>
                  <a:lnTo>
                    <a:pt x="66512" y="363843"/>
                  </a:lnTo>
                  <a:lnTo>
                    <a:pt x="65508" y="362924"/>
                  </a:lnTo>
                  <a:lnTo>
                    <a:pt x="59039" y="349400"/>
                  </a:lnTo>
                  <a:lnTo>
                    <a:pt x="47371" y="310799"/>
                  </a:lnTo>
                  <a:lnTo>
                    <a:pt x="38025" y="273396"/>
                  </a:lnTo>
                  <a:lnTo>
                    <a:pt x="28553" y="230563"/>
                  </a:lnTo>
                  <a:lnTo>
                    <a:pt x="19043" y="189297"/>
                  </a:lnTo>
                  <a:lnTo>
                    <a:pt x="13755" y="155971"/>
                  </a:lnTo>
                  <a:lnTo>
                    <a:pt x="10778" y="110634"/>
                  </a:lnTo>
                  <a:lnTo>
                    <a:pt x="9773" y="69098"/>
                  </a:lnTo>
                  <a:lnTo>
                    <a:pt x="12421" y="38797"/>
                  </a:lnTo>
                  <a:lnTo>
                    <a:pt x="18220" y="23465"/>
                  </a:lnTo>
                  <a:lnTo>
                    <a:pt x="27853" y="9596"/>
                  </a:lnTo>
                  <a:lnTo>
                    <a:pt x="39190" y="2020"/>
                  </a:lnTo>
                  <a:lnTo>
                    <a:pt x="45177" y="0"/>
                  </a:lnTo>
                  <a:lnTo>
                    <a:pt x="60295" y="578"/>
                  </a:lnTo>
                  <a:lnTo>
                    <a:pt x="75481" y="4362"/>
                  </a:lnTo>
                  <a:lnTo>
                    <a:pt x="91039" y="13501"/>
                  </a:lnTo>
                  <a:lnTo>
                    <a:pt x="102551" y="23512"/>
                  </a:lnTo>
                  <a:lnTo>
                    <a:pt x="109078" y="35016"/>
                  </a:lnTo>
                  <a:lnTo>
                    <a:pt x="120158" y="74599"/>
                  </a:lnTo>
                  <a:lnTo>
                    <a:pt x="121680" y="105573"/>
                  </a:lnTo>
                  <a:lnTo>
                    <a:pt x="113249" y="129952"/>
                  </a:lnTo>
                  <a:lnTo>
                    <a:pt x="110425" y="136088"/>
                  </a:lnTo>
                  <a:lnTo>
                    <a:pt x="75612" y="168741"/>
                  </a:lnTo>
                  <a:lnTo>
                    <a:pt x="59358" y="173293"/>
                  </a:lnTo>
                  <a:lnTo>
                    <a:pt x="24543" y="176216"/>
                  </a:lnTo>
                  <a:lnTo>
                    <a:pt x="0" y="157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929"/>
          <p:cNvGrpSpPr/>
          <p:nvPr/>
        </p:nvGrpSpPr>
        <p:grpSpPr>
          <a:xfrm>
            <a:off x="9458325" y="1497176"/>
            <a:ext cx="1143001" cy="659605"/>
            <a:chOff x="9458325" y="1497176"/>
            <a:chExt cx="1143001" cy="659605"/>
          </a:xfrm>
        </p:grpSpPr>
        <p:sp>
          <p:nvSpPr>
            <p:cNvPr id="466" name="SMARTInkShape-4608"/>
            <p:cNvSpPr/>
            <p:nvPr>
              <p:custDataLst>
                <p:tags r:id="rId77"/>
              </p:custDataLst>
            </p:nvPr>
          </p:nvSpPr>
          <p:spPr>
            <a:xfrm>
              <a:off x="10443437" y="1497176"/>
              <a:ext cx="157889" cy="139630"/>
            </a:xfrm>
            <a:custGeom>
              <a:avLst/>
              <a:gdLst/>
              <a:ahLst/>
              <a:cxnLst/>
              <a:rect l="0" t="0" r="0" b="0"/>
              <a:pathLst>
                <a:path w="157889" h="139630">
                  <a:moveTo>
                    <a:pt x="5488" y="26824"/>
                  </a:moveTo>
                  <a:lnTo>
                    <a:pt x="5488" y="26824"/>
                  </a:lnTo>
                  <a:lnTo>
                    <a:pt x="5488" y="21768"/>
                  </a:lnTo>
                  <a:lnTo>
                    <a:pt x="4430" y="20278"/>
                  </a:lnTo>
                  <a:lnTo>
                    <a:pt x="2664" y="19285"/>
                  </a:lnTo>
                  <a:lnTo>
                    <a:pt x="431" y="18623"/>
                  </a:lnTo>
                  <a:lnTo>
                    <a:pt x="0" y="17123"/>
                  </a:lnTo>
                  <a:lnTo>
                    <a:pt x="2343" y="12635"/>
                  </a:lnTo>
                  <a:lnTo>
                    <a:pt x="14669" y="4158"/>
                  </a:lnTo>
                  <a:lnTo>
                    <a:pt x="31727" y="0"/>
                  </a:lnTo>
                  <a:lnTo>
                    <a:pt x="43960" y="1849"/>
                  </a:lnTo>
                  <a:lnTo>
                    <a:pt x="56453" y="7257"/>
                  </a:lnTo>
                  <a:lnTo>
                    <a:pt x="74330" y="22202"/>
                  </a:lnTo>
                  <a:lnTo>
                    <a:pt x="83003" y="33942"/>
                  </a:lnTo>
                  <a:lnTo>
                    <a:pt x="84742" y="51860"/>
                  </a:lnTo>
                  <a:lnTo>
                    <a:pt x="80928" y="71818"/>
                  </a:lnTo>
                  <a:lnTo>
                    <a:pt x="62406" y="107610"/>
                  </a:lnTo>
                  <a:lnTo>
                    <a:pt x="50103" y="118376"/>
                  </a:lnTo>
                  <a:lnTo>
                    <a:pt x="46484" y="125017"/>
                  </a:lnTo>
                  <a:lnTo>
                    <a:pt x="46577" y="127211"/>
                  </a:lnTo>
                  <a:lnTo>
                    <a:pt x="47697" y="128674"/>
                  </a:lnTo>
                  <a:lnTo>
                    <a:pt x="67212" y="136078"/>
                  </a:lnTo>
                  <a:lnTo>
                    <a:pt x="92569" y="139629"/>
                  </a:lnTo>
                  <a:lnTo>
                    <a:pt x="157888" y="131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609"/>
            <p:cNvSpPr/>
            <p:nvPr>
              <p:custDataLst>
                <p:tags r:id="rId78"/>
              </p:custDataLst>
            </p:nvPr>
          </p:nvSpPr>
          <p:spPr>
            <a:xfrm>
              <a:off x="10277475" y="1619643"/>
              <a:ext cx="111966" cy="342508"/>
            </a:xfrm>
            <a:custGeom>
              <a:avLst/>
              <a:gdLst/>
              <a:ahLst/>
              <a:cxnLst/>
              <a:rect l="0" t="0" r="0" b="0"/>
              <a:pathLst>
                <a:path w="111966" h="342508">
                  <a:moveTo>
                    <a:pt x="85725" y="9132"/>
                  </a:moveTo>
                  <a:lnTo>
                    <a:pt x="85725" y="9132"/>
                  </a:lnTo>
                  <a:lnTo>
                    <a:pt x="85725" y="0"/>
                  </a:lnTo>
                  <a:lnTo>
                    <a:pt x="95837" y="14893"/>
                  </a:lnTo>
                  <a:lnTo>
                    <a:pt x="106421" y="57516"/>
                  </a:lnTo>
                  <a:lnTo>
                    <a:pt x="111965" y="94024"/>
                  </a:lnTo>
                  <a:lnTo>
                    <a:pt x="110786" y="136591"/>
                  </a:lnTo>
                  <a:lnTo>
                    <a:pt x="103734" y="177778"/>
                  </a:lnTo>
                  <a:lnTo>
                    <a:pt x="94941" y="221732"/>
                  </a:lnTo>
                  <a:lnTo>
                    <a:pt x="82489" y="259972"/>
                  </a:lnTo>
                  <a:lnTo>
                    <a:pt x="56306" y="300110"/>
                  </a:lnTo>
                  <a:lnTo>
                    <a:pt x="43018" y="319431"/>
                  </a:lnTo>
                  <a:lnTo>
                    <a:pt x="19801" y="335199"/>
                  </a:lnTo>
                  <a:lnTo>
                    <a:pt x="0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610"/>
            <p:cNvSpPr/>
            <p:nvPr>
              <p:custDataLst>
                <p:tags r:id="rId79"/>
              </p:custDataLst>
            </p:nvPr>
          </p:nvSpPr>
          <p:spPr>
            <a:xfrm>
              <a:off x="10096500" y="1705507"/>
              <a:ext cx="131350" cy="209019"/>
            </a:xfrm>
            <a:custGeom>
              <a:avLst/>
              <a:gdLst/>
              <a:ahLst/>
              <a:cxnLst/>
              <a:rect l="0" t="0" r="0" b="0"/>
              <a:pathLst>
                <a:path w="131350" h="209019">
                  <a:moveTo>
                    <a:pt x="0" y="47093"/>
                  </a:moveTo>
                  <a:lnTo>
                    <a:pt x="0" y="47093"/>
                  </a:lnTo>
                  <a:lnTo>
                    <a:pt x="0" y="42037"/>
                  </a:lnTo>
                  <a:lnTo>
                    <a:pt x="10112" y="28779"/>
                  </a:lnTo>
                  <a:lnTo>
                    <a:pt x="20722" y="23078"/>
                  </a:lnTo>
                  <a:lnTo>
                    <a:pt x="31436" y="19487"/>
                  </a:lnTo>
                  <a:lnTo>
                    <a:pt x="54728" y="3508"/>
                  </a:lnTo>
                  <a:lnTo>
                    <a:pt x="78011" y="0"/>
                  </a:lnTo>
                  <a:lnTo>
                    <a:pt x="81641" y="1939"/>
                  </a:lnTo>
                  <a:lnTo>
                    <a:pt x="103361" y="31086"/>
                  </a:lnTo>
                  <a:lnTo>
                    <a:pt x="126598" y="75347"/>
                  </a:lnTo>
                  <a:lnTo>
                    <a:pt x="131349" y="102502"/>
                  </a:lnTo>
                  <a:lnTo>
                    <a:pt x="127701" y="132302"/>
                  </a:lnTo>
                  <a:lnTo>
                    <a:pt x="115928" y="164270"/>
                  </a:lnTo>
                  <a:lnTo>
                    <a:pt x="100201" y="188704"/>
                  </a:lnTo>
                  <a:lnTo>
                    <a:pt x="83193" y="202529"/>
                  </a:lnTo>
                  <a:lnTo>
                    <a:pt x="66675" y="20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611"/>
            <p:cNvSpPr/>
            <p:nvPr>
              <p:custDataLst>
                <p:tags r:id="rId80"/>
              </p:custDataLst>
            </p:nvPr>
          </p:nvSpPr>
          <p:spPr>
            <a:xfrm>
              <a:off x="10020300" y="1726366"/>
              <a:ext cx="123826" cy="143690"/>
            </a:xfrm>
            <a:custGeom>
              <a:avLst/>
              <a:gdLst/>
              <a:ahLst/>
              <a:cxnLst/>
              <a:rect l="0" t="0" r="0" b="0"/>
              <a:pathLst>
                <a:path w="123826" h="143690">
                  <a:moveTo>
                    <a:pt x="0" y="45284"/>
                  </a:moveTo>
                  <a:lnTo>
                    <a:pt x="0" y="45284"/>
                  </a:lnTo>
                  <a:lnTo>
                    <a:pt x="6546" y="30075"/>
                  </a:lnTo>
                  <a:lnTo>
                    <a:pt x="9702" y="13849"/>
                  </a:lnTo>
                  <a:lnTo>
                    <a:pt x="14191" y="5560"/>
                  </a:lnTo>
                  <a:lnTo>
                    <a:pt x="16867" y="2926"/>
                  </a:lnTo>
                  <a:lnTo>
                    <a:pt x="22668" y="0"/>
                  </a:lnTo>
                  <a:lnTo>
                    <a:pt x="26752" y="1336"/>
                  </a:lnTo>
                  <a:lnTo>
                    <a:pt x="36937" y="8466"/>
                  </a:lnTo>
                  <a:lnTo>
                    <a:pt x="49514" y="29436"/>
                  </a:lnTo>
                  <a:lnTo>
                    <a:pt x="54889" y="45645"/>
                  </a:lnTo>
                  <a:lnTo>
                    <a:pt x="55645" y="75812"/>
                  </a:lnTo>
                  <a:lnTo>
                    <a:pt x="48890" y="111628"/>
                  </a:lnTo>
                  <a:lnTo>
                    <a:pt x="42543" y="122748"/>
                  </a:lnTo>
                  <a:lnTo>
                    <a:pt x="32667" y="133688"/>
                  </a:lnTo>
                  <a:lnTo>
                    <a:pt x="21220" y="142077"/>
                  </a:lnTo>
                  <a:lnTo>
                    <a:pt x="16263" y="143680"/>
                  </a:lnTo>
                  <a:lnTo>
                    <a:pt x="11902" y="143689"/>
                  </a:lnTo>
                  <a:lnTo>
                    <a:pt x="7934" y="142638"/>
                  </a:lnTo>
                  <a:lnTo>
                    <a:pt x="6348" y="140878"/>
                  </a:lnTo>
                  <a:lnTo>
                    <a:pt x="6348" y="138647"/>
                  </a:lnTo>
                  <a:lnTo>
                    <a:pt x="29968" y="93057"/>
                  </a:lnTo>
                  <a:lnTo>
                    <a:pt x="41894" y="76041"/>
                  </a:lnTo>
                  <a:lnTo>
                    <a:pt x="66798" y="56495"/>
                  </a:lnTo>
                  <a:lnTo>
                    <a:pt x="101019" y="37739"/>
                  </a:lnTo>
                  <a:lnTo>
                    <a:pt x="102272" y="39196"/>
                  </a:lnTo>
                  <a:lnTo>
                    <a:pt x="103662" y="46459"/>
                  </a:lnTo>
                  <a:lnTo>
                    <a:pt x="96477" y="88792"/>
                  </a:lnTo>
                  <a:lnTo>
                    <a:pt x="98185" y="94397"/>
                  </a:lnTo>
                  <a:lnTo>
                    <a:pt x="123825" y="121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612"/>
            <p:cNvSpPr/>
            <p:nvPr>
              <p:custDataLst>
                <p:tags r:id="rId81"/>
              </p:custDataLst>
            </p:nvPr>
          </p:nvSpPr>
          <p:spPr>
            <a:xfrm>
              <a:off x="9907098" y="1679048"/>
              <a:ext cx="71066" cy="225953"/>
            </a:xfrm>
            <a:custGeom>
              <a:avLst/>
              <a:gdLst/>
              <a:ahLst/>
              <a:cxnLst/>
              <a:rect l="0" t="0" r="0" b="0"/>
              <a:pathLst>
                <a:path w="71066" h="225953">
                  <a:moveTo>
                    <a:pt x="65577" y="16402"/>
                  </a:moveTo>
                  <a:lnTo>
                    <a:pt x="65577" y="16402"/>
                  </a:lnTo>
                  <a:lnTo>
                    <a:pt x="70634" y="6289"/>
                  </a:lnTo>
                  <a:lnTo>
                    <a:pt x="71065" y="3310"/>
                  </a:lnTo>
                  <a:lnTo>
                    <a:pt x="70294" y="1324"/>
                  </a:lnTo>
                  <a:lnTo>
                    <a:pt x="68722" y="0"/>
                  </a:lnTo>
                  <a:lnTo>
                    <a:pt x="65558" y="1234"/>
                  </a:lnTo>
                  <a:lnTo>
                    <a:pt x="39338" y="24099"/>
                  </a:lnTo>
                  <a:lnTo>
                    <a:pt x="16728" y="54964"/>
                  </a:lnTo>
                  <a:lnTo>
                    <a:pt x="4464" y="99183"/>
                  </a:lnTo>
                  <a:lnTo>
                    <a:pt x="0" y="145133"/>
                  </a:lnTo>
                  <a:lnTo>
                    <a:pt x="286" y="170726"/>
                  </a:lnTo>
                  <a:lnTo>
                    <a:pt x="17952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613"/>
            <p:cNvSpPr/>
            <p:nvPr>
              <p:custDataLst>
                <p:tags r:id="rId82"/>
              </p:custDataLst>
            </p:nvPr>
          </p:nvSpPr>
          <p:spPr>
            <a:xfrm>
              <a:off x="9682296" y="1727418"/>
              <a:ext cx="137006" cy="429363"/>
            </a:xfrm>
            <a:custGeom>
              <a:avLst/>
              <a:gdLst/>
              <a:ahLst/>
              <a:cxnLst/>
              <a:rect l="0" t="0" r="0" b="0"/>
              <a:pathLst>
                <a:path w="137006" h="429363">
                  <a:moveTo>
                    <a:pt x="42729" y="187107"/>
                  </a:moveTo>
                  <a:lnTo>
                    <a:pt x="42729" y="187107"/>
                  </a:lnTo>
                  <a:lnTo>
                    <a:pt x="37672" y="192163"/>
                  </a:lnTo>
                  <a:lnTo>
                    <a:pt x="34528" y="210477"/>
                  </a:lnTo>
                  <a:lnTo>
                    <a:pt x="30556" y="257173"/>
                  </a:lnTo>
                  <a:lnTo>
                    <a:pt x="24584" y="304637"/>
                  </a:lnTo>
                  <a:lnTo>
                    <a:pt x="21035" y="350297"/>
                  </a:lnTo>
                  <a:lnTo>
                    <a:pt x="15513" y="389969"/>
                  </a:lnTo>
                  <a:lnTo>
                    <a:pt x="6073" y="429362"/>
                  </a:lnTo>
                  <a:lnTo>
                    <a:pt x="4534" y="427985"/>
                  </a:lnTo>
                  <a:lnTo>
                    <a:pt x="0" y="417989"/>
                  </a:lnTo>
                  <a:lnTo>
                    <a:pt x="2617" y="377039"/>
                  </a:lnTo>
                  <a:lnTo>
                    <a:pt x="5091" y="335340"/>
                  </a:lnTo>
                  <a:lnTo>
                    <a:pt x="10998" y="295704"/>
                  </a:lnTo>
                  <a:lnTo>
                    <a:pt x="14277" y="257148"/>
                  </a:lnTo>
                  <a:lnTo>
                    <a:pt x="21481" y="218914"/>
                  </a:lnTo>
                  <a:lnTo>
                    <a:pt x="29261" y="180774"/>
                  </a:lnTo>
                  <a:lnTo>
                    <a:pt x="33093" y="143720"/>
                  </a:lnTo>
                  <a:lnTo>
                    <a:pt x="41520" y="112163"/>
                  </a:lnTo>
                  <a:lnTo>
                    <a:pt x="59972" y="73055"/>
                  </a:lnTo>
                  <a:lnTo>
                    <a:pt x="74122" y="29700"/>
                  </a:lnTo>
                  <a:lnTo>
                    <a:pt x="83899" y="8058"/>
                  </a:lnTo>
                  <a:lnTo>
                    <a:pt x="88168" y="4241"/>
                  </a:lnTo>
                  <a:lnTo>
                    <a:pt x="98555" y="0"/>
                  </a:lnTo>
                  <a:lnTo>
                    <a:pt x="113050" y="3759"/>
                  </a:lnTo>
                  <a:lnTo>
                    <a:pt x="121359" y="7725"/>
                  </a:lnTo>
                  <a:lnTo>
                    <a:pt x="126900" y="13544"/>
                  </a:lnTo>
                  <a:lnTo>
                    <a:pt x="133055" y="28476"/>
                  </a:lnTo>
                  <a:lnTo>
                    <a:pt x="137005" y="69420"/>
                  </a:lnTo>
                  <a:lnTo>
                    <a:pt x="136633" y="94146"/>
                  </a:lnTo>
                  <a:lnTo>
                    <a:pt x="132795" y="111924"/>
                  </a:lnTo>
                  <a:lnTo>
                    <a:pt x="124737" y="124765"/>
                  </a:lnTo>
                  <a:lnTo>
                    <a:pt x="94100" y="158240"/>
                  </a:lnTo>
                  <a:lnTo>
                    <a:pt x="58952" y="173448"/>
                  </a:lnTo>
                  <a:lnTo>
                    <a:pt x="53545" y="174826"/>
                  </a:lnTo>
                  <a:lnTo>
                    <a:pt x="48881" y="174686"/>
                  </a:lnTo>
                  <a:lnTo>
                    <a:pt x="42729" y="15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614"/>
            <p:cNvSpPr/>
            <p:nvPr>
              <p:custDataLst>
                <p:tags r:id="rId83"/>
              </p:custDataLst>
            </p:nvPr>
          </p:nvSpPr>
          <p:spPr>
            <a:xfrm>
              <a:off x="9458325" y="1562100"/>
              <a:ext cx="75180" cy="438151"/>
            </a:xfrm>
            <a:custGeom>
              <a:avLst/>
              <a:gdLst/>
              <a:ahLst/>
              <a:cxnLst/>
              <a:rect l="0" t="0" r="0" b="0"/>
              <a:pathLst>
                <a:path w="75180" h="438151">
                  <a:moveTo>
                    <a:pt x="9525" y="0"/>
                  </a:moveTo>
                  <a:lnTo>
                    <a:pt x="9525" y="0"/>
                  </a:lnTo>
                  <a:lnTo>
                    <a:pt x="45172" y="40704"/>
                  </a:lnTo>
                  <a:lnTo>
                    <a:pt x="58658" y="62390"/>
                  </a:lnTo>
                  <a:lnTo>
                    <a:pt x="66150" y="109377"/>
                  </a:lnTo>
                  <a:lnTo>
                    <a:pt x="72751" y="144591"/>
                  </a:lnTo>
                  <a:lnTo>
                    <a:pt x="75179" y="191714"/>
                  </a:lnTo>
                  <a:lnTo>
                    <a:pt x="74839" y="232370"/>
                  </a:lnTo>
                  <a:lnTo>
                    <a:pt x="68601" y="275088"/>
                  </a:lnTo>
                  <a:lnTo>
                    <a:pt x="61602" y="310108"/>
                  </a:lnTo>
                  <a:lnTo>
                    <a:pt x="48944" y="353998"/>
                  </a:lnTo>
                  <a:lnTo>
                    <a:pt x="35185" y="396010"/>
                  </a:lnTo>
                  <a:lnTo>
                    <a:pt x="25477" y="420725"/>
                  </a:lnTo>
                  <a:lnTo>
                    <a:pt x="21218" y="426533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930"/>
          <p:cNvGrpSpPr/>
          <p:nvPr/>
        </p:nvGrpSpPr>
        <p:grpSpPr>
          <a:xfrm>
            <a:off x="6126292" y="723900"/>
            <a:ext cx="4550630" cy="1409701"/>
            <a:chOff x="6126292" y="723900"/>
            <a:chExt cx="4550630" cy="1409701"/>
          </a:xfrm>
        </p:grpSpPr>
        <p:sp>
          <p:nvSpPr>
            <p:cNvPr id="474" name="SMARTInkShape-4615"/>
            <p:cNvSpPr/>
            <p:nvPr>
              <p:custDataLst>
                <p:tags r:id="rId58"/>
              </p:custDataLst>
            </p:nvPr>
          </p:nvSpPr>
          <p:spPr>
            <a:xfrm>
              <a:off x="10430854" y="790575"/>
              <a:ext cx="113322" cy="146693"/>
            </a:xfrm>
            <a:custGeom>
              <a:avLst/>
              <a:gdLst/>
              <a:ahLst/>
              <a:cxnLst/>
              <a:rect l="0" t="0" r="0" b="0"/>
              <a:pathLst>
                <a:path w="113322" h="146693">
                  <a:moveTo>
                    <a:pt x="37121" y="0"/>
                  </a:moveTo>
                  <a:lnTo>
                    <a:pt x="37121" y="0"/>
                  </a:lnTo>
                  <a:lnTo>
                    <a:pt x="37121" y="5056"/>
                  </a:lnTo>
                  <a:lnTo>
                    <a:pt x="39945" y="10361"/>
                  </a:lnTo>
                  <a:lnTo>
                    <a:pt x="42178" y="13257"/>
                  </a:lnTo>
                  <a:lnTo>
                    <a:pt x="44659" y="22120"/>
                  </a:lnTo>
                  <a:lnTo>
                    <a:pt x="48881" y="39010"/>
                  </a:lnTo>
                  <a:lnTo>
                    <a:pt x="52931" y="53321"/>
                  </a:lnTo>
                  <a:lnTo>
                    <a:pt x="54152" y="83062"/>
                  </a:lnTo>
                  <a:lnTo>
                    <a:pt x="50687" y="99005"/>
                  </a:lnTo>
                  <a:lnTo>
                    <a:pt x="37731" y="119881"/>
                  </a:lnTo>
                  <a:lnTo>
                    <a:pt x="20936" y="138294"/>
                  </a:lnTo>
                  <a:lnTo>
                    <a:pt x="10173" y="145425"/>
                  </a:lnTo>
                  <a:lnTo>
                    <a:pt x="6454" y="146692"/>
                  </a:lnTo>
                  <a:lnTo>
                    <a:pt x="3978" y="146478"/>
                  </a:lnTo>
                  <a:lnTo>
                    <a:pt x="2324" y="145277"/>
                  </a:lnTo>
                  <a:lnTo>
                    <a:pt x="0" y="128417"/>
                  </a:lnTo>
                  <a:lnTo>
                    <a:pt x="4367" y="103313"/>
                  </a:lnTo>
                  <a:lnTo>
                    <a:pt x="17421" y="80824"/>
                  </a:lnTo>
                  <a:lnTo>
                    <a:pt x="59494" y="43652"/>
                  </a:lnTo>
                  <a:lnTo>
                    <a:pt x="86058" y="17651"/>
                  </a:lnTo>
                  <a:lnTo>
                    <a:pt x="88798" y="16001"/>
                  </a:lnTo>
                  <a:lnTo>
                    <a:pt x="90621" y="15959"/>
                  </a:lnTo>
                  <a:lnTo>
                    <a:pt x="91837" y="16989"/>
                  </a:lnTo>
                  <a:lnTo>
                    <a:pt x="93189" y="20956"/>
                  </a:lnTo>
                  <a:lnTo>
                    <a:pt x="93549" y="23496"/>
                  </a:lnTo>
                  <a:lnTo>
                    <a:pt x="86007" y="62845"/>
                  </a:lnTo>
                  <a:lnTo>
                    <a:pt x="90176" y="82356"/>
                  </a:lnTo>
                  <a:lnTo>
                    <a:pt x="11332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616"/>
            <p:cNvSpPr/>
            <p:nvPr>
              <p:custDataLst>
                <p:tags r:id="rId59"/>
              </p:custDataLst>
            </p:nvPr>
          </p:nvSpPr>
          <p:spPr>
            <a:xfrm>
              <a:off x="10553700" y="723900"/>
              <a:ext cx="123222" cy="266701"/>
            </a:xfrm>
            <a:custGeom>
              <a:avLst/>
              <a:gdLst/>
              <a:ahLst/>
              <a:cxnLst/>
              <a:rect l="0" t="0" r="0" b="0"/>
              <a:pathLst>
                <a:path w="123222" h="266701">
                  <a:moveTo>
                    <a:pt x="104775" y="0"/>
                  </a:moveTo>
                  <a:lnTo>
                    <a:pt x="104775" y="0"/>
                  </a:lnTo>
                  <a:lnTo>
                    <a:pt x="109832" y="5056"/>
                  </a:lnTo>
                  <a:lnTo>
                    <a:pt x="112313" y="13183"/>
                  </a:lnTo>
                  <a:lnTo>
                    <a:pt x="115098" y="58024"/>
                  </a:lnTo>
                  <a:lnTo>
                    <a:pt x="120768" y="99507"/>
                  </a:lnTo>
                  <a:lnTo>
                    <a:pt x="123221" y="146342"/>
                  </a:lnTo>
                  <a:lnTo>
                    <a:pt x="121441" y="164524"/>
                  </a:lnTo>
                  <a:lnTo>
                    <a:pt x="108537" y="196444"/>
                  </a:lnTo>
                  <a:lnTo>
                    <a:pt x="84090" y="229004"/>
                  </a:lnTo>
                  <a:lnTo>
                    <a:pt x="39033" y="25878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617"/>
            <p:cNvSpPr/>
            <p:nvPr>
              <p:custDataLst>
                <p:tags r:id="rId60"/>
              </p:custDataLst>
            </p:nvPr>
          </p:nvSpPr>
          <p:spPr>
            <a:xfrm>
              <a:off x="6126292" y="1306249"/>
              <a:ext cx="3894009" cy="60873"/>
            </a:xfrm>
            <a:custGeom>
              <a:avLst/>
              <a:gdLst/>
              <a:ahLst/>
              <a:cxnLst/>
              <a:rect l="0" t="0" r="0" b="0"/>
              <a:pathLst>
                <a:path w="3894009" h="60873">
                  <a:moveTo>
                    <a:pt x="17333" y="27251"/>
                  </a:moveTo>
                  <a:lnTo>
                    <a:pt x="17333" y="27251"/>
                  </a:lnTo>
                  <a:lnTo>
                    <a:pt x="12277" y="27251"/>
                  </a:lnTo>
                  <a:lnTo>
                    <a:pt x="6972" y="30073"/>
                  </a:lnTo>
                  <a:lnTo>
                    <a:pt x="0" y="35452"/>
                  </a:lnTo>
                  <a:lnTo>
                    <a:pt x="4690" y="39010"/>
                  </a:lnTo>
                  <a:lnTo>
                    <a:pt x="8904" y="41440"/>
                  </a:lnTo>
                  <a:lnTo>
                    <a:pt x="46085" y="45341"/>
                  </a:lnTo>
                  <a:lnTo>
                    <a:pt x="83943" y="46017"/>
                  </a:lnTo>
                  <a:lnTo>
                    <a:pt x="116787" y="46175"/>
                  </a:lnTo>
                  <a:lnTo>
                    <a:pt x="160865" y="46264"/>
                  </a:lnTo>
                  <a:lnTo>
                    <a:pt x="205794" y="46290"/>
                  </a:lnTo>
                  <a:lnTo>
                    <a:pt x="252619" y="46298"/>
                  </a:lnTo>
                  <a:lnTo>
                    <a:pt x="287005" y="43477"/>
                  </a:lnTo>
                  <a:lnTo>
                    <a:pt x="323454" y="39755"/>
                  </a:lnTo>
                  <a:lnTo>
                    <a:pt x="360820" y="38100"/>
                  </a:lnTo>
                  <a:lnTo>
                    <a:pt x="404239" y="37364"/>
                  </a:lnTo>
                  <a:lnTo>
                    <a:pt x="450700" y="35979"/>
                  </a:lnTo>
                  <a:lnTo>
                    <a:pt x="496043" y="31836"/>
                  </a:lnTo>
                  <a:lnTo>
                    <a:pt x="520622" y="30307"/>
                  </a:lnTo>
                  <a:lnTo>
                    <a:pt x="546535" y="29289"/>
                  </a:lnTo>
                  <a:lnTo>
                    <a:pt x="573334" y="28609"/>
                  </a:lnTo>
                  <a:lnTo>
                    <a:pt x="601784" y="28157"/>
                  </a:lnTo>
                  <a:lnTo>
                    <a:pt x="631334" y="27855"/>
                  </a:lnTo>
                  <a:lnTo>
                    <a:pt x="661617" y="27653"/>
                  </a:lnTo>
                  <a:lnTo>
                    <a:pt x="692389" y="26461"/>
                  </a:lnTo>
                  <a:lnTo>
                    <a:pt x="723487" y="24607"/>
                  </a:lnTo>
                  <a:lnTo>
                    <a:pt x="754803" y="22314"/>
                  </a:lnTo>
                  <a:lnTo>
                    <a:pt x="787321" y="20784"/>
                  </a:lnTo>
                  <a:lnTo>
                    <a:pt x="820641" y="19765"/>
                  </a:lnTo>
                  <a:lnTo>
                    <a:pt x="854497" y="19085"/>
                  </a:lnTo>
                  <a:lnTo>
                    <a:pt x="887650" y="18632"/>
                  </a:lnTo>
                  <a:lnTo>
                    <a:pt x="920336" y="18330"/>
                  </a:lnTo>
                  <a:lnTo>
                    <a:pt x="952710" y="18129"/>
                  </a:lnTo>
                  <a:lnTo>
                    <a:pt x="985934" y="17994"/>
                  </a:lnTo>
                  <a:lnTo>
                    <a:pt x="1019725" y="17905"/>
                  </a:lnTo>
                  <a:lnTo>
                    <a:pt x="1053895" y="17845"/>
                  </a:lnTo>
                  <a:lnTo>
                    <a:pt x="1089374" y="16747"/>
                  </a:lnTo>
                  <a:lnTo>
                    <a:pt x="1125727" y="14957"/>
                  </a:lnTo>
                  <a:lnTo>
                    <a:pt x="1162662" y="12705"/>
                  </a:lnTo>
                  <a:lnTo>
                    <a:pt x="1199986" y="11204"/>
                  </a:lnTo>
                  <a:lnTo>
                    <a:pt x="1237568" y="10203"/>
                  </a:lnTo>
                  <a:lnTo>
                    <a:pt x="1275324" y="9536"/>
                  </a:lnTo>
                  <a:lnTo>
                    <a:pt x="1313193" y="9091"/>
                  </a:lnTo>
                  <a:lnTo>
                    <a:pt x="1351140" y="8794"/>
                  </a:lnTo>
                  <a:lnTo>
                    <a:pt x="1389138" y="8596"/>
                  </a:lnTo>
                  <a:lnTo>
                    <a:pt x="1427169" y="8465"/>
                  </a:lnTo>
                  <a:lnTo>
                    <a:pt x="1465224" y="8377"/>
                  </a:lnTo>
                  <a:lnTo>
                    <a:pt x="1503293" y="8318"/>
                  </a:lnTo>
                  <a:lnTo>
                    <a:pt x="1542431" y="8279"/>
                  </a:lnTo>
                  <a:lnTo>
                    <a:pt x="1582282" y="8253"/>
                  </a:lnTo>
                  <a:lnTo>
                    <a:pt x="1622607" y="8236"/>
                  </a:lnTo>
                  <a:lnTo>
                    <a:pt x="1663249" y="8224"/>
                  </a:lnTo>
                  <a:lnTo>
                    <a:pt x="1704102" y="8217"/>
                  </a:lnTo>
                  <a:lnTo>
                    <a:pt x="1745095" y="8211"/>
                  </a:lnTo>
                  <a:lnTo>
                    <a:pt x="1786182" y="8208"/>
                  </a:lnTo>
                  <a:lnTo>
                    <a:pt x="1827333" y="8206"/>
                  </a:lnTo>
                  <a:lnTo>
                    <a:pt x="1868525" y="8204"/>
                  </a:lnTo>
                  <a:lnTo>
                    <a:pt x="1910803" y="7145"/>
                  </a:lnTo>
                  <a:lnTo>
                    <a:pt x="1953805" y="5380"/>
                  </a:lnTo>
                  <a:lnTo>
                    <a:pt x="1997289" y="3145"/>
                  </a:lnTo>
                  <a:lnTo>
                    <a:pt x="2040037" y="1656"/>
                  </a:lnTo>
                  <a:lnTo>
                    <a:pt x="2082294" y="662"/>
                  </a:lnTo>
                  <a:lnTo>
                    <a:pt x="2124224" y="0"/>
                  </a:lnTo>
                  <a:lnTo>
                    <a:pt x="2165935" y="617"/>
                  </a:lnTo>
                  <a:lnTo>
                    <a:pt x="2207501" y="2087"/>
                  </a:lnTo>
                  <a:lnTo>
                    <a:pt x="2248970" y="4125"/>
                  </a:lnTo>
                  <a:lnTo>
                    <a:pt x="2292491" y="5484"/>
                  </a:lnTo>
                  <a:lnTo>
                    <a:pt x="2337380" y="6389"/>
                  </a:lnTo>
                  <a:lnTo>
                    <a:pt x="2383180" y="6993"/>
                  </a:lnTo>
                  <a:lnTo>
                    <a:pt x="2426415" y="7396"/>
                  </a:lnTo>
                  <a:lnTo>
                    <a:pt x="2467938" y="7664"/>
                  </a:lnTo>
                  <a:lnTo>
                    <a:pt x="2508319" y="7843"/>
                  </a:lnTo>
                  <a:lnTo>
                    <a:pt x="2547941" y="7962"/>
                  </a:lnTo>
                  <a:lnTo>
                    <a:pt x="2587053" y="8042"/>
                  </a:lnTo>
                  <a:lnTo>
                    <a:pt x="2625830" y="8095"/>
                  </a:lnTo>
                  <a:lnTo>
                    <a:pt x="2664381" y="9189"/>
                  </a:lnTo>
                  <a:lnTo>
                    <a:pt x="2702781" y="10976"/>
                  </a:lnTo>
                  <a:lnTo>
                    <a:pt x="2741082" y="13226"/>
                  </a:lnTo>
                  <a:lnTo>
                    <a:pt x="2779316" y="14726"/>
                  </a:lnTo>
                  <a:lnTo>
                    <a:pt x="2817505" y="15726"/>
                  </a:lnTo>
                  <a:lnTo>
                    <a:pt x="2855663" y="16393"/>
                  </a:lnTo>
                  <a:lnTo>
                    <a:pt x="2891687" y="17895"/>
                  </a:lnTo>
                  <a:lnTo>
                    <a:pt x="2926286" y="19956"/>
                  </a:lnTo>
                  <a:lnTo>
                    <a:pt x="2959936" y="22387"/>
                  </a:lnTo>
                  <a:lnTo>
                    <a:pt x="2994009" y="24009"/>
                  </a:lnTo>
                  <a:lnTo>
                    <a:pt x="3028367" y="25090"/>
                  </a:lnTo>
                  <a:lnTo>
                    <a:pt x="3062914" y="25810"/>
                  </a:lnTo>
                  <a:lnTo>
                    <a:pt x="3096528" y="27349"/>
                  </a:lnTo>
                  <a:lnTo>
                    <a:pt x="3129521" y="29433"/>
                  </a:lnTo>
                  <a:lnTo>
                    <a:pt x="3162100" y="31881"/>
                  </a:lnTo>
                  <a:lnTo>
                    <a:pt x="3193346" y="33512"/>
                  </a:lnTo>
                  <a:lnTo>
                    <a:pt x="3223699" y="34600"/>
                  </a:lnTo>
                  <a:lnTo>
                    <a:pt x="3253460" y="35326"/>
                  </a:lnTo>
                  <a:lnTo>
                    <a:pt x="3282826" y="36867"/>
                  </a:lnTo>
                  <a:lnTo>
                    <a:pt x="3311929" y="38954"/>
                  </a:lnTo>
                  <a:lnTo>
                    <a:pt x="3340855" y="41403"/>
                  </a:lnTo>
                  <a:lnTo>
                    <a:pt x="3368607" y="43036"/>
                  </a:lnTo>
                  <a:lnTo>
                    <a:pt x="3395573" y="44124"/>
                  </a:lnTo>
                  <a:lnTo>
                    <a:pt x="3422018" y="44850"/>
                  </a:lnTo>
                  <a:lnTo>
                    <a:pt x="3447056" y="45333"/>
                  </a:lnTo>
                  <a:lnTo>
                    <a:pt x="3494632" y="45871"/>
                  </a:lnTo>
                  <a:lnTo>
                    <a:pt x="3540472" y="48932"/>
                  </a:lnTo>
                  <a:lnTo>
                    <a:pt x="3585539" y="52762"/>
                  </a:lnTo>
                  <a:lnTo>
                    <a:pt x="3630264" y="54464"/>
                  </a:lnTo>
                  <a:lnTo>
                    <a:pt x="3669191" y="55221"/>
                  </a:lnTo>
                  <a:lnTo>
                    <a:pt x="3704131" y="55557"/>
                  </a:lnTo>
                  <a:lnTo>
                    <a:pt x="3737299" y="55706"/>
                  </a:lnTo>
                  <a:lnTo>
                    <a:pt x="3780666" y="55791"/>
                  </a:lnTo>
                  <a:lnTo>
                    <a:pt x="3820326" y="60872"/>
                  </a:lnTo>
                  <a:lnTo>
                    <a:pt x="3840448" y="60538"/>
                  </a:lnTo>
                  <a:lnTo>
                    <a:pt x="3894008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618"/>
            <p:cNvSpPr/>
            <p:nvPr>
              <p:custDataLst>
                <p:tags r:id="rId61"/>
              </p:custDataLst>
            </p:nvPr>
          </p:nvSpPr>
          <p:spPr>
            <a:xfrm>
              <a:off x="6480113" y="1524000"/>
              <a:ext cx="427675" cy="390400"/>
            </a:xfrm>
            <a:custGeom>
              <a:avLst/>
              <a:gdLst/>
              <a:ahLst/>
              <a:cxnLst/>
              <a:rect l="0" t="0" r="0" b="0"/>
              <a:pathLst>
                <a:path w="427675" h="390400">
                  <a:moveTo>
                    <a:pt x="368362" y="0"/>
                  </a:moveTo>
                  <a:lnTo>
                    <a:pt x="368362" y="0"/>
                  </a:lnTo>
                  <a:lnTo>
                    <a:pt x="373418" y="5056"/>
                  </a:lnTo>
                  <a:lnTo>
                    <a:pt x="378723" y="7539"/>
                  </a:lnTo>
                  <a:lnTo>
                    <a:pt x="395463" y="9491"/>
                  </a:lnTo>
                  <a:lnTo>
                    <a:pt x="391444" y="9515"/>
                  </a:lnTo>
                  <a:lnTo>
                    <a:pt x="386382" y="12343"/>
                  </a:lnTo>
                  <a:lnTo>
                    <a:pt x="378488" y="17127"/>
                  </a:lnTo>
                  <a:lnTo>
                    <a:pt x="338611" y="36971"/>
                  </a:lnTo>
                  <a:lnTo>
                    <a:pt x="299546" y="56583"/>
                  </a:lnTo>
                  <a:lnTo>
                    <a:pt x="263164" y="69738"/>
                  </a:lnTo>
                  <a:lnTo>
                    <a:pt x="224773" y="79342"/>
                  </a:lnTo>
                  <a:lnTo>
                    <a:pt x="179885" y="93947"/>
                  </a:lnTo>
                  <a:lnTo>
                    <a:pt x="133070" y="111680"/>
                  </a:lnTo>
                  <a:lnTo>
                    <a:pt x="90743" y="125283"/>
                  </a:lnTo>
                  <a:lnTo>
                    <a:pt x="61326" y="139361"/>
                  </a:lnTo>
                  <a:lnTo>
                    <a:pt x="52691" y="145899"/>
                  </a:lnTo>
                  <a:lnTo>
                    <a:pt x="48147" y="152333"/>
                  </a:lnTo>
                  <a:lnTo>
                    <a:pt x="46935" y="155530"/>
                  </a:lnTo>
                  <a:lnTo>
                    <a:pt x="50361" y="157662"/>
                  </a:lnTo>
                  <a:lnTo>
                    <a:pt x="97754" y="161363"/>
                  </a:lnTo>
                  <a:lnTo>
                    <a:pt x="144249" y="161759"/>
                  </a:lnTo>
                  <a:lnTo>
                    <a:pt x="188548" y="161892"/>
                  </a:lnTo>
                  <a:lnTo>
                    <a:pt x="230224" y="161919"/>
                  </a:lnTo>
                  <a:lnTo>
                    <a:pt x="269580" y="166980"/>
                  </a:lnTo>
                  <a:lnTo>
                    <a:pt x="312733" y="173684"/>
                  </a:lnTo>
                  <a:lnTo>
                    <a:pt x="327764" y="178793"/>
                  </a:lnTo>
                  <a:lnTo>
                    <a:pt x="334443" y="184591"/>
                  </a:lnTo>
                  <a:lnTo>
                    <a:pt x="334108" y="187619"/>
                  </a:lnTo>
                  <a:lnTo>
                    <a:pt x="328090" y="193806"/>
                  </a:lnTo>
                  <a:lnTo>
                    <a:pt x="283403" y="225608"/>
                  </a:lnTo>
                  <a:lnTo>
                    <a:pt x="246411" y="243353"/>
                  </a:lnTo>
                  <a:lnTo>
                    <a:pt x="204052" y="266132"/>
                  </a:lnTo>
                  <a:lnTo>
                    <a:pt x="160222" y="284384"/>
                  </a:lnTo>
                  <a:lnTo>
                    <a:pt x="120990" y="303237"/>
                  </a:lnTo>
                  <a:lnTo>
                    <a:pt x="81608" y="320797"/>
                  </a:lnTo>
                  <a:lnTo>
                    <a:pt x="36984" y="340729"/>
                  </a:lnTo>
                  <a:lnTo>
                    <a:pt x="7394" y="355171"/>
                  </a:lnTo>
                  <a:lnTo>
                    <a:pt x="1557" y="361760"/>
                  </a:lnTo>
                  <a:lnTo>
                    <a:pt x="0" y="364998"/>
                  </a:lnTo>
                  <a:lnTo>
                    <a:pt x="1079" y="369274"/>
                  </a:lnTo>
                  <a:lnTo>
                    <a:pt x="7922" y="379669"/>
                  </a:lnTo>
                  <a:lnTo>
                    <a:pt x="23664" y="385700"/>
                  </a:lnTo>
                  <a:lnTo>
                    <a:pt x="59149" y="389095"/>
                  </a:lnTo>
                  <a:lnTo>
                    <a:pt x="100354" y="390102"/>
                  </a:lnTo>
                  <a:lnTo>
                    <a:pt x="139375" y="390399"/>
                  </a:lnTo>
                  <a:lnTo>
                    <a:pt x="185429" y="385444"/>
                  </a:lnTo>
                  <a:lnTo>
                    <a:pt x="225496" y="382316"/>
                  </a:lnTo>
                  <a:lnTo>
                    <a:pt x="272290" y="381260"/>
                  </a:lnTo>
                  <a:lnTo>
                    <a:pt x="318380" y="378229"/>
                  </a:lnTo>
                  <a:lnTo>
                    <a:pt x="358371" y="372809"/>
                  </a:lnTo>
                  <a:lnTo>
                    <a:pt x="401274" y="371739"/>
                  </a:lnTo>
                  <a:lnTo>
                    <a:pt x="427168" y="371510"/>
                  </a:lnTo>
                  <a:lnTo>
                    <a:pt x="427674" y="370440"/>
                  </a:lnTo>
                  <a:lnTo>
                    <a:pt x="415987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619"/>
            <p:cNvSpPr/>
            <p:nvPr>
              <p:custDataLst>
                <p:tags r:id="rId62"/>
              </p:custDataLst>
            </p:nvPr>
          </p:nvSpPr>
          <p:spPr>
            <a:xfrm>
              <a:off x="6210851" y="1449632"/>
              <a:ext cx="209000" cy="683969"/>
            </a:xfrm>
            <a:custGeom>
              <a:avLst/>
              <a:gdLst/>
              <a:ahLst/>
              <a:cxnLst/>
              <a:rect l="0" t="0" r="0" b="0"/>
              <a:pathLst>
                <a:path w="209000" h="683969">
                  <a:moveTo>
                    <a:pt x="208999" y="26743"/>
                  </a:moveTo>
                  <a:lnTo>
                    <a:pt x="208999" y="26743"/>
                  </a:lnTo>
                  <a:lnTo>
                    <a:pt x="208999" y="4353"/>
                  </a:lnTo>
                  <a:lnTo>
                    <a:pt x="207941" y="2291"/>
                  </a:lnTo>
                  <a:lnTo>
                    <a:pt x="206177" y="917"/>
                  </a:lnTo>
                  <a:lnTo>
                    <a:pt x="203943" y="0"/>
                  </a:lnTo>
                  <a:lnTo>
                    <a:pt x="185629" y="3767"/>
                  </a:lnTo>
                  <a:lnTo>
                    <a:pt x="174623" y="11593"/>
                  </a:lnTo>
                  <a:lnTo>
                    <a:pt x="132490" y="55516"/>
                  </a:lnTo>
                  <a:lnTo>
                    <a:pt x="105768" y="98740"/>
                  </a:lnTo>
                  <a:lnTo>
                    <a:pt x="78257" y="141744"/>
                  </a:lnTo>
                  <a:lnTo>
                    <a:pt x="58408" y="184338"/>
                  </a:lnTo>
                  <a:lnTo>
                    <a:pt x="36220" y="226971"/>
                  </a:lnTo>
                  <a:lnTo>
                    <a:pt x="29393" y="262694"/>
                  </a:lnTo>
                  <a:lnTo>
                    <a:pt x="18142" y="309869"/>
                  </a:lnTo>
                  <a:lnTo>
                    <a:pt x="5729" y="355131"/>
                  </a:lnTo>
                  <a:lnTo>
                    <a:pt x="1309" y="392272"/>
                  </a:lnTo>
                  <a:lnTo>
                    <a:pt x="0" y="430088"/>
                  </a:lnTo>
                  <a:lnTo>
                    <a:pt x="2517" y="463888"/>
                  </a:lnTo>
                  <a:lnTo>
                    <a:pt x="7162" y="499371"/>
                  </a:lnTo>
                  <a:lnTo>
                    <a:pt x="15728" y="537198"/>
                  </a:lnTo>
                  <a:lnTo>
                    <a:pt x="28103" y="578423"/>
                  </a:lnTo>
                  <a:lnTo>
                    <a:pt x="45795" y="617141"/>
                  </a:lnTo>
                  <a:lnTo>
                    <a:pt x="63511" y="640767"/>
                  </a:lnTo>
                  <a:lnTo>
                    <a:pt x="132799" y="683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620"/>
            <p:cNvSpPr/>
            <p:nvPr>
              <p:custDataLst>
                <p:tags r:id="rId63"/>
              </p:custDataLst>
            </p:nvPr>
          </p:nvSpPr>
          <p:spPr>
            <a:xfrm>
              <a:off x="10068003" y="807143"/>
              <a:ext cx="121050" cy="357408"/>
            </a:xfrm>
            <a:custGeom>
              <a:avLst/>
              <a:gdLst/>
              <a:ahLst/>
              <a:cxnLst/>
              <a:rect l="0" t="0" r="0" b="0"/>
              <a:pathLst>
                <a:path w="121050" h="357408">
                  <a:moveTo>
                    <a:pt x="9447" y="183457"/>
                  </a:moveTo>
                  <a:lnTo>
                    <a:pt x="9447" y="183457"/>
                  </a:lnTo>
                  <a:lnTo>
                    <a:pt x="14504" y="188514"/>
                  </a:lnTo>
                  <a:lnTo>
                    <a:pt x="16985" y="193818"/>
                  </a:lnTo>
                  <a:lnTo>
                    <a:pt x="18712" y="237268"/>
                  </a:lnTo>
                  <a:lnTo>
                    <a:pt x="16099" y="280870"/>
                  </a:lnTo>
                  <a:lnTo>
                    <a:pt x="10324" y="321795"/>
                  </a:lnTo>
                  <a:lnTo>
                    <a:pt x="9562" y="354976"/>
                  </a:lnTo>
                  <a:lnTo>
                    <a:pt x="8465" y="357070"/>
                  </a:lnTo>
                  <a:lnTo>
                    <a:pt x="6676" y="357407"/>
                  </a:lnTo>
                  <a:lnTo>
                    <a:pt x="4425" y="356574"/>
                  </a:lnTo>
                  <a:lnTo>
                    <a:pt x="1924" y="347181"/>
                  </a:lnTo>
                  <a:lnTo>
                    <a:pt x="317" y="305168"/>
                  </a:lnTo>
                  <a:lnTo>
                    <a:pt x="98" y="273534"/>
                  </a:lnTo>
                  <a:lnTo>
                    <a:pt x="0" y="240425"/>
                  </a:lnTo>
                  <a:lnTo>
                    <a:pt x="1003" y="195868"/>
                  </a:lnTo>
                  <a:lnTo>
                    <a:pt x="4988" y="161456"/>
                  </a:lnTo>
                  <a:lnTo>
                    <a:pt x="8125" y="116496"/>
                  </a:lnTo>
                  <a:lnTo>
                    <a:pt x="19168" y="76363"/>
                  </a:lnTo>
                  <a:lnTo>
                    <a:pt x="34260" y="33539"/>
                  </a:lnTo>
                  <a:lnTo>
                    <a:pt x="40936" y="17696"/>
                  </a:lnTo>
                  <a:lnTo>
                    <a:pt x="53075" y="6422"/>
                  </a:lnTo>
                  <a:lnTo>
                    <a:pt x="60758" y="1933"/>
                  </a:lnTo>
                  <a:lnTo>
                    <a:pt x="67995" y="0"/>
                  </a:lnTo>
                  <a:lnTo>
                    <a:pt x="81682" y="673"/>
                  </a:lnTo>
                  <a:lnTo>
                    <a:pt x="94821" y="7322"/>
                  </a:lnTo>
                  <a:lnTo>
                    <a:pt x="101289" y="12059"/>
                  </a:lnTo>
                  <a:lnTo>
                    <a:pt x="111297" y="25788"/>
                  </a:lnTo>
                  <a:lnTo>
                    <a:pt x="120057" y="48546"/>
                  </a:lnTo>
                  <a:lnTo>
                    <a:pt x="121049" y="64230"/>
                  </a:lnTo>
                  <a:lnTo>
                    <a:pt x="115657" y="93685"/>
                  </a:lnTo>
                  <a:lnTo>
                    <a:pt x="96236" y="128701"/>
                  </a:lnTo>
                  <a:lnTo>
                    <a:pt x="81886" y="140776"/>
                  </a:lnTo>
                  <a:lnTo>
                    <a:pt x="46804" y="157152"/>
                  </a:lnTo>
                  <a:lnTo>
                    <a:pt x="33811" y="158360"/>
                  </a:lnTo>
                  <a:lnTo>
                    <a:pt x="24507" y="155370"/>
                  </a:lnTo>
                  <a:lnTo>
                    <a:pt x="9447" y="14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621"/>
            <p:cNvSpPr/>
            <p:nvPr>
              <p:custDataLst>
                <p:tags r:id="rId64"/>
              </p:custDataLst>
            </p:nvPr>
          </p:nvSpPr>
          <p:spPr>
            <a:xfrm>
              <a:off x="9296400" y="1609725"/>
              <a:ext cx="74731" cy="314326"/>
            </a:xfrm>
            <a:custGeom>
              <a:avLst/>
              <a:gdLst/>
              <a:ahLst/>
              <a:cxnLst/>
              <a:rect l="0" t="0" r="0" b="0"/>
              <a:pathLst>
                <a:path w="74731" h="314326">
                  <a:moveTo>
                    <a:pt x="19050" y="0"/>
                  </a:moveTo>
                  <a:lnTo>
                    <a:pt x="19050" y="0"/>
                  </a:lnTo>
                  <a:lnTo>
                    <a:pt x="41842" y="24909"/>
                  </a:lnTo>
                  <a:lnTo>
                    <a:pt x="59457" y="63952"/>
                  </a:lnTo>
                  <a:lnTo>
                    <a:pt x="71239" y="101146"/>
                  </a:lnTo>
                  <a:lnTo>
                    <a:pt x="74730" y="137919"/>
                  </a:lnTo>
                  <a:lnTo>
                    <a:pt x="72942" y="176684"/>
                  </a:lnTo>
                  <a:lnTo>
                    <a:pt x="62857" y="218228"/>
                  </a:lnTo>
                  <a:lnTo>
                    <a:pt x="48728" y="257512"/>
                  </a:lnTo>
                  <a:lnTo>
                    <a:pt x="36192" y="28244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622"/>
            <p:cNvSpPr/>
            <p:nvPr>
              <p:custDataLst>
                <p:tags r:id="rId65"/>
              </p:custDataLst>
            </p:nvPr>
          </p:nvSpPr>
          <p:spPr>
            <a:xfrm>
              <a:off x="9172575" y="1666875"/>
              <a:ext cx="46559" cy="219076"/>
            </a:xfrm>
            <a:custGeom>
              <a:avLst/>
              <a:gdLst/>
              <a:ahLst/>
              <a:cxnLst/>
              <a:rect l="0" t="0" r="0" b="0"/>
              <a:pathLst>
                <a:path w="46559" h="219076">
                  <a:moveTo>
                    <a:pt x="38100" y="0"/>
                  </a:moveTo>
                  <a:lnTo>
                    <a:pt x="38100" y="0"/>
                  </a:lnTo>
                  <a:lnTo>
                    <a:pt x="33043" y="5056"/>
                  </a:lnTo>
                  <a:lnTo>
                    <a:pt x="33383" y="18828"/>
                  </a:lnTo>
                  <a:lnTo>
                    <a:pt x="42226" y="62163"/>
                  </a:lnTo>
                  <a:lnTo>
                    <a:pt x="46558" y="106000"/>
                  </a:lnTo>
                  <a:lnTo>
                    <a:pt x="46251" y="145120"/>
                  </a:lnTo>
                  <a:lnTo>
                    <a:pt x="42428" y="163628"/>
                  </a:lnTo>
                  <a:lnTo>
                    <a:pt x="17020" y="20596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623"/>
            <p:cNvSpPr/>
            <p:nvPr>
              <p:custDataLst>
                <p:tags r:id="rId66"/>
              </p:custDataLst>
            </p:nvPr>
          </p:nvSpPr>
          <p:spPr>
            <a:xfrm>
              <a:off x="9086850" y="1745723"/>
              <a:ext cx="19051" cy="92603"/>
            </a:xfrm>
            <a:custGeom>
              <a:avLst/>
              <a:gdLst/>
              <a:ahLst/>
              <a:cxnLst/>
              <a:rect l="0" t="0" r="0" b="0"/>
              <a:pathLst>
                <a:path w="19051" h="92603">
                  <a:moveTo>
                    <a:pt x="0" y="16402"/>
                  </a:moveTo>
                  <a:lnTo>
                    <a:pt x="0" y="16402"/>
                  </a:lnTo>
                  <a:lnTo>
                    <a:pt x="5057" y="16402"/>
                  </a:lnTo>
                  <a:lnTo>
                    <a:pt x="10361" y="10758"/>
                  </a:lnTo>
                  <a:lnTo>
                    <a:pt x="17335" y="0"/>
                  </a:lnTo>
                  <a:lnTo>
                    <a:pt x="11285" y="18423"/>
                  </a:lnTo>
                  <a:lnTo>
                    <a:pt x="2140" y="62218"/>
                  </a:lnTo>
                  <a:lnTo>
                    <a:pt x="1427" y="69171"/>
                  </a:lnTo>
                  <a:lnTo>
                    <a:pt x="3069" y="74865"/>
                  </a:lnTo>
                  <a:lnTo>
                    <a:pt x="19050" y="9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624"/>
            <p:cNvSpPr/>
            <p:nvPr>
              <p:custDataLst>
                <p:tags r:id="rId67"/>
              </p:custDataLst>
            </p:nvPr>
          </p:nvSpPr>
          <p:spPr>
            <a:xfrm>
              <a:off x="9029700" y="1729206"/>
              <a:ext cx="42002" cy="118645"/>
            </a:xfrm>
            <a:custGeom>
              <a:avLst/>
              <a:gdLst/>
              <a:ahLst/>
              <a:cxnLst/>
              <a:rect l="0" t="0" r="0" b="0"/>
              <a:pathLst>
                <a:path w="42002" h="118645">
                  <a:moveTo>
                    <a:pt x="0" y="23394"/>
                  </a:moveTo>
                  <a:lnTo>
                    <a:pt x="0" y="23394"/>
                  </a:lnTo>
                  <a:lnTo>
                    <a:pt x="5057" y="18338"/>
                  </a:lnTo>
                  <a:lnTo>
                    <a:pt x="7540" y="13033"/>
                  </a:lnTo>
                  <a:lnTo>
                    <a:pt x="9134" y="1004"/>
                  </a:lnTo>
                  <a:lnTo>
                    <a:pt x="10323" y="0"/>
                  </a:lnTo>
                  <a:lnTo>
                    <a:pt x="12173" y="390"/>
                  </a:lnTo>
                  <a:lnTo>
                    <a:pt x="22748" y="8619"/>
                  </a:lnTo>
                  <a:lnTo>
                    <a:pt x="41321" y="53181"/>
                  </a:lnTo>
                  <a:lnTo>
                    <a:pt x="42001" y="71558"/>
                  </a:lnTo>
                  <a:lnTo>
                    <a:pt x="37716" y="89250"/>
                  </a:lnTo>
                  <a:lnTo>
                    <a:pt x="21927" y="114355"/>
                  </a:lnTo>
                  <a:lnTo>
                    <a:pt x="0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625"/>
            <p:cNvSpPr/>
            <p:nvPr>
              <p:custDataLst>
                <p:tags r:id="rId68"/>
              </p:custDataLst>
            </p:nvPr>
          </p:nvSpPr>
          <p:spPr>
            <a:xfrm>
              <a:off x="8930293" y="1659998"/>
              <a:ext cx="60731" cy="216428"/>
            </a:xfrm>
            <a:custGeom>
              <a:avLst/>
              <a:gdLst/>
              <a:ahLst/>
              <a:cxnLst/>
              <a:rect l="0" t="0" r="0" b="0"/>
              <a:pathLst>
                <a:path w="60731" h="216428">
                  <a:moveTo>
                    <a:pt x="23207" y="16402"/>
                  </a:moveTo>
                  <a:lnTo>
                    <a:pt x="23207" y="16402"/>
                  </a:lnTo>
                  <a:lnTo>
                    <a:pt x="28264" y="16402"/>
                  </a:lnTo>
                  <a:lnTo>
                    <a:pt x="52865" y="1324"/>
                  </a:lnTo>
                  <a:lnTo>
                    <a:pt x="58854" y="0"/>
                  </a:lnTo>
                  <a:lnTo>
                    <a:pt x="60730" y="176"/>
                  </a:lnTo>
                  <a:lnTo>
                    <a:pt x="59864" y="1351"/>
                  </a:lnTo>
                  <a:lnTo>
                    <a:pt x="57170" y="3193"/>
                  </a:lnTo>
                  <a:lnTo>
                    <a:pt x="25156" y="50045"/>
                  </a:lnTo>
                  <a:lnTo>
                    <a:pt x="21331" y="54706"/>
                  </a:lnTo>
                  <a:lnTo>
                    <a:pt x="7589" y="92603"/>
                  </a:lnTo>
                  <a:lnTo>
                    <a:pt x="0" y="128468"/>
                  </a:lnTo>
                  <a:lnTo>
                    <a:pt x="3401" y="175981"/>
                  </a:lnTo>
                  <a:lnTo>
                    <a:pt x="8990" y="194448"/>
                  </a:lnTo>
                  <a:lnTo>
                    <a:pt x="32732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626"/>
            <p:cNvSpPr/>
            <p:nvPr>
              <p:custDataLst>
                <p:tags r:id="rId69"/>
              </p:custDataLst>
            </p:nvPr>
          </p:nvSpPr>
          <p:spPr>
            <a:xfrm>
              <a:off x="8763000" y="1708363"/>
              <a:ext cx="117712" cy="297164"/>
            </a:xfrm>
            <a:custGeom>
              <a:avLst/>
              <a:gdLst/>
              <a:ahLst/>
              <a:cxnLst/>
              <a:rect l="0" t="0" r="0" b="0"/>
              <a:pathLst>
                <a:path w="117712" h="297164">
                  <a:moveTo>
                    <a:pt x="0" y="91862"/>
                  </a:moveTo>
                  <a:lnTo>
                    <a:pt x="0" y="91862"/>
                  </a:lnTo>
                  <a:lnTo>
                    <a:pt x="0" y="130485"/>
                  </a:lnTo>
                  <a:lnTo>
                    <a:pt x="0" y="173222"/>
                  </a:lnTo>
                  <a:lnTo>
                    <a:pt x="0" y="220312"/>
                  </a:lnTo>
                  <a:lnTo>
                    <a:pt x="0" y="264130"/>
                  </a:lnTo>
                  <a:lnTo>
                    <a:pt x="0" y="297163"/>
                  </a:lnTo>
                  <a:lnTo>
                    <a:pt x="0" y="261302"/>
                  </a:lnTo>
                  <a:lnTo>
                    <a:pt x="2822" y="215091"/>
                  </a:lnTo>
                  <a:lnTo>
                    <a:pt x="13184" y="167885"/>
                  </a:lnTo>
                  <a:lnTo>
                    <a:pt x="24015" y="126029"/>
                  </a:lnTo>
                  <a:lnTo>
                    <a:pt x="32732" y="83442"/>
                  </a:lnTo>
                  <a:lnTo>
                    <a:pt x="45703" y="52060"/>
                  </a:lnTo>
                  <a:lnTo>
                    <a:pt x="84047" y="8045"/>
                  </a:lnTo>
                  <a:lnTo>
                    <a:pt x="91930" y="0"/>
                  </a:lnTo>
                  <a:lnTo>
                    <a:pt x="95154" y="987"/>
                  </a:lnTo>
                  <a:lnTo>
                    <a:pt x="104380" y="7729"/>
                  </a:lnTo>
                  <a:lnTo>
                    <a:pt x="116418" y="33537"/>
                  </a:lnTo>
                  <a:lnTo>
                    <a:pt x="117711" y="53240"/>
                  </a:lnTo>
                  <a:lnTo>
                    <a:pt x="112633" y="94772"/>
                  </a:lnTo>
                  <a:lnTo>
                    <a:pt x="99224" y="120241"/>
                  </a:lnTo>
                  <a:lnTo>
                    <a:pt x="74594" y="149862"/>
                  </a:lnTo>
                  <a:lnTo>
                    <a:pt x="64550" y="154681"/>
                  </a:lnTo>
                  <a:lnTo>
                    <a:pt x="58909" y="155966"/>
                  </a:lnTo>
                  <a:lnTo>
                    <a:pt x="54089" y="155765"/>
                  </a:lnTo>
                  <a:lnTo>
                    <a:pt x="45911" y="152719"/>
                  </a:lnTo>
                  <a:lnTo>
                    <a:pt x="44366" y="148308"/>
                  </a:lnTo>
                  <a:lnTo>
                    <a:pt x="47625" y="120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627"/>
            <p:cNvSpPr/>
            <p:nvPr>
              <p:custDataLst>
                <p:tags r:id="rId70"/>
              </p:custDataLst>
            </p:nvPr>
          </p:nvSpPr>
          <p:spPr>
            <a:xfrm>
              <a:off x="8461875" y="1758280"/>
              <a:ext cx="120151" cy="97977"/>
            </a:xfrm>
            <a:custGeom>
              <a:avLst/>
              <a:gdLst/>
              <a:ahLst/>
              <a:cxnLst/>
              <a:rect l="0" t="0" r="0" b="0"/>
              <a:pathLst>
                <a:path w="120151" h="97977">
                  <a:moveTo>
                    <a:pt x="5850" y="22895"/>
                  </a:moveTo>
                  <a:lnTo>
                    <a:pt x="5850" y="22895"/>
                  </a:lnTo>
                  <a:lnTo>
                    <a:pt x="10906" y="12782"/>
                  </a:lnTo>
                  <a:lnTo>
                    <a:pt x="13454" y="9803"/>
                  </a:lnTo>
                  <a:lnTo>
                    <a:pt x="19107" y="6493"/>
                  </a:lnTo>
                  <a:lnTo>
                    <a:pt x="27970" y="7844"/>
                  </a:lnTo>
                  <a:lnTo>
                    <a:pt x="33296" y="9686"/>
                  </a:lnTo>
                  <a:lnTo>
                    <a:pt x="42038" y="20199"/>
                  </a:lnTo>
                  <a:lnTo>
                    <a:pt x="48392" y="34397"/>
                  </a:lnTo>
                  <a:lnTo>
                    <a:pt x="51215" y="47762"/>
                  </a:lnTo>
                  <a:lnTo>
                    <a:pt x="49648" y="60758"/>
                  </a:lnTo>
                  <a:lnTo>
                    <a:pt x="47749" y="67187"/>
                  </a:lnTo>
                  <a:lnTo>
                    <a:pt x="37172" y="79975"/>
                  </a:lnTo>
                  <a:lnTo>
                    <a:pt x="22946" y="90597"/>
                  </a:lnTo>
                  <a:lnTo>
                    <a:pt x="250" y="97976"/>
                  </a:lnTo>
                  <a:lnTo>
                    <a:pt x="0" y="96232"/>
                  </a:lnTo>
                  <a:lnTo>
                    <a:pt x="2544" y="88650"/>
                  </a:lnTo>
                  <a:lnTo>
                    <a:pt x="28010" y="59990"/>
                  </a:lnTo>
                  <a:lnTo>
                    <a:pt x="57970" y="32849"/>
                  </a:lnTo>
                  <a:lnTo>
                    <a:pt x="68173" y="20969"/>
                  </a:lnTo>
                  <a:lnTo>
                    <a:pt x="98188" y="1253"/>
                  </a:lnTo>
                  <a:lnTo>
                    <a:pt x="102333" y="0"/>
                  </a:lnTo>
                  <a:lnTo>
                    <a:pt x="105097" y="223"/>
                  </a:lnTo>
                  <a:lnTo>
                    <a:pt x="106941" y="1431"/>
                  </a:lnTo>
                  <a:lnTo>
                    <a:pt x="107110" y="3294"/>
                  </a:lnTo>
                  <a:lnTo>
                    <a:pt x="104476" y="8186"/>
                  </a:lnTo>
                  <a:lnTo>
                    <a:pt x="86466" y="30588"/>
                  </a:lnTo>
                  <a:lnTo>
                    <a:pt x="77865" y="49814"/>
                  </a:lnTo>
                  <a:lnTo>
                    <a:pt x="77721" y="64492"/>
                  </a:lnTo>
                  <a:lnTo>
                    <a:pt x="79164" y="72852"/>
                  </a:lnTo>
                  <a:lnTo>
                    <a:pt x="83301" y="79483"/>
                  </a:lnTo>
                  <a:lnTo>
                    <a:pt x="96365" y="89673"/>
                  </a:lnTo>
                  <a:lnTo>
                    <a:pt x="102177" y="91755"/>
                  </a:lnTo>
                  <a:lnTo>
                    <a:pt x="120150" y="89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628"/>
            <p:cNvSpPr/>
            <p:nvPr>
              <p:custDataLst>
                <p:tags r:id="rId71"/>
              </p:custDataLst>
            </p:nvPr>
          </p:nvSpPr>
          <p:spPr>
            <a:xfrm>
              <a:off x="8230678" y="1628775"/>
              <a:ext cx="233010" cy="245276"/>
            </a:xfrm>
            <a:custGeom>
              <a:avLst/>
              <a:gdLst/>
              <a:ahLst/>
              <a:cxnLst/>
              <a:rect l="0" t="0" r="0" b="0"/>
              <a:pathLst>
                <a:path w="233010" h="245276">
                  <a:moveTo>
                    <a:pt x="227522" y="0"/>
                  </a:moveTo>
                  <a:lnTo>
                    <a:pt x="227522" y="0"/>
                  </a:lnTo>
                  <a:lnTo>
                    <a:pt x="233009" y="0"/>
                  </a:lnTo>
                  <a:lnTo>
                    <a:pt x="230667" y="0"/>
                  </a:lnTo>
                  <a:lnTo>
                    <a:pt x="187609" y="17305"/>
                  </a:lnTo>
                  <a:lnTo>
                    <a:pt x="144146" y="44658"/>
                  </a:lnTo>
                  <a:lnTo>
                    <a:pt x="98084" y="73126"/>
                  </a:lnTo>
                  <a:lnTo>
                    <a:pt x="60389" y="102031"/>
                  </a:lnTo>
                  <a:lnTo>
                    <a:pt x="56834" y="107179"/>
                  </a:lnTo>
                  <a:lnTo>
                    <a:pt x="55522" y="111670"/>
                  </a:lnTo>
                  <a:lnTo>
                    <a:pt x="55705" y="115721"/>
                  </a:lnTo>
                  <a:lnTo>
                    <a:pt x="57945" y="119481"/>
                  </a:lnTo>
                  <a:lnTo>
                    <a:pt x="66077" y="126480"/>
                  </a:lnTo>
                  <a:lnTo>
                    <a:pt x="94032" y="138539"/>
                  </a:lnTo>
                  <a:lnTo>
                    <a:pt x="103988" y="140948"/>
                  </a:lnTo>
                  <a:lnTo>
                    <a:pt x="111940" y="147663"/>
                  </a:lnTo>
                  <a:lnTo>
                    <a:pt x="115543" y="152417"/>
                  </a:lnTo>
                  <a:lnTo>
                    <a:pt x="114769" y="157703"/>
                  </a:lnTo>
                  <a:lnTo>
                    <a:pt x="105443" y="169221"/>
                  </a:lnTo>
                  <a:lnTo>
                    <a:pt x="60446" y="198257"/>
                  </a:lnTo>
                  <a:lnTo>
                    <a:pt x="47080" y="204531"/>
                  </a:lnTo>
                  <a:lnTo>
                    <a:pt x="34083" y="209436"/>
                  </a:lnTo>
                  <a:lnTo>
                    <a:pt x="2128" y="230715"/>
                  </a:lnTo>
                  <a:lnTo>
                    <a:pt x="0" y="234243"/>
                  </a:lnTo>
                  <a:lnTo>
                    <a:pt x="699" y="237654"/>
                  </a:lnTo>
                  <a:lnTo>
                    <a:pt x="3282" y="240986"/>
                  </a:lnTo>
                  <a:lnTo>
                    <a:pt x="14618" y="244688"/>
                  </a:lnTo>
                  <a:lnTo>
                    <a:pt x="31298" y="245275"/>
                  </a:lnTo>
                  <a:lnTo>
                    <a:pt x="76500" y="237029"/>
                  </a:lnTo>
                  <a:lnTo>
                    <a:pt x="13227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629"/>
            <p:cNvSpPr/>
            <p:nvPr>
              <p:custDataLst>
                <p:tags r:id="rId72"/>
              </p:custDataLst>
            </p:nvPr>
          </p:nvSpPr>
          <p:spPr>
            <a:xfrm>
              <a:off x="8040563" y="1610118"/>
              <a:ext cx="122363" cy="320676"/>
            </a:xfrm>
            <a:custGeom>
              <a:avLst/>
              <a:gdLst/>
              <a:ahLst/>
              <a:cxnLst/>
              <a:rect l="0" t="0" r="0" b="0"/>
              <a:pathLst>
                <a:path w="122363" h="320676">
                  <a:moveTo>
                    <a:pt x="103312" y="9132"/>
                  </a:moveTo>
                  <a:lnTo>
                    <a:pt x="103312" y="9132"/>
                  </a:lnTo>
                  <a:lnTo>
                    <a:pt x="112444" y="0"/>
                  </a:lnTo>
                  <a:lnTo>
                    <a:pt x="107664" y="9836"/>
                  </a:lnTo>
                  <a:lnTo>
                    <a:pt x="68978" y="54510"/>
                  </a:lnTo>
                  <a:lnTo>
                    <a:pt x="43103" y="89984"/>
                  </a:lnTo>
                  <a:lnTo>
                    <a:pt x="20433" y="136188"/>
                  </a:lnTo>
                  <a:lnTo>
                    <a:pt x="5449" y="181808"/>
                  </a:lnTo>
                  <a:lnTo>
                    <a:pt x="584" y="221280"/>
                  </a:lnTo>
                  <a:lnTo>
                    <a:pt x="0" y="258393"/>
                  </a:lnTo>
                  <a:lnTo>
                    <a:pt x="3773" y="276548"/>
                  </a:lnTo>
                  <a:lnTo>
                    <a:pt x="14623" y="292378"/>
                  </a:lnTo>
                  <a:lnTo>
                    <a:pt x="37345" y="314731"/>
                  </a:lnTo>
                  <a:lnTo>
                    <a:pt x="50710" y="319579"/>
                  </a:lnTo>
                  <a:lnTo>
                    <a:pt x="68292" y="320675"/>
                  </a:lnTo>
                  <a:lnTo>
                    <a:pt x="122362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630"/>
            <p:cNvSpPr/>
            <p:nvPr>
              <p:custDataLst>
                <p:tags r:id="rId73"/>
              </p:custDataLst>
            </p:nvPr>
          </p:nvSpPr>
          <p:spPr>
            <a:xfrm>
              <a:off x="7653495" y="1781175"/>
              <a:ext cx="176056" cy="9526"/>
            </a:xfrm>
            <a:custGeom>
              <a:avLst/>
              <a:gdLst/>
              <a:ahLst/>
              <a:cxnLst/>
              <a:rect l="0" t="0" r="0" b="0"/>
              <a:pathLst>
                <a:path w="176056" h="9526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46048" y="0"/>
                  </a:lnTo>
                  <a:lnTo>
                    <a:pt x="84030" y="0"/>
                  </a:lnTo>
                  <a:lnTo>
                    <a:pt x="127151" y="0"/>
                  </a:lnTo>
                  <a:lnTo>
                    <a:pt x="146558" y="2822"/>
                  </a:lnTo>
                  <a:lnTo>
                    <a:pt x="17605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631"/>
            <p:cNvSpPr/>
            <p:nvPr>
              <p:custDataLst>
                <p:tags r:id="rId74"/>
              </p:custDataLst>
            </p:nvPr>
          </p:nvSpPr>
          <p:spPr>
            <a:xfrm>
              <a:off x="7354625" y="1687757"/>
              <a:ext cx="179651" cy="184269"/>
            </a:xfrm>
            <a:custGeom>
              <a:avLst/>
              <a:gdLst/>
              <a:ahLst/>
              <a:cxnLst/>
              <a:rect l="0" t="0" r="0" b="0"/>
              <a:pathLst>
                <a:path w="179651" h="184269">
                  <a:moveTo>
                    <a:pt x="8200" y="26743"/>
                  </a:moveTo>
                  <a:lnTo>
                    <a:pt x="8200" y="26743"/>
                  </a:lnTo>
                  <a:lnTo>
                    <a:pt x="3144" y="21687"/>
                  </a:lnTo>
                  <a:lnTo>
                    <a:pt x="662" y="16382"/>
                  </a:lnTo>
                  <a:lnTo>
                    <a:pt x="0" y="13485"/>
                  </a:lnTo>
                  <a:lnTo>
                    <a:pt x="616" y="10496"/>
                  </a:lnTo>
                  <a:lnTo>
                    <a:pt x="4124" y="4353"/>
                  </a:lnTo>
                  <a:lnTo>
                    <a:pt x="7599" y="2291"/>
                  </a:lnTo>
                  <a:lnTo>
                    <a:pt x="17105" y="0"/>
                  </a:lnTo>
                  <a:lnTo>
                    <a:pt x="39414" y="3767"/>
                  </a:lnTo>
                  <a:lnTo>
                    <a:pt x="61075" y="11586"/>
                  </a:lnTo>
                  <a:lnTo>
                    <a:pt x="80899" y="30719"/>
                  </a:lnTo>
                  <a:lnTo>
                    <a:pt x="97898" y="63511"/>
                  </a:lnTo>
                  <a:lnTo>
                    <a:pt x="100983" y="74129"/>
                  </a:lnTo>
                  <a:lnTo>
                    <a:pt x="97662" y="101226"/>
                  </a:lnTo>
                  <a:lnTo>
                    <a:pt x="89976" y="120896"/>
                  </a:lnTo>
                  <a:lnTo>
                    <a:pt x="58374" y="165301"/>
                  </a:lnTo>
                  <a:lnTo>
                    <a:pt x="48844" y="172991"/>
                  </a:lnTo>
                  <a:lnTo>
                    <a:pt x="40022" y="176409"/>
                  </a:lnTo>
                  <a:lnTo>
                    <a:pt x="29046" y="177928"/>
                  </a:lnTo>
                  <a:lnTo>
                    <a:pt x="19935" y="175781"/>
                  </a:lnTo>
                  <a:lnTo>
                    <a:pt x="16024" y="173726"/>
                  </a:lnTo>
                  <a:lnTo>
                    <a:pt x="13415" y="170240"/>
                  </a:lnTo>
                  <a:lnTo>
                    <a:pt x="10518" y="160722"/>
                  </a:lnTo>
                  <a:lnTo>
                    <a:pt x="11862" y="155221"/>
                  </a:lnTo>
                  <a:lnTo>
                    <a:pt x="26406" y="134005"/>
                  </a:lnTo>
                  <a:lnTo>
                    <a:pt x="57626" y="87980"/>
                  </a:lnTo>
                  <a:lnTo>
                    <a:pt x="97391" y="42671"/>
                  </a:lnTo>
                  <a:lnTo>
                    <a:pt x="126452" y="13279"/>
                  </a:lnTo>
                  <a:lnTo>
                    <a:pt x="127252" y="13533"/>
                  </a:lnTo>
                  <a:lnTo>
                    <a:pt x="112509" y="56868"/>
                  </a:lnTo>
                  <a:lnTo>
                    <a:pt x="105240" y="88668"/>
                  </a:lnTo>
                  <a:lnTo>
                    <a:pt x="103803" y="129482"/>
                  </a:lnTo>
                  <a:lnTo>
                    <a:pt x="103607" y="149663"/>
                  </a:lnTo>
                  <a:lnTo>
                    <a:pt x="106730" y="158431"/>
                  </a:lnTo>
                  <a:lnTo>
                    <a:pt x="118667" y="173819"/>
                  </a:lnTo>
                  <a:lnTo>
                    <a:pt x="131732" y="182068"/>
                  </a:lnTo>
                  <a:lnTo>
                    <a:pt x="138179" y="184268"/>
                  </a:lnTo>
                  <a:lnTo>
                    <a:pt x="179650" y="17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632"/>
            <p:cNvSpPr/>
            <p:nvPr>
              <p:custDataLst>
                <p:tags r:id="rId75"/>
              </p:custDataLst>
            </p:nvPr>
          </p:nvSpPr>
          <p:spPr>
            <a:xfrm>
              <a:off x="7172403" y="1553359"/>
              <a:ext cx="76123" cy="370692"/>
            </a:xfrm>
            <a:custGeom>
              <a:avLst/>
              <a:gdLst/>
              <a:ahLst/>
              <a:cxnLst/>
              <a:rect l="0" t="0" r="0" b="0"/>
              <a:pathLst>
                <a:path w="76123" h="370692">
                  <a:moveTo>
                    <a:pt x="76122" y="18266"/>
                  </a:moveTo>
                  <a:lnTo>
                    <a:pt x="76122" y="18266"/>
                  </a:lnTo>
                  <a:lnTo>
                    <a:pt x="67922" y="1864"/>
                  </a:lnTo>
                  <a:lnTo>
                    <a:pt x="66421" y="981"/>
                  </a:lnTo>
                  <a:lnTo>
                    <a:pt x="61933" y="0"/>
                  </a:lnTo>
                  <a:lnTo>
                    <a:pt x="60313" y="1856"/>
                  </a:lnTo>
                  <a:lnTo>
                    <a:pt x="47386" y="30856"/>
                  </a:lnTo>
                  <a:lnTo>
                    <a:pt x="26780" y="66496"/>
                  </a:lnTo>
                  <a:lnTo>
                    <a:pt x="14870" y="109755"/>
                  </a:lnTo>
                  <a:lnTo>
                    <a:pt x="4351" y="147679"/>
                  </a:lnTo>
                  <a:lnTo>
                    <a:pt x="1234" y="184669"/>
                  </a:lnTo>
                  <a:lnTo>
                    <a:pt x="311" y="231965"/>
                  </a:lnTo>
                  <a:lnTo>
                    <a:pt x="37" y="274906"/>
                  </a:lnTo>
                  <a:lnTo>
                    <a:pt x="0" y="284610"/>
                  </a:lnTo>
                  <a:lnTo>
                    <a:pt x="5601" y="301036"/>
                  </a:lnTo>
                  <a:lnTo>
                    <a:pt x="13029" y="315391"/>
                  </a:lnTo>
                  <a:lnTo>
                    <a:pt x="19328" y="335374"/>
                  </a:lnTo>
                  <a:lnTo>
                    <a:pt x="40199" y="362408"/>
                  </a:lnTo>
                  <a:lnTo>
                    <a:pt x="57072" y="370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633"/>
            <p:cNvSpPr/>
            <p:nvPr>
              <p:custDataLst>
                <p:tags r:id="rId76"/>
              </p:custDataLst>
            </p:nvPr>
          </p:nvSpPr>
          <p:spPr>
            <a:xfrm>
              <a:off x="10315827" y="728199"/>
              <a:ext cx="85474" cy="233827"/>
            </a:xfrm>
            <a:custGeom>
              <a:avLst/>
              <a:gdLst/>
              <a:ahLst/>
              <a:cxnLst/>
              <a:rect l="0" t="0" r="0" b="0"/>
              <a:pathLst>
                <a:path w="85474" h="233827">
                  <a:moveTo>
                    <a:pt x="85473" y="14751"/>
                  </a:moveTo>
                  <a:lnTo>
                    <a:pt x="85473" y="14751"/>
                  </a:lnTo>
                  <a:lnTo>
                    <a:pt x="85473" y="9695"/>
                  </a:lnTo>
                  <a:lnTo>
                    <a:pt x="84415" y="8205"/>
                  </a:lnTo>
                  <a:lnTo>
                    <a:pt x="82649" y="7212"/>
                  </a:lnTo>
                  <a:lnTo>
                    <a:pt x="62681" y="0"/>
                  </a:lnTo>
                  <a:lnTo>
                    <a:pt x="54882" y="2198"/>
                  </a:lnTo>
                  <a:lnTo>
                    <a:pt x="39484" y="9385"/>
                  </a:lnTo>
                  <a:lnTo>
                    <a:pt x="30462" y="20833"/>
                  </a:lnTo>
                  <a:lnTo>
                    <a:pt x="9460" y="67718"/>
                  </a:lnTo>
                  <a:lnTo>
                    <a:pt x="1666" y="114231"/>
                  </a:lnTo>
                  <a:lnTo>
                    <a:pt x="0" y="161737"/>
                  </a:lnTo>
                  <a:lnTo>
                    <a:pt x="1977" y="183795"/>
                  </a:lnTo>
                  <a:lnTo>
                    <a:pt x="16166" y="218340"/>
                  </a:lnTo>
                  <a:lnTo>
                    <a:pt x="47373" y="23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931"/>
          <p:cNvGrpSpPr/>
          <p:nvPr/>
        </p:nvGrpSpPr>
        <p:grpSpPr>
          <a:xfrm>
            <a:off x="8170711" y="352541"/>
            <a:ext cx="1659090" cy="776853"/>
            <a:chOff x="8170711" y="352541"/>
            <a:chExt cx="1659090" cy="776853"/>
          </a:xfrm>
        </p:grpSpPr>
        <p:sp>
          <p:nvSpPr>
            <p:cNvPr id="494" name="SMARTInkShape-4634"/>
            <p:cNvSpPr/>
            <p:nvPr>
              <p:custDataLst>
                <p:tags r:id="rId49"/>
              </p:custDataLst>
            </p:nvPr>
          </p:nvSpPr>
          <p:spPr>
            <a:xfrm>
              <a:off x="9544050" y="610924"/>
              <a:ext cx="122483" cy="452581"/>
            </a:xfrm>
            <a:custGeom>
              <a:avLst/>
              <a:gdLst/>
              <a:ahLst/>
              <a:cxnLst/>
              <a:rect l="0" t="0" r="0" b="0"/>
              <a:pathLst>
                <a:path w="122483" h="452581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6" y="1675"/>
                  </a:lnTo>
                  <a:lnTo>
                    <a:pt x="49108" y="40968"/>
                  </a:lnTo>
                  <a:lnTo>
                    <a:pt x="73044" y="87542"/>
                  </a:lnTo>
                  <a:lnTo>
                    <a:pt x="93333" y="128178"/>
                  </a:lnTo>
                  <a:lnTo>
                    <a:pt x="110118" y="173599"/>
                  </a:lnTo>
                  <a:lnTo>
                    <a:pt x="117028" y="209064"/>
                  </a:lnTo>
                  <a:lnTo>
                    <a:pt x="120804" y="249521"/>
                  </a:lnTo>
                  <a:lnTo>
                    <a:pt x="122482" y="287963"/>
                  </a:lnTo>
                  <a:lnTo>
                    <a:pt x="121310" y="329571"/>
                  </a:lnTo>
                  <a:lnTo>
                    <a:pt x="109557" y="371298"/>
                  </a:lnTo>
                  <a:lnTo>
                    <a:pt x="92745" y="411613"/>
                  </a:lnTo>
                  <a:lnTo>
                    <a:pt x="80379" y="431970"/>
                  </a:lnTo>
                  <a:lnTo>
                    <a:pt x="52565" y="452519"/>
                  </a:lnTo>
                  <a:lnTo>
                    <a:pt x="48801" y="452580"/>
                  </a:lnTo>
                  <a:lnTo>
                    <a:pt x="28575" y="4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635"/>
            <p:cNvSpPr/>
            <p:nvPr>
              <p:custDataLst>
                <p:tags r:id="rId50"/>
              </p:custDataLst>
            </p:nvPr>
          </p:nvSpPr>
          <p:spPr>
            <a:xfrm>
              <a:off x="9715975" y="352541"/>
              <a:ext cx="113826" cy="247535"/>
            </a:xfrm>
            <a:custGeom>
              <a:avLst/>
              <a:gdLst/>
              <a:ahLst/>
              <a:cxnLst/>
              <a:rect l="0" t="0" r="0" b="0"/>
              <a:pathLst>
                <a:path w="113826" h="247535">
                  <a:moveTo>
                    <a:pt x="37625" y="9409"/>
                  </a:moveTo>
                  <a:lnTo>
                    <a:pt x="37625" y="9409"/>
                  </a:lnTo>
                  <a:lnTo>
                    <a:pt x="37625" y="4352"/>
                  </a:lnTo>
                  <a:lnTo>
                    <a:pt x="38683" y="2863"/>
                  </a:lnTo>
                  <a:lnTo>
                    <a:pt x="40449" y="1870"/>
                  </a:lnTo>
                  <a:lnTo>
                    <a:pt x="46759" y="0"/>
                  </a:lnTo>
                  <a:lnTo>
                    <a:pt x="47035" y="4975"/>
                  </a:lnTo>
                  <a:lnTo>
                    <a:pt x="29839" y="49247"/>
                  </a:lnTo>
                  <a:lnTo>
                    <a:pt x="10095" y="91720"/>
                  </a:lnTo>
                  <a:lnTo>
                    <a:pt x="592" y="128087"/>
                  </a:lnTo>
                  <a:lnTo>
                    <a:pt x="0" y="135532"/>
                  </a:lnTo>
                  <a:lnTo>
                    <a:pt x="2558" y="142369"/>
                  </a:lnTo>
                  <a:lnTo>
                    <a:pt x="4722" y="145674"/>
                  </a:lnTo>
                  <a:lnTo>
                    <a:pt x="8282" y="146819"/>
                  </a:lnTo>
                  <a:lnTo>
                    <a:pt x="24462" y="143374"/>
                  </a:lnTo>
                  <a:lnTo>
                    <a:pt x="67579" y="127718"/>
                  </a:lnTo>
                  <a:lnTo>
                    <a:pt x="76690" y="125491"/>
                  </a:lnTo>
                  <a:lnTo>
                    <a:pt x="79543" y="127013"/>
                  </a:lnTo>
                  <a:lnTo>
                    <a:pt x="81446" y="130145"/>
                  </a:lnTo>
                  <a:lnTo>
                    <a:pt x="93229" y="168536"/>
                  </a:lnTo>
                  <a:lnTo>
                    <a:pt x="94571" y="215037"/>
                  </a:lnTo>
                  <a:lnTo>
                    <a:pt x="94641" y="222694"/>
                  </a:lnTo>
                  <a:lnTo>
                    <a:pt x="96802" y="228857"/>
                  </a:lnTo>
                  <a:lnTo>
                    <a:pt x="113825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636"/>
            <p:cNvSpPr/>
            <p:nvPr>
              <p:custDataLst>
                <p:tags r:id="rId51"/>
              </p:custDataLst>
            </p:nvPr>
          </p:nvSpPr>
          <p:spPr>
            <a:xfrm>
              <a:off x="9363075" y="680743"/>
              <a:ext cx="84420" cy="357483"/>
            </a:xfrm>
            <a:custGeom>
              <a:avLst/>
              <a:gdLst/>
              <a:ahLst/>
              <a:cxnLst/>
              <a:rect l="0" t="0" r="0" b="0"/>
              <a:pathLst>
                <a:path w="84420" h="357483">
                  <a:moveTo>
                    <a:pt x="0" y="5057"/>
                  </a:moveTo>
                  <a:lnTo>
                    <a:pt x="0" y="5057"/>
                  </a:lnTo>
                  <a:lnTo>
                    <a:pt x="5057" y="0"/>
                  </a:lnTo>
                  <a:lnTo>
                    <a:pt x="8663" y="628"/>
                  </a:lnTo>
                  <a:lnTo>
                    <a:pt x="24909" y="12682"/>
                  </a:lnTo>
                  <a:lnTo>
                    <a:pt x="47244" y="36949"/>
                  </a:lnTo>
                  <a:lnTo>
                    <a:pt x="65346" y="79717"/>
                  </a:lnTo>
                  <a:lnTo>
                    <a:pt x="75806" y="117843"/>
                  </a:lnTo>
                  <a:lnTo>
                    <a:pt x="81317" y="150434"/>
                  </a:lnTo>
                  <a:lnTo>
                    <a:pt x="84419" y="197474"/>
                  </a:lnTo>
                  <a:lnTo>
                    <a:pt x="83222" y="238693"/>
                  </a:lnTo>
                  <a:lnTo>
                    <a:pt x="71459" y="276660"/>
                  </a:lnTo>
                  <a:lnTo>
                    <a:pt x="54188" y="323242"/>
                  </a:lnTo>
                  <a:lnTo>
                    <a:pt x="19050" y="35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637"/>
            <p:cNvSpPr/>
            <p:nvPr>
              <p:custDataLst>
                <p:tags r:id="rId52"/>
              </p:custDataLst>
            </p:nvPr>
          </p:nvSpPr>
          <p:spPr>
            <a:xfrm>
              <a:off x="9248775" y="771525"/>
              <a:ext cx="73013" cy="228601"/>
            </a:xfrm>
            <a:custGeom>
              <a:avLst/>
              <a:gdLst/>
              <a:ahLst/>
              <a:cxnLst/>
              <a:rect l="0" t="0" r="0" b="0"/>
              <a:pathLst>
                <a:path w="73013" h="228601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34024" y="10113"/>
                  </a:lnTo>
                  <a:lnTo>
                    <a:pt x="47925" y="36701"/>
                  </a:lnTo>
                  <a:lnTo>
                    <a:pt x="65441" y="75924"/>
                  </a:lnTo>
                  <a:lnTo>
                    <a:pt x="73012" y="99637"/>
                  </a:lnTo>
                  <a:lnTo>
                    <a:pt x="70198" y="125125"/>
                  </a:lnTo>
                  <a:lnTo>
                    <a:pt x="57607" y="162898"/>
                  </a:lnTo>
                  <a:lnTo>
                    <a:pt x="45526" y="18737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638"/>
            <p:cNvSpPr/>
            <p:nvPr>
              <p:custDataLst>
                <p:tags r:id="rId53"/>
              </p:custDataLst>
            </p:nvPr>
          </p:nvSpPr>
          <p:spPr>
            <a:xfrm>
              <a:off x="9096375" y="835800"/>
              <a:ext cx="85726" cy="110187"/>
            </a:xfrm>
            <a:custGeom>
              <a:avLst/>
              <a:gdLst/>
              <a:ahLst/>
              <a:cxnLst/>
              <a:rect l="0" t="0" r="0" b="0"/>
              <a:pathLst>
                <a:path w="85726" h="110187">
                  <a:moveTo>
                    <a:pt x="0" y="2400"/>
                  </a:moveTo>
                  <a:lnTo>
                    <a:pt x="0" y="2400"/>
                  </a:lnTo>
                  <a:lnTo>
                    <a:pt x="0" y="10601"/>
                  </a:lnTo>
                  <a:lnTo>
                    <a:pt x="24889" y="38853"/>
                  </a:lnTo>
                  <a:lnTo>
                    <a:pt x="31523" y="53526"/>
                  </a:lnTo>
                  <a:lnTo>
                    <a:pt x="32355" y="67809"/>
                  </a:lnTo>
                  <a:lnTo>
                    <a:pt x="24265" y="94225"/>
                  </a:lnTo>
                  <a:lnTo>
                    <a:pt x="15538" y="108394"/>
                  </a:lnTo>
                  <a:lnTo>
                    <a:pt x="12476" y="110105"/>
                  </a:lnTo>
                  <a:lnTo>
                    <a:pt x="9374" y="110186"/>
                  </a:lnTo>
                  <a:lnTo>
                    <a:pt x="6250" y="109183"/>
                  </a:lnTo>
                  <a:lnTo>
                    <a:pt x="5225" y="105338"/>
                  </a:lnTo>
                  <a:lnTo>
                    <a:pt x="6909" y="92600"/>
                  </a:lnTo>
                  <a:lnTo>
                    <a:pt x="18863" y="67579"/>
                  </a:lnTo>
                  <a:lnTo>
                    <a:pt x="54236" y="19995"/>
                  </a:lnTo>
                  <a:lnTo>
                    <a:pt x="68046" y="2557"/>
                  </a:lnTo>
                  <a:lnTo>
                    <a:pt x="70765" y="388"/>
                  </a:lnTo>
                  <a:lnTo>
                    <a:pt x="72576" y="0"/>
                  </a:lnTo>
                  <a:lnTo>
                    <a:pt x="73785" y="800"/>
                  </a:lnTo>
                  <a:lnTo>
                    <a:pt x="75485" y="12039"/>
                  </a:lnTo>
                  <a:lnTo>
                    <a:pt x="76172" y="58281"/>
                  </a:lnTo>
                  <a:lnTo>
                    <a:pt x="77245" y="70628"/>
                  </a:lnTo>
                  <a:lnTo>
                    <a:pt x="85725" y="8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639"/>
            <p:cNvSpPr/>
            <p:nvPr>
              <p:custDataLst>
                <p:tags r:id="rId54"/>
              </p:custDataLst>
            </p:nvPr>
          </p:nvSpPr>
          <p:spPr>
            <a:xfrm>
              <a:off x="9001339" y="743493"/>
              <a:ext cx="75987" cy="228058"/>
            </a:xfrm>
            <a:custGeom>
              <a:avLst/>
              <a:gdLst/>
              <a:ahLst/>
              <a:cxnLst/>
              <a:rect l="0" t="0" r="0" b="0"/>
              <a:pathLst>
                <a:path w="75987" h="228058">
                  <a:moveTo>
                    <a:pt x="75986" y="28032"/>
                  </a:moveTo>
                  <a:lnTo>
                    <a:pt x="75986" y="28032"/>
                  </a:lnTo>
                  <a:lnTo>
                    <a:pt x="75986" y="14775"/>
                  </a:lnTo>
                  <a:lnTo>
                    <a:pt x="72811" y="11785"/>
                  </a:lnTo>
                  <a:lnTo>
                    <a:pt x="48587" y="0"/>
                  </a:lnTo>
                  <a:lnTo>
                    <a:pt x="20998" y="39277"/>
                  </a:lnTo>
                  <a:lnTo>
                    <a:pt x="8028" y="80692"/>
                  </a:lnTo>
                  <a:lnTo>
                    <a:pt x="1415" y="127452"/>
                  </a:lnTo>
                  <a:lnTo>
                    <a:pt x="0" y="172188"/>
                  </a:lnTo>
                  <a:lnTo>
                    <a:pt x="940" y="189468"/>
                  </a:lnTo>
                  <a:lnTo>
                    <a:pt x="4884" y="204204"/>
                  </a:lnTo>
                  <a:lnTo>
                    <a:pt x="10594" y="210038"/>
                  </a:lnTo>
                  <a:lnTo>
                    <a:pt x="47411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640"/>
            <p:cNvSpPr/>
            <p:nvPr>
              <p:custDataLst>
                <p:tags r:id="rId55"/>
              </p:custDataLst>
            </p:nvPr>
          </p:nvSpPr>
          <p:spPr>
            <a:xfrm>
              <a:off x="8801100" y="813358"/>
              <a:ext cx="113201" cy="316036"/>
            </a:xfrm>
            <a:custGeom>
              <a:avLst/>
              <a:gdLst/>
              <a:ahLst/>
              <a:cxnLst/>
              <a:rect l="0" t="0" r="0" b="0"/>
              <a:pathLst>
                <a:path w="113201" h="316036">
                  <a:moveTo>
                    <a:pt x="0" y="72467"/>
                  </a:moveTo>
                  <a:lnTo>
                    <a:pt x="0" y="72467"/>
                  </a:lnTo>
                  <a:lnTo>
                    <a:pt x="5057" y="67410"/>
                  </a:lnTo>
                  <a:lnTo>
                    <a:pt x="6546" y="66979"/>
                  </a:lnTo>
                  <a:lnTo>
                    <a:pt x="7540" y="67750"/>
                  </a:lnTo>
                  <a:lnTo>
                    <a:pt x="8201" y="69322"/>
                  </a:lnTo>
                  <a:lnTo>
                    <a:pt x="12173" y="110676"/>
                  </a:lnTo>
                  <a:lnTo>
                    <a:pt x="17691" y="153745"/>
                  </a:lnTo>
                  <a:lnTo>
                    <a:pt x="18783" y="196472"/>
                  </a:lnTo>
                  <a:lnTo>
                    <a:pt x="20030" y="232211"/>
                  </a:lnTo>
                  <a:lnTo>
                    <a:pt x="26573" y="276569"/>
                  </a:lnTo>
                  <a:lnTo>
                    <a:pt x="28458" y="316035"/>
                  </a:lnTo>
                  <a:lnTo>
                    <a:pt x="28565" y="274930"/>
                  </a:lnTo>
                  <a:lnTo>
                    <a:pt x="28572" y="229470"/>
                  </a:lnTo>
                  <a:lnTo>
                    <a:pt x="28574" y="194104"/>
                  </a:lnTo>
                  <a:lnTo>
                    <a:pt x="28575" y="146960"/>
                  </a:lnTo>
                  <a:lnTo>
                    <a:pt x="28575" y="107239"/>
                  </a:lnTo>
                  <a:lnTo>
                    <a:pt x="31397" y="64778"/>
                  </a:lnTo>
                  <a:lnTo>
                    <a:pt x="38936" y="33853"/>
                  </a:lnTo>
                  <a:lnTo>
                    <a:pt x="50965" y="8865"/>
                  </a:lnTo>
                  <a:lnTo>
                    <a:pt x="55144" y="4666"/>
                  </a:lnTo>
                  <a:lnTo>
                    <a:pt x="65431" y="0"/>
                  </a:lnTo>
                  <a:lnTo>
                    <a:pt x="71137" y="872"/>
                  </a:lnTo>
                  <a:lnTo>
                    <a:pt x="83121" y="7486"/>
                  </a:lnTo>
                  <a:lnTo>
                    <a:pt x="101770" y="23110"/>
                  </a:lnTo>
                  <a:lnTo>
                    <a:pt x="108731" y="40653"/>
                  </a:lnTo>
                  <a:lnTo>
                    <a:pt x="113200" y="76296"/>
                  </a:lnTo>
                  <a:lnTo>
                    <a:pt x="108167" y="90396"/>
                  </a:lnTo>
                  <a:lnTo>
                    <a:pt x="87688" y="116696"/>
                  </a:lnTo>
                  <a:lnTo>
                    <a:pt x="69491" y="130845"/>
                  </a:lnTo>
                  <a:lnTo>
                    <a:pt x="63261" y="132552"/>
                  </a:lnTo>
                  <a:lnTo>
                    <a:pt x="50694" y="131627"/>
                  </a:lnTo>
                  <a:lnTo>
                    <a:pt x="46496" y="128840"/>
                  </a:lnTo>
                  <a:lnTo>
                    <a:pt x="43697" y="124866"/>
                  </a:lnTo>
                  <a:lnTo>
                    <a:pt x="38100" y="11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641"/>
            <p:cNvSpPr/>
            <p:nvPr>
              <p:custDataLst>
                <p:tags r:id="rId56"/>
              </p:custDataLst>
            </p:nvPr>
          </p:nvSpPr>
          <p:spPr>
            <a:xfrm>
              <a:off x="8486775" y="828791"/>
              <a:ext cx="171451" cy="136174"/>
            </a:xfrm>
            <a:custGeom>
              <a:avLst/>
              <a:gdLst/>
              <a:ahLst/>
              <a:cxnLst/>
              <a:rect l="0" t="0" r="0" b="0"/>
              <a:pathLst>
                <a:path w="171451" h="136174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10113" y="0"/>
                  </a:lnTo>
                  <a:lnTo>
                    <a:pt x="26515" y="4975"/>
                  </a:lnTo>
                  <a:lnTo>
                    <a:pt x="44781" y="23265"/>
                  </a:lnTo>
                  <a:lnTo>
                    <a:pt x="51653" y="37086"/>
                  </a:lnTo>
                  <a:lnTo>
                    <a:pt x="56064" y="73320"/>
                  </a:lnTo>
                  <a:lnTo>
                    <a:pt x="51022" y="91083"/>
                  </a:lnTo>
                  <a:lnTo>
                    <a:pt x="25652" y="125292"/>
                  </a:lnTo>
                  <a:lnTo>
                    <a:pt x="17398" y="134290"/>
                  </a:lnTo>
                  <a:lnTo>
                    <a:pt x="14774" y="136055"/>
                  </a:lnTo>
                  <a:lnTo>
                    <a:pt x="13024" y="136173"/>
                  </a:lnTo>
                  <a:lnTo>
                    <a:pt x="11858" y="135193"/>
                  </a:lnTo>
                  <a:lnTo>
                    <a:pt x="12139" y="133482"/>
                  </a:lnTo>
                  <a:lnTo>
                    <a:pt x="45233" y="89436"/>
                  </a:lnTo>
                  <a:lnTo>
                    <a:pt x="78198" y="59942"/>
                  </a:lnTo>
                  <a:lnTo>
                    <a:pt x="80707" y="55798"/>
                  </a:lnTo>
                  <a:lnTo>
                    <a:pt x="94351" y="44908"/>
                  </a:lnTo>
                  <a:lnTo>
                    <a:pt x="106743" y="40036"/>
                  </a:lnTo>
                  <a:lnTo>
                    <a:pt x="109262" y="40410"/>
                  </a:lnTo>
                  <a:lnTo>
                    <a:pt x="110941" y="41718"/>
                  </a:lnTo>
                  <a:lnTo>
                    <a:pt x="112061" y="43648"/>
                  </a:lnTo>
                  <a:lnTo>
                    <a:pt x="110482" y="51438"/>
                  </a:lnTo>
                  <a:lnTo>
                    <a:pt x="107311" y="63013"/>
                  </a:lnTo>
                  <a:lnTo>
                    <a:pt x="106585" y="85264"/>
                  </a:lnTo>
                  <a:lnTo>
                    <a:pt x="110166" y="95333"/>
                  </a:lnTo>
                  <a:lnTo>
                    <a:pt x="118107" y="103337"/>
                  </a:lnTo>
                  <a:lnTo>
                    <a:pt x="130809" y="110421"/>
                  </a:lnTo>
                  <a:lnTo>
                    <a:pt x="17145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642"/>
            <p:cNvSpPr/>
            <p:nvPr>
              <p:custDataLst>
                <p:tags r:id="rId57"/>
              </p:custDataLst>
            </p:nvPr>
          </p:nvSpPr>
          <p:spPr>
            <a:xfrm>
              <a:off x="8170711" y="715699"/>
              <a:ext cx="211290" cy="290695"/>
            </a:xfrm>
            <a:custGeom>
              <a:avLst/>
              <a:gdLst/>
              <a:ahLst/>
              <a:cxnLst/>
              <a:rect l="0" t="0" r="0" b="0"/>
              <a:pathLst>
                <a:path w="211290" h="290695">
                  <a:moveTo>
                    <a:pt x="201764" y="8201"/>
                  </a:moveTo>
                  <a:lnTo>
                    <a:pt x="201764" y="8201"/>
                  </a:lnTo>
                  <a:lnTo>
                    <a:pt x="209964" y="0"/>
                  </a:lnTo>
                  <a:lnTo>
                    <a:pt x="166624" y="43341"/>
                  </a:lnTo>
                  <a:lnTo>
                    <a:pt x="122226" y="82682"/>
                  </a:lnTo>
                  <a:lnTo>
                    <a:pt x="80321" y="113168"/>
                  </a:lnTo>
                  <a:lnTo>
                    <a:pt x="62417" y="126438"/>
                  </a:lnTo>
                  <a:lnTo>
                    <a:pt x="51942" y="130922"/>
                  </a:lnTo>
                  <a:lnTo>
                    <a:pt x="53200" y="132349"/>
                  </a:lnTo>
                  <a:lnTo>
                    <a:pt x="76105" y="145187"/>
                  </a:lnTo>
                  <a:lnTo>
                    <a:pt x="114579" y="150971"/>
                  </a:lnTo>
                  <a:lnTo>
                    <a:pt x="141006" y="158336"/>
                  </a:lnTo>
                  <a:lnTo>
                    <a:pt x="148302" y="164180"/>
                  </a:lnTo>
                  <a:lnTo>
                    <a:pt x="148131" y="168279"/>
                  </a:lnTo>
                  <a:lnTo>
                    <a:pt x="142296" y="178477"/>
                  </a:lnTo>
                  <a:lnTo>
                    <a:pt x="95950" y="222953"/>
                  </a:lnTo>
                  <a:lnTo>
                    <a:pt x="53196" y="248216"/>
                  </a:lnTo>
                  <a:lnTo>
                    <a:pt x="9763" y="272393"/>
                  </a:lnTo>
                  <a:lnTo>
                    <a:pt x="720" y="282959"/>
                  </a:lnTo>
                  <a:lnTo>
                    <a:pt x="0" y="286622"/>
                  </a:lnTo>
                  <a:lnTo>
                    <a:pt x="1639" y="289065"/>
                  </a:lnTo>
                  <a:lnTo>
                    <a:pt x="4847" y="290694"/>
                  </a:lnTo>
                  <a:lnTo>
                    <a:pt x="16879" y="289681"/>
                  </a:lnTo>
                  <a:lnTo>
                    <a:pt x="55530" y="285464"/>
                  </a:lnTo>
                  <a:lnTo>
                    <a:pt x="98442" y="283573"/>
                  </a:lnTo>
                  <a:lnTo>
                    <a:pt x="139517" y="276882"/>
                  </a:lnTo>
                  <a:lnTo>
                    <a:pt x="211289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932"/>
          <p:cNvGrpSpPr/>
          <p:nvPr/>
        </p:nvGrpSpPr>
        <p:grpSpPr>
          <a:xfrm>
            <a:off x="6907127" y="594587"/>
            <a:ext cx="1122449" cy="456704"/>
            <a:chOff x="6907127" y="594587"/>
            <a:chExt cx="1122449" cy="456704"/>
          </a:xfrm>
        </p:grpSpPr>
        <p:sp>
          <p:nvSpPr>
            <p:cNvPr id="504" name="SMARTInkShape-4643"/>
            <p:cNvSpPr/>
            <p:nvPr>
              <p:custDataLst>
                <p:tags r:id="rId45"/>
              </p:custDataLst>
            </p:nvPr>
          </p:nvSpPr>
          <p:spPr>
            <a:xfrm>
              <a:off x="7919763" y="676391"/>
              <a:ext cx="109813" cy="352310"/>
            </a:xfrm>
            <a:custGeom>
              <a:avLst/>
              <a:gdLst/>
              <a:ahLst/>
              <a:cxnLst/>
              <a:rect l="0" t="0" r="0" b="0"/>
              <a:pathLst>
                <a:path w="109813" h="352310">
                  <a:moveTo>
                    <a:pt x="81237" y="9409"/>
                  </a:moveTo>
                  <a:lnTo>
                    <a:pt x="81237" y="9409"/>
                  </a:lnTo>
                  <a:lnTo>
                    <a:pt x="81237" y="0"/>
                  </a:lnTo>
                  <a:lnTo>
                    <a:pt x="58444" y="24800"/>
                  </a:lnTo>
                  <a:lnTo>
                    <a:pt x="35957" y="72170"/>
                  </a:lnTo>
                  <a:lnTo>
                    <a:pt x="16593" y="117605"/>
                  </a:lnTo>
                  <a:lnTo>
                    <a:pt x="10172" y="136871"/>
                  </a:lnTo>
                  <a:lnTo>
                    <a:pt x="5500" y="175351"/>
                  </a:lnTo>
                  <a:lnTo>
                    <a:pt x="0" y="208860"/>
                  </a:lnTo>
                  <a:lnTo>
                    <a:pt x="6551" y="254751"/>
                  </a:lnTo>
                  <a:lnTo>
                    <a:pt x="17832" y="284950"/>
                  </a:lnTo>
                  <a:lnTo>
                    <a:pt x="28715" y="302263"/>
                  </a:lnTo>
                  <a:lnTo>
                    <a:pt x="64260" y="330810"/>
                  </a:lnTo>
                  <a:lnTo>
                    <a:pt x="109812" y="35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644"/>
            <p:cNvSpPr/>
            <p:nvPr>
              <p:custDataLst>
                <p:tags r:id="rId46"/>
              </p:custDataLst>
            </p:nvPr>
          </p:nvSpPr>
          <p:spPr>
            <a:xfrm>
              <a:off x="7573700" y="866775"/>
              <a:ext cx="132026" cy="17033"/>
            </a:xfrm>
            <a:custGeom>
              <a:avLst/>
              <a:gdLst/>
              <a:ahLst/>
              <a:cxnLst/>
              <a:rect l="0" t="0" r="0" b="0"/>
              <a:pathLst>
                <a:path w="132026" h="17033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9701"/>
                  </a:lnTo>
                  <a:lnTo>
                    <a:pt x="4124" y="14189"/>
                  </a:lnTo>
                  <a:lnTo>
                    <a:pt x="12033" y="16890"/>
                  </a:lnTo>
                  <a:lnTo>
                    <a:pt x="24720" y="17032"/>
                  </a:lnTo>
                  <a:lnTo>
                    <a:pt x="55663" y="13278"/>
                  </a:lnTo>
                  <a:lnTo>
                    <a:pt x="98401" y="14774"/>
                  </a:lnTo>
                  <a:lnTo>
                    <a:pt x="132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645"/>
            <p:cNvSpPr/>
            <p:nvPr>
              <p:custDataLst>
                <p:tags r:id="rId47"/>
              </p:custDataLst>
            </p:nvPr>
          </p:nvSpPr>
          <p:spPr>
            <a:xfrm>
              <a:off x="7219950" y="790691"/>
              <a:ext cx="209551" cy="177329"/>
            </a:xfrm>
            <a:custGeom>
              <a:avLst/>
              <a:gdLst/>
              <a:ahLst/>
              <a:cxnLst/>
              <a:rect l="0" t="0" r="0" b="0"/>
              <a:pathLst>
                <a:path w="209551" h="177329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3257" y="0"/>
                  </a:lnTo>
                  <a:lnTo>
                    <a:pt x="19297" y="2758"/>
                  </a:lnTo>
                  <a:lnTo>
                    <a:pt x="48049" y="24800"/>
                  </a:lnTo>
                  <a:lnTo>
                    <a:pt x="65505" y="58193"/>
                  </a:lnTo>
                  <a:lnTo>
                    <a:pt x="74088" y="85250"/>
                  </a:lnTo>
                  <a:lnTo>
                    <a:pt x="74725" y="120424"/>
                  </a:lnTo>
                  <a:lnTo>
                    <a:pt x="62888" y="149722"/>
                  </a:lnTo>
                  <a:lnTo>
                    <a:pt x="48737" y="168340"/>
                  </a:lnTo>
                  <a:lnTo>
                    <a:pt x="40005" y="175295"/>
                  </a:lnTo>
                  <a:lnTo>
                    <a:pt x="36195" y="177150"/>
                  </a:lnTo>
                  <a:lnTo>
                    <a:pt x="33655" y="177328"/>
                  </a:lnTo>
                  <a:lnTo>
                    <a:pt x="31962" y="176388"/>
                  </a:lnTo>
                  <a:lnTo>
                    <a:pt x="30833" y="174704"/>
                  </a:lnTo>
                  <a:lnTo>
                    <a:pt x="32400" y="167187"/>
                  </a:lnTo>
                  <a:lnTo>
                    <a:pt x="50783" y="122509"/>
                  </a:lnTo>
                  <a:lnTo>
                    <a:pt x="62787" y="105184"/>
                  </a:lnTo>
                  <a:lnTo>
                    <a:pt x="101703" y="63709"/>
                  </a:lnTo>
                  <a:lnTo>
                    <a:pt x="149119" y="24598"/>
                  </a:lnTo>
                  <a:lnTo>
                    <a:pt x="160953" y="17790"/>
                  </a:lnTo>
                  <a:lnTo>
                    <a:pt x="166785" y="12076"/>
                  </a:lnTo>
                  <a:lnTo>
                    <a:pt x="170068" y="5025"/>
                  </a:lnTo>
                  <a:lnTo>
                    <a:pt x="170528" y="5428"/>
                  </a:lnTo>
                  <a:lnTo>
                    <a:pt x="170835" y="6755"/>
                  </a:lnTo>
                  <a:lnTo>
                    <a:pt x="155167" y="48293"/>
                  </a:lnTo>
                  <a:lnTo>
                    <a:pt x="139647" y="87176"/>
                  </a:lnTo>
                  <a:lnTo>
                    <a:pt x="135216" y="119705"/>
                  </a:lnTo>
                  <a:lnTo>
                    <a:pt x="138960" y="146041"/>
                  </a:lnTo>
                  <a:lnTo>
                    <a:pt x="142381" y="151297"/>
                  </a:lnTo>
                  <a:lnTo>
                    <a:pt x="146779" y="154801"/>
                  </a:lnTo>
                  <a:lnTo>
                    <a:pt x="158368" y="158694"/>
                  </a:lnTo>
                  <a:lnTo>
                    <a:pt x="209550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646"/>
            <p:cNvSpPr/>
            <p:nvPr>
              <p:custDataLst>
                <p:tags r:id="rId48"/>
              </p:custDataLst>
            </p:nvPr>
          </p:nvSpPr>
          <p:spPr>
            <a:xfrm>
              <a:off x="6907127" y="594587"/>
              <a:ext cx="150899" cy="456704"/>
            </a:xfrm>
            <a:custGeom>
              <a:avLst/>
              <a:gdLst/>
              <a:ahLst/>
              <a:cxnLst/>
              <a:rect l="0" t="0" r="0" b="0"/>
              <a:pathLst>
                <a:path w="150899" h="456704">
                  <a:moveTo>
                    <a:pt x="131848" y="5488"/>
                  </a:moveTo>
                  <a:lnTo>
                    <a:pt x="131848" y="5488"/>
                  </a:lnTo>
                  <a:lnTo>
                    <a:pt x="131848" y="431"/>
                  </a:lnTo>
                  <a:lnTo>
                    <a:pt x="130790" y="0"/>
                  </a:lnTo>
                  <a:lnTo>
                    <a:pt x="121487" y="4090"/>
                  </a:lnTo>
                  <a:lnTo>
                    <a:pt x="118591" y="4556"/>
                  </a:lnTo>
                  <a:lnTo>
                    <a:pt x="104402" y="15325"/>
                  </a:lnTo>
                  <a:lnTo>
                    <a:pt x="73224" y="58445"/>
                  </a:lnTo>
                  <a:lnTo>
                    <a:pt x="57446" y="93381"/>
                  </a:lnTo>
                  <a:lnTo>
                    <a:pt x="39365" y="137246"/>
                  </a:lnTo>
                  <a:lnTo>
                    <a:pt x="21897" y="184267"/>
                  </a:lnTo>
                  <a:lnTo>
                    <a:pt x="11078" y="224129"/>
                  </a:lnTo>
                  <a:lnTo>
                    <a:pt x="3570" y="262577"/>
                  </a:lnTo>
                  <a:lnTo>
                    <a:pt x="0" y="301326"/>
                  </a:lnTo>
                  <a:lnTo>
                    <a:pt x="3999" y="341264"/>
                  </a:lnTo>
                  <a:lnTo>
                    <a:pt x="9345" y="377476"/>
                  </a:lnTo>
                  <a:lnTo>
                    <a:pt x="29377" y="411538"/>
                  </a:lnTo>
                  <a:lnTo>
                    <a:pt x="54684" y="435891"/>
                  </a:lnTo>
                  <a:lnTo>
                    <a:pt x="71448" y="445486"/>
                  </a:lnTo>
                  <a:lnTo>
                    <a:pt x="109570" y="456703"/>
                  </a:lnTo>
                  <a:lnTo>
                    <a:pt x="150898" y="45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4647"/>
          <p:cNvSpPr/>
          <p:nvPr>
            <p:custDataLst>
              <p:tags r:id="rId12"/>
            </p:custDataLst>
          </p:nvPr>
        </p:nvSpPr>
        <p:spPr>
          <a:xfrm>
            <a:off x="6225944" y="610108"/>
            <a:ext cx="355832" cy="380466"/>
          </a:xfrm>
          <a:custGeom>
            <a:avLst/>
            <a:gdLst/>
            <a:ahLst/>
            <a:cxnLst/>
            <a:rect l="0" t="0" r="0" b="0"/>
            <a:pathLst>
              <a:path w="355832" h="380466">
                <a:moveTo>
                  <a:pt x="232006" y="18542"/>
                </a:moveTo>
                <a:lnTo>
                  <a:pt x="232006" y="18542"/>
                </a:lnTo>
                <a:lnTo>
                  <a:pt x="237062" y="18542"/>
                </a:lnTo>
                <a:lnTo>
                  <a:pt x="242367" y="15720"/>
                </a:lnTo>
                <a:lnTo>
                  <a:pt x="257516" y="3354"/>
                </a:lnTo>
                <a:lnTo>
                  <a:pt x="268238" y="0"/>
                </a:lnTo>
                <a:lnTo>
                  <a:pt x="268861" y="889"/>
                </a:lnTo>
                <a:lnTo>
                  <a:pt x="269553" y="4699"/>
                </a:lnTo>
                <a:lnTo>
                  <a:pt x="267621" y="7197"/>
                </a:lnTo>
                <a:lnTo>
                  <a:pt x="228667" y="35685"/>
                </a:lnTo>
                <a:lnTo>
                  <a:pt x="188190" y="54972"/>
                </a:lnTo>
                <a:lnTo>
                  <a:pt x="144796" y="77876"/>
                </a:lnTo>
                <a:lnTo>
                  <a:pt x="122911" y="89745"/>
                </a:lnTo>
                <a:lnTo>
                  <a:pt x="78391" y="107487"/>
                </a:lnTo>
                <a:lnTo>
                  <a:pt x="33938" y="128837"/>
                </a:lnTo>
                <a:lnTo>
                  <a:pt x="15906" y="140376"/>
                </a:lnTo>
                <a:lnTo>
                  <a:pt x="22720" y="144304"/>
                </a:lnTo>
                <a:lnTo>
                  <a:pt x="69450" y="157439"/>
                </a:lnTo>
                <a:lnTo>
                  <a:pt x="112564" y="163453"/>
                </a:lnTo>
                <a:lnTo>
                  <a:pt x="160071" y="180646"/>
                </a:lnTo>
                <a:lnTo>
                  <a:pt x="170402" y="185838"/>
                </a:lnTo>
                <a:lnTo>
                  <a:pt x="182048" y="188146"/>
                </a:lnTo>
                <a:lnTo>
                  <a:pt x="186001" y="191936"/>
                </a:lnTo>
                <a:lnTo>
                  <a:pt x="190393" y="204614"/>
                </a:lnTo>
                <a:lnTo>
                  <a:pt x="188390" y="212440"/>
                </a:lnTo>
                <a:lnTo>
                  <a:pt x="170399" y="238624"/>
                </a:lnTo>
                <a:lnTo>
                  <a:pt x="126644" y="280318"/>
                </a:lnTo>
                <a:lnTo>
                  <a:pt x="82351" y="306048"/>
                </a:lnTo>
                <a:lnTo>
                  <a:pt x="43642" y="335007"/>
                </a:lnTo>
                <a:lnTo>
                  <a:pt x="9372" y="351807"/>
                </a:lnTo>
                <a:lnTo>
                  <a:pt x="1471" y="361040"/>
                </a:lnTo>
                <a:lnTo>
                  <a:pt x="0" y="364349"/>
                </a:lnTo>
                <a:lnTo>
                  <a:pt x="76" y="366555"/>
                </a:lnTo>
                <a:lnTo>
                  <a:pt x="1186" y="368026"/>
                </a:lnTo>
                <a:lnTo>
                  <a:pt x="17918" y="375152"/>
                </a:lnTo>
                <a:lnTo>
                  <a:pt x="48645" y="379437"/>
                </a:lnTo>
                <a:lnTo>
                  <a:pt x="94069" y="380180"/>
                </a:lnTo>
                <a:lnTo>
                  <a:pt x="129425" y="380353"/>
                </a:lnTo>
                <a:lnTo>
                  <a:pt x="169128" y="380430"/>
                </a:lnTo>
                <a:lnTo>
                  <a:pt x="206177" y="380465"/>
                </a:lnTo>
                <a:lnTo>
                  <a:pt x="250031" y="377664"/>
                </a:lnTo>
                <a:lnTo>
                  <a:pt x="288954" y="372290"/>
                </a:lnTo>
                <a:lnTo>
                  <a:pt x="331646" y="371228"/>
                </a:lnTo>
                <a:lnTo>
                  <a:pt x="355831" y="370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" name="SMARTInkShape-Group934"/>
          <p:cNvGrpSpPr/>
          <p:nvPr/>
        </p:nvGrpSpPr>
        <p:grpSpPr>
          <a:xfrm>
            <a:off x="5312541" y="1009650"/>
            <a:ext cx="240535" cy="150481"/>
            <a:chOff x="5312541" y="1009650"/>
            <a:chExt cx="240535" cy="150481"/>
          </a:xfrm>
        </p:grpSpPr>
        <p:sp>
          <p:nvSpPr>
            <p:cNvPr id="510" name="SMARTInkShape-4648"/>
            <p:cNvSpPr/>
            <p:nvPr>
              <p:custDataLst>
                <p:tags r:id="rId43"/>
              </p:custDataLst>
            </p:nvPr>
          </p:nvSpPr>
          <p:spPr>
            <a:xfrm>
              <a:off x="5312541" y="1123950"/>
              <a:ext cx="240535" cy="36181"/>
            </a:xfrm>
            <a:custGeom>
              <a:avLst/>
              <a:gdLst/>
              <a:ahLst/>
              <a:cxnLst/>
              <a:rect l="0" t="0" r="0" b="0"/>
              <a:pathLst>
                <a:path w="240535" h="36181">
                  <a:moveTo>
                    <a:pt x="21459" y="0"/>
                  </a:moveTo>
                  <a:lnTo>
                    <a:pt x="21459" y="0"/>
                  </a:lnTo>
                  <a:lnTo>
                    <a:pt x="11346" y="5056"/>
                  </a:lnTo>
                  <a:lnTo>
                    <a:pt x="3559" y="16006"/>
                  </a:lnTo>
                  <a:lnTo>
                    <a:pt x="0" y="23371"/>
                  </a:lnTo>
                  <a:lnTo>
                    <a:pt x="803" y="28280"/>
                  </a:lnTo>
                  <a:lnTo>
                    <a:pt x="4513" y="31554"/>
                  </a:lnTo>
                  <a:lnTo>
                    <a:pt x="17102" y="35190"/>
                  </a:lnTo>
                  <a:lnTo>
                    <a:pt x="43099" y="36180"/>
                  </a:lnTo>
                  <a:lnTo>
                    <a:pt x="83628" y="30391"/>
                  </a:lnTo>
                  <a:lnTo>
                    <a:pt x="129012" y="21210"/>
                  </a:lnTo>
                  <a:lnTo>
                    <a:pt x="169154" y="13457"/>
                  </a:lnTo>
                  <a:lnTo>
                    <a:pt x="240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649"/>
            <p:cNvSpPr/>
            <p:nvPr>
              <p:custDataLst>
                <p:tags r:id="rId44"/>
              </p:custDataLst>
            </p:nvPr>
          </p:nvSpPr>
          <p:spPr>
            <a:xfrm>
              <a:off x="5327123" y="1009650"/>
              <a:ext cx="178328" cy="1"/>
            </a:xfrm>
            <a:custGeom>
              <a:avLst/>
              <a:gdLst/>
              <a:ahLst/>
              <a:cxnLst/>
              <a:rect l="0" t="0" r="0" b="0"/>
              <a:pathLst>
                <a:path w="178328" h="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40298" y="0"/>
                  </a:lnTo>
                  <a:lnTo>
                    <a:pt x="82153" y="0"/>
                  </a:lnTo>
                  <a:lnTo>
                    <a:pt x="121491" y="0"/>
                  </a:lnTo>
                  <a:lnTo>
                    <a:pt x="178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SMARTInkShape-4650"/>
          <p:cNvSpPr/>
          <p:nvPr>
            <p:custDataLst>
              <p:tags r:id="rId13"/>
            </p:custDataLst>
          </p:nvPr>
        </p:nvSpPr>
        <p:spPr>
          <a:xfrm>
            <a:off x="1717645" y="1219743"/>
            <a:ext cx="320706" cy="349929"/>
          </a:xfrm>
          <a:custGeom>
            <a:avLst/>
            <a:gdLst/>
            <a:ahLst/>
            <a:cxnLst/>
            <a:rect l="0" t="0" r="0" b="0"/>
            <a:pathLst>
              <a:path w="320706" h="349929">
                <a:moveTo>
                  <a:pt x="244505" y="28032"/>
                </a:moveTo>
                <a:lnTo>
                  <a:pt x="244505" y="28032"/>
                </a:lnTo>
                <a:lnTo>
                  <a:pt x="265963" y="14775"/>
                </a:lnTo>
                <a:lnTo>
                  <a:pt x="280656" y="1289"/>
                </a:lnTo>
                <a:lnTo>
                  <a:pt x="266858" y="0"/>
                </a:lnTo>
                <a:lnTo>
                  <a:pt x="226147" y="14773"/>
                </a:lnTo>
                <a:lnTo>
                  <a:pt x="182984" y="38074"/>
                </a:lnTo>
                <a:lnTo>
                  <a:pt x="143335" y="63059"/>
                </a:lnTo>
                <a:lnTo>
                  <a:pt x="105517" y="93865"/>
                </a:lnTo>
                <a:lnTo>
                  <a:pt x="98066" y="104211"/>
                </a:lnTo>
                <a:lnTo>
                  <a:pt x="93871" y="121041"/>
                </a:lnTo>
                <a:lnTo>
                  <a:pt x="95399" y="127080"/>
                </a:lnTo>
                <a:lnTo>
                  <a:pt x="102741" y="139434"/>
                </a:lnTo>
                <a:lnTo>
                  <a:pt x="118705" y="149158"/>
                </a:lnTo>
                <a:lnTo>
                  <a:pt x="165928" y="166318"/>
                </a:lnTo>
                <a:lnTo>
                  <a:pt x="194437" y="175359"/>
                </a:lnTo>
                <a:lnTo>
                  <a:pt x="196310" y="180225"/>
                </a:lnTo>
                <a:lnTo>
                  <a:pt x="192746" y="194098"/>
                </a:lnTo>
                <a:lnTo>
                  <a:pt x="178462" y="208025"/>
                </a:lnTo>
                <a:lnTo>
                  <a:pt x="136834" y="234082"/>
                </a:lnTo>
                <a:lnTo>
                  <a:pt x="96780" y="258301"/>
                </a:lnTo>
                <a:lnTo>
                  <a:pt x="54167" y="286926"/>
                </a:lnTo>
                <a:lnTo>
                  <a:pt x="7470" y="323706"/>
                </a:lnTo>
                <a:lnTo>
                  <a:pt x="1573" y="331598"/>
                </a:lnTo>
                <a:lnTo>
                  <a:pt x="0" y="335184"/>
                </a:lnTo>
                <a:lnTo>
                  <a:pt x="2127" y="338634"/>
                </a:lnTo>
                <a:lnTo>
                  <a:pt x="12956" y="345288"/>
                </a:lnTo>
                <a:lnTo>
                  <a:pt x="31847" y="349928"/>
                </a:lnTo>
                <a:lnTo>
                  <a:pt x="71076" y="346246"/>
                </a:lnTo>
                <a:lnTo>
                  <a:pt x="112803" y="343509"/>
                </a:lnTo>
                <a:lnTo>
                  <a:pt x="151978" y="337642"/>
                </a:lnTo>
                <a:lnTo>
                  <a:pt x="190396" y="329201"/>
                </a:lnTo>
                <a:lnTo>
                  <a:pt x="228590" y="319997"/>
                </a:lnTo>
                <a:lnTo>
                  <a:pt x="272876" y="307405"/>
                </a:lnTo>
                <a:lnTo>
                  <a:pt x="320705" y="2947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2" name="SMARTInkShape-Group936"/>
          <p:cNvGrpSpPr/>
          <p:nvPr/>
        </p:nvGrpSpPr>
        <p:grpSpPr>
          <a:xfrm>
            <a:off x="1381125" y="304800"/>
            <a:ext cx="2989527" cy="1371601"/>
            <a:chOff x="1381125" y="304800"/>
            <a:chExt cx="2989527" cy="1371601"/>
          </a:xfrm>
        </p:grpSpPr>
        <p:sp>
          <p:nvSpPr>
            <p:cNvPr id="514" name="SMARTInkShape-4651"/>
            <p:cNvSpPr/>
            <p:nvPr>
              <p:custDataLst>
                <p:tags r:id="rId25"/>
              </p:custDataLst>
            </p:nvPr>
          </p:nvSpPr>
          <p:spPr>
            <a:xfrm>
              <a:off x="1524111" y="1107548"/>
              <a:ext cx="161815" cy="568853"/>
            </a:xfrm>
            <a:custGeom>
              <a:avLst/>
              <a:gdLst/>
              <a:ahLst/>
              <a:cxnLst/>
              <a:rect l="0" t="0" r="0" b="0"/>
              <a:pathLst>
                <a:path w="161815" h="568853">
                  <a:moveTo>
                    <a:pt x="66564" y="16402"/>
                  </a:moveTo>
                  <a:lnTo>
                    <a:pt x="66564" y="16402"/>
                  </a:lnTo>
                  <a:lnTo>
                    <a:pt x="66564" y="6289"/>
                  </a:lnTo>
                  <a:lnTo>
                    <a:pt x="65506" y="3310"/>
                  </a:lnTo>
                  <a:lnTo>
                    <a:pt x="63742" y="1324"/>
                  </a:lnTo>
                  <a:lnTo>
                    <a:pt x="61508" y="0"/>
                  </a:lnTo>
                  <a:lnTo>
                    <a:pt x="57901" y="2292"/>
                  </a:lnTo>
                  <a:lnTo>
                    <a:pt x="48250" y="13306"/>
                  </a:lnTo>
                  <a:lnTo>
                    <a:pt x="32411" y="60397"/>
                  </a:lnTo>
                  <a:lnTo>
                    <a:pt x="22343" y="98817"/>
                  </a:lnTo>
                  <a:lnTo>
                    <a:pt x="12657" y="137012"/>
                  </a:lnTo>
                  <a:lnTo>
                    <a:pt x="4143" y="176198"/>
                  </a:lnTo>
                  <a:lnTo>
                    <a:pt x="1149" y="220853"/>
                  </a:lnTo>
                  <a:lnTo>
                    <a:pt x="262" y="267598"/>
                  </a:lnTo>
                  <a:lnTo>
                    <a:pt x="0" y="314962"/>
                  </a:lnTo>
                  <a:lnTo>
                    <a:pt x="2039" y="361451"/>
                  </a:lnTo>
                  <a:lnTo>
                    <a:pt x="14049" y="402507"/>
                  </a:lnTo>
                  <a:lnTo>
                    <a:pt x="25839" y="441483"/>
                  </a:lnTo>
                  <a:lnTo>
                    <a:pt x="43326" y="478784"/>
                  </a:lnTo>
                  <a:lnTo>
                    <a:pt x="81260" y="525124"/>
                  </a:lnTo>
                  <a:lnTo>
                    <a:pt x="121757" y="551434"/>
                  </a:lnTo>
                  <a:lnTo>
                    <a:pt x="161814" y="56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652"/>
            <p:cNvSpPr/>
            <p:nvPr>
              <p:custDataLst>
                <p:tags r:id="rId26"/>
              </p:custDataLst>
            </p:nvPr>
          </p:nvSpPr>
          <p:spPr>
            <a:xfrm>
              <a:off x="3895725" y="1095375"/>
              <a:ext cx="133244" cy="447676"/>
            </a:xfrm>
            <a:custGeom>
              <a:avLst/>
              <a:gdLst/>
              <a:ahLst/>
              <a:cxnLst/>
              <a:rect l="0" t="0" r="0" b="0"/>
              <a:pathLst>
                <a:path w="133244" h="447676">
                  <a:moveTo>
                    <a:pt x="104775" y="0"/>
                  </a:moveTo>
                  <a:lnTo>
                    <a:pt x="104775" y="0"/>
                  </a:lnTo>
                  <a:lnTo>
                    <a:pt x="112380" y="8663"/>
                  </a:lnTo>
                  <a:lnTo>
                    <a:pt x="127165" y="40704"/>
                  </a:lnTo>
                  <a:lnTo>
                    <a:pt x="132128" y="79889"/>
                  </a:lnTo>
                  <a:lnTo>
                    <a:pt x="132988" y="125624"/>
                  </a:lnTo>
                  <a:lnTo>
                    <a:pt x="133243" y="166927"/>
                  </a:lnTo>
                  <a:lnTo>
                    <a:pt x="132260" y="205975"/>
                  </a:lnTo>
                  <a:lnTo>
                    <a:pt x="125736" y="243298"/>
                  </a:lnTo>
                  <a:lnTo>
                    <a:pt x="114050" y="287713"/>
                  </a:lnTo>
                  <a:lnTo>
                    <a:pt x="101550" y="331881"/>
                  </a:lnTo>
                  <a:lnTo>
                    <a:pt x="82344" y="371180"/>
                  </a:lnTo>
                  <a:lnTo>
                    <a:pt x="74345" y="390394"/>
                  </a:lnTo>
                  <a:lnTo>
                    <a:pt x="61617" y="403872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653"/>
            <p:cNvSpPr/>
            <p:nvPr>
              <p:custDataLst>
                <p:tags r:id="rId27"/>
              </p:custDataLst>
            </p:nvPr>
          </p:nvSpPr>
          <p:spPr>
            <a:xfrm>
              <a:off x="3886200" y="1162050"/>
              <a:ext cx="19051" cy="257176"/>
            </a:xfrm>
            <a:custGeom>
              <a:avLst/>
              <a:gdLst/>
              <a:ahLst/>
              <a:cxnLst/>
              <a:rect l="0" t="0" r="0" b="0"/>
              <a:pathLst>
                <a:path w="19051" h="257176">
                  <a:moveTo>
                    <a:pt x="19050" y="0"/>
                  </a:moveTo>
                  <a:lnTo>
                    <a:pt x="19050" y="0"/>
                  </a:lnTo>
                  <a:lnTo>
                    <a:pt x="19050" y="41685"/>
                  </a:lnTo>
                  <a:lnTo>
                    <a:pt x="19050" y="79496"/>
                  </a:lnTo>
                  <a:lnTo>
                    <a:pt x="19050" y="122567"/>
                  </a:lnTo>
                  <a:lnTo>
                    <a:pt x="19050" y="163787"/>
                  </a:lnTo>
                  <a:lnTo>
                    <a:pt x="16228" y="21052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654"/>
            <p:cNvSpPr/>
            <p:nvPr>
              <p:custDataLst>
                <p:tags r:id="rId28"/>
              </p:custDataLst>
            </p:nvPr>
          </p:nvSpPr>
          <p:spPr>
            <a:xfrm>
              <a:off x="3708531" y="1210999"/>
              <a:ext cx="110995" cy="181638"/>
            </a:xfrm>
            <a:custGeom>
              <a:avLst/>
              <a:gdLst/>
              <a:ahLst/>
              <a:cxnLst/>
              <a:rect l="0" t="0" r="0" b="0"/>
              <a:pathLst>
                <a:path w="110995" h="181638">
                  <a:moveTo>
                    <a:pt x="6219" y="8201"/>
                  </a:moveTo>
                  <a:lnTo>
                    <a:pt x="6219" y="8201"/>
                  </a:lnTo>
                  <a:lnTo>
                    <a:pt x="6219" y="3145"/>
                  </a:lnTo>
                  <a:lnTo>
                    <a:pt x="7277" y="1655"/>
                  </a:lnTo>
                  <a:lnTo>
                    <a:pt x="9041" y="662"/>
                  </a:lnTo>
                  <a:lnTo>
                    <a:pt x="11276" y="0"/>
                  </a:lnTo>
                  <a:lnTo>
                    <a:pt x="13824" y="617"/>
                  </a:lnTo>
                  <a:lnTo>
                    <a:pt x="19476" y="4125"/>
                  </a:lnTo>
                  <a:lnTo>
                    <a:pt x="38275" y="30209"/>
                  </a:lnTo>
                  <a:lnTo>
                    <a:pt x="51585" y="65153"/>
                  </a:lnTo>
                  <a:lnTo>
                    <a:pt x="52339" y="103373"/>
                  </a:lnTo>
                  <a:lnTo>
                    <a:pt x="48589" y="127052"/>
                  </a:lnTo>
                  <a:lnTo>
                    <a:pt x="40572" y="143221"/>
                  </a:lnTo>
                  <a:lnTo>
                    <a:pt x="7851" y="181042"/>
                  </a:lnTo>
                  <a:lnTo>
                    <a:pt x="4132" y="181637"/>
                  </a:lnTo>
                  <a:lnTo>
                    <a:pt x="1653" y="179916"/>
                  </a:lnTo>
                  <a:lnTo>
                    <a:pt x="0" y="176653"/>
                  </a:lnTo>
                  <a:lnTo>
                    <a:pt x="986" y="164560"/>
                  </a:lnTo>
                  <a:lnTo>
                    <a:pt x="10242" y="125870"/>
                  </a:lnTo>
                  <a:lnTo>
                    <a:pt x="28203" y="80036"/>
                  </a:lnTo>
                  <a:lnTo>
                    <a:pt x="50859" y="35535"/>
                  </a:lnTo>
                  <a:lnTo>
                    <a:pt x="61690" y="21761"/>
                  </a:lnTo>
                  <a:lnTo>
                    <a:pt x="73559" y="14227"/>
                  </a:lnTo>
                  <a:lnTo>
                    <a:pt x="79687" y="12219"/>
                  </a:lnTo>
                  <a:lnTo>
                    <a:pt x="83773" y="11938"/>
                  </a:lnTo>
                  <a:lnTo>
                    <a:pt x="86497" y="12809"/>
                  </a:lnTo>
                  <a:lnTo>
                    <a:pt x="88312" y="14448"/>
                  </a:lnTo>
                  <a:lnTo>
                    <a:pt x="90868" y="31924"/>
                  </a:lnTo>
                  <a:lnTo>
                    <a:pt x="91802" y="75491"/>
                  </a:lnTo>
                  <a:lnTo>
                    <a:pt x="94724" y="100811"/>
                  </a:lnTo>
                  <a:lnTo>
                    <a:pt x="110994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655"/>
            <p:cNvSpPr/>
            <p:nvPr>
              <p:custDataLst>
                <p:tags r:id="rId29"/>
              </p:custDataLst>
            </p:nvPr>
          </p:nvSpPr>
          <p:spPr>
            <a:xfrm>
              <a:off x="3565277" y="1163374"/>
              <a:ext cx="81475" cy="246327"/>
            </a:xfrm>
            <a:custGeom>
              <a:avLst/>
              <a:gdLst/>
              <a:ahLst/>
              <a:cxnLst/>
              <a:rect l="0" t="0" r="0" b="0"/>
              <a:pathLst>
                <a:path w="81475" h="246327">
                  <a:moveTo>
                    <a:pt x="73273" y="8201"/>
                  </a:moveTo>
                  <a:lnTo>
                    <a:pt x="73273" y="8201"/>
                  </a:lnTo>
                  <a:lnTo>
                    <a:pt x="78330" y="8201"/>
                  </a:lnTo>
                  <a:lnTo>
                    <a:pt x="79819" y="7143"/>
                  </a:lnTo>
                  <a:lnTo>
                    <a:pt x="80812" y="5379"/>
                  </a:lnTo>
                  <a:lnTo>
                    <a:pt x="81474" y="3145"/>
                  </a:lnTo>
                  <a:lnTo>
                    <a:pt x="79799" y="1655"/>
                  </a:lnTo>
                  <a:lnTo>
                    <a:pt x="72292" y="0"/>
                  </a:lnTo>
                  <a:lnTo>
                    <a:pt x="68386" y="617"/>
                  </a:lnTo>
                  <a:lnTo>
                    <a:pt x="41128" y="17106"/>
                  </a:lnTo>
                  <a:lnTo>
                    <a:pt x="25178" y="34358"/>
                  </a:lnTo>
                  <a:lnTo>
                    <a:pt x="6954" y="75812"/>
                  </a:lnTo>
                  <a:lnTo>
                    <a:pt x="0" y="106551"/>
                  </a:lnTo>
                  <a:lnTo>
                    <a:pt x="762" y="145292"/>
                  </a:lnTo>
                  <a:lnTo>
                    <a:pt x="5445" y="185564"/>
                  </a:lnTo>
                  <a:lnTo>
                    <a:pt x="16370" y="209978"/>
                  </a:lnTo>
                  <a:lnTo>
                    <a:pt x="54223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656"/>
            <p:cNvSpPr/>
            <p:nvPr>
              <p:custDataLst>
                <p:tags r:id="rId30"/>
              </p:custDataLst>
            </p:nvPr>
          </p:nvSpPr>
          <p:spPr>
            <a:xfrm>
              <a:off x="3371850" y="1239362"/>
              <a:ext cx="100028" cy="405702"/>
            </a:xfrm>
            <a:custGeom>
              <a:avLst/>
              <a:gdLst/>
              <a:ahLst/>
              <a:cxnLst/>
              <a:rect l="0" t="0" r="0" b="0"/>
              <a:pathLst>
                <a:path w="100028" h="405702">
                  <a:moveTo>
                    <a:pt x="19050" y="113188"/>
                  </a:moveTo>
                  <a:lnTo>
                    <a:pt x="19050" y="113188"/>
                  </a:lnTo>
                  <a:lnTo>
                    <a:pt x="20108" y="129455"/>
                  </a:lnTo>
                  <a:lnTo>
                    <a:pt x="27692" y="176026"/>
                  </a:lnTo>
                  <a:lnTo>
                    <a:pt x="28313" y="215180"/>
                  </a:lnTo>
                  <a:lnTo>
                    <a:pt x="28497" y="258178"/>
                  </a:lnTo>
                  <a:lnTo>
                    <a:pt x="28560" y="305047"/>
                  </a:lnTo>
                  <a:lnTo>
                    <a:pt x="28570" y="342191"/>
                  </a:lnTo>
                  <a:lnTo>
                    <a:pt x="25752" y="374363"/>
                  </a:lnTo>
                  <a:lnTo>
                    <a:pt x="18874" y="402248"/>
                  </a:lnTo>
                  <a:lnTo>
                    <a:pt x="16816" y="404320"/>
                  </a:lnTo>
                  <a:lnTo>
                    <a:pt x="14386" y="405701"/>
                  </a:lnTo>
                  <a:lnTo>
                    <a:pt x="11707" y="402388"/>
                  </a:lnTo>
                  <a:lnTo>
                    <a:pt x="3939" y="379617"/>
                  </a:lnTo>
                  <a:lnTo>
                    <a:pt x="778" y="343420"/>
                  </a:lnTo>
                  <a:lnTo>
                    <a:pt x="231" y="304172"/>
                  </a:lnTo>
                  <a:lnTo>
                    <a:pt x="68" y="265731"/>
                  </a:lnTo>
                  <a:lnTo>
                    <a:pt x="2842" y="227530"/>
                  </a:lnTo>
                  <a:lnTo>
                    <a:pt x="7545" y="186578"/>
                  </a:lnTo>
                  <a:lnTo>
                    <a:pt x="11761" y="143753"/>
                  </a:lnTo>
                  <a:lnTo>
                    <a:pt x="19712" y="104252"/>
                  </a:lnTo>
                  <a:lnTo>
                    <a:pt x="31881" y="63093"/>
                  </a:lnTo>
                  <a:lnTo>
                    <a:pt x="47642" y="17613"/>
                  </a:lnTo>
                  <a:lnTo>
                    <a:pt x="50811" y="8196"/>
                  </a:lnTo>
                  <a:lnTo>
                    <a:pt x="55041" y="2977"/>
                  </a:lnTo>
                  <a:lnTo>
                    <a:pt x="59977" y="555"/>
                  </a:lnTo>
                  <a:lnTo>
                    <a:pt x="65385" y="0"/>
                  </a:lnTo>
                  <a:lnTo>
                    <a:pt x="71107" y="2804"/>
                  </a:lnTo>
                  <a:lnTo>
                    <a:pt x="83109" y="14387"/>
                  </a:lnTo>
                  <a:lnTo>
                    <a:pt x="89854" y="32940"/>
                  </a:lnTo>
                  <a:lnTo>
                    <a:pt x="100027" y="78592"/>
                  </a:lnTo>
                  <a:lnTo>
                    <a:pt x="96077" y="113050"/>
                  </a:lnTo>
                  <a:lnTo>
                    <a:pt x="88204" y="153129"/>
                  </a:lnTo>
                  <a:lnTo>
                    <a:pt x="73240" y="190065"/>
                  </a:lnTo>
                  <a:lnTo>
                    <a:pt x="62185" y="206622"/>
                  </a:lnTo>
                  <a:lnTo>
                    <a:pt x="50215" y="217509"/>
                  </a:lnTo>
                  <a:lnTo>
                    <a:pt x="26520" y="229588"/>
                  </a:lnTo>
                  <a:lnTo>
                    <a:pt x="19797" y="231004"/>
                  </a:lnTo>
                  <a:lnTo>
                    <a:pt x="0" y="217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657"/>
            <p:cNvSpPr/>
            <p:nvPr>
              <p:custDataLst>
                <p:tags r:id="rId31"/>
              </p:custDataLst>
            </p:nvPr>
          </p:nvSpPr>
          <p:spPr>
            <a:xfrm>
              <a:off x="3004844" y="1048651"/>
              <a:ext cx="176507" cy="170370"/>
            </a:xfrm>
            <a:custGeom>
              <a:avLst/>
              <a:gdLst/>
              <a:ahLst/>
              <a:cxnLst/>
              <a:rect l="0" t="0" r="0" b="0"/>
              <a:pathLst>
                <a:path w="176507" h="170370">
                  <a:moveTo>
                    <a:pt x="5056" y="27674"/>
                  </a:moveTo>
                  <a:lnTo>
                    <a:pt x="5056" y="27674"/>
                  </a:lnTo>
                  <a:lnTo>
                    <a:pt x="0" y="22618"/>
                  </a:lnTo>
                  <a:lnTo>
                    <a:pt x="627" y="19011"/>
                  </a:lnTo>
                  <a:lnTo>
                    <a:pt x="6968" y="9360"/>
                  </a:lnTo>
                  <a:lnTo>
                    <a:pt x="14020" y="3659"/>
                  </a:lnTo>
                  <a:lnTo>
                    <a:pt x="17382" y="2139"/>
                  </a:lnTo>
                  <a:lnTo>
                    <a:pt x="42340" y="0"/>
                  </a:lnTo>
                  <a:lnTo>
                    <a:pt x="66433" y="4423"/>
                  </a:lnTo>
                  <a:lnTo>
                    <a:pt x="86977" y="17492"/>
                  </a:lnTo>
                  <a:lnTo>
                    <a:pt x="90362" y="24061"/>
                  </a:lnTo>
                  <a:lnTo>
                    <a:pt x="91300" y="39827"/>
                  </a:lnTo>
                  <a:lnTo>
                    <a:pt x="80822" y="71609"/>
                  </a:lnTo>
                  <a:lnTo>
                    <a:pt x="57850" y="112077"/>
                  </a:lnTo>
                  <a:lnTo>
                    <a:pt x="52862" y="125511"/>
                  </a:lnTo>
                  <a:lnTo>
                    <a:pt x="38057" y="148561"/>
                  </a:lnTo>
                  <a:lnTo>
                    <a:pt x="36581" y="152715"/>
                  </a:lnTo>
                  <a:lnTo>
                    <a:pt x="36656" y="156543"/>
                  </a:lnTo>
                  <a:lnTo>
                    <a:pt x="39562" y="163618"/>
                  </a:lnTo>
                  <a:lnTo>
                    <a:pt x="43935" y="165929"/>
                  </a:lnTo>
                  <a:lnTo>
                    <a:pt x="79411" y="169636"/>
                  </a:lnTo>
                  <a:lnTo>
                    <a:pt x="126635" y="170369"/>
                  </a:lnTo>
                  <a:lnTo>
                    <a:pt x="146933" y="164824"/>
                  </a:lnTo>
                  <a:lnTo>
                    <a:pt x="176506" y="15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658"/>
            <p:cNvSpPr/>
            <p:nvPr>
              <p:custDataLst>
                <p:tags r:id="rId32"/>
              </p:custDataLst>
            </p:nvPr>
          </p:nvSpPr>
          <p:spPr>
            <a:xfrm>
              <a:off x="2943225" y="1216469"/>
              <a:ext cx="75371" cy="259907"/>
            </a:xfrm>
            <a:custGeom>
              <a:avLst/>
              <a:gdLst/>
              <a:ahLst/>
              <a:cxnLst/>
              <a:rect l="0" t="0" r="0" b="0"/>
              <a:pathLst>
                <a:path w="75371" h="259907">
                  <a:moveTo>
                    <a:pt x="38100" y="12256"/>
                  </a:moveTo>
                  <a:lnTo>
                    <a:pt x="38100" y="12256"/>
                  </a:lnTo>
                  <a:lnTo>
                    <a:pt x="38100" y="2143"/>
                  </a:lnTo>
                  <a:lnTo>
                    <a:pt x="39158" y="222"/>
                  </a:lnTo>
                  <a:lnTo>
                    <a:pt x="40922" y="0"/>
                  </a:lnTo>
                  <a:lnTo>
                    <a:pt x="43156" y="910"/>
                  </a:lnTo>
                  <a:lnTo>
                    <a:pt x="51357" y="17361"/>
                  </a:lnTo>
                  <a:lnTo>
                    <a:pt x="63610" y="57910"/>
                  </a:lnTo>
                  <a:lnTo>
                    <a:pt x="73399" y="103236"/>
                  </a:lnTo>
                  <a:lnTo>
                    <a:pt x="75370" y="147163"/>
                  </a:lnTo>
                  <a:lnTo>
                    <a:pt x="73714" y="175931"/>
                  </a:lnTo>
                  <a:lnTo>
                    <a:pt x="55405" y="220270"/>
                  </a:lnTo>
                  <a:lnTo>
                    <a:pt x="36462" y="249490"/>
                  </a:lnTo>
                  <a:lnTo>
                    <a:pt x="0" y="25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659"/>
            <p:cNvSpPr/>
            <p:nvPr>
              <p:custDataLst>
                <p:tags r:id="rId33"/>
              </p:custDataLst>
            </p:nvPr>
          </p:nvSpPr>
          <p:spPr>
            <a:xfrm>
              <a:off x="2676525" y="1256159"/>
              <a:ext cx="228601" cy="210692"/>
            </a:xfrm>
            <a:custGeom>
              <a:avLst/>
              <a:gdLst/>
              <a:ahLst/>
              <a:cxnLst/>
              <a:rect l="0" t="0" r="0" b="0"/>
              <a:pathLst>
                <a:path w="228601" h="210692">
                  <a:moveTo>
                    <a:pt x="0" y="210691"/>
                  </a:moveTo>
                  <a:lnTo>
                    <a:pt x="0" y="210691"/>
                  </a:lnTo>
                  <a:lnTo>
                    <a:pt x="0" y="205635"/>
                  </a:lnTo>
                  <a:lnTo>
                    <a:pt x="15208" y="186840"/>
                  </a:lnTo>
                  <a:lnTo>
                    <a:pt x="30377" y="169992"/>
                  </a:lnTo>
                  <a:lnTo>
                    <a:pt x="52630" y="126824"/>
                  </a:lnTo>
                  <a:lnTo>
                    <a:pt x="81456" y="82016"/>
                  </a:lnTo>
                  <a:lnTo>
                    <a:pt x="98281" y="40654"/>
                  </a:lnTo>
                  <a:lnTo>
                    <a:pt x="107907" y="17787"/>
                  </a:lnTo>
                  <a:lnTo>
                    <a:pt x="108636" y="5717"/>
                  </a:lnTo>
                  <a:lnTo>
                    <a:pt x="107349" y="1017"/>
                  </a:lnTo>
                  <a:lnTo>
                    <a:pt x="105433" y="0"/>
                  </a:lnTo>
                  <a:lnTo>
                    <a:pt x="103097" y="1439"/>
                  </a:lnTo>
                  <a:lnTo>
                    <a:pt x="97679" y="9740"/>
                  </a:lnTo>
                  <a:lnTo>
                    <a:pt x="80368" y="53558"/>
                  </a:lnTo>
                  <a:lnTo>
                    <a:pt x="74201" y="89498"/>
                  </a:lnTo>
                  <a:lnTo>
                    <a:pt x="71692" y="94971"/>
                  </a:lnTo>
                  <a:lnTo>
                    <a:pt x="71727" y="109518"/>
                  </a:lnTo>
                  <a:lnTo>
                    <a:pt x="83346" y="154915"/>
                  </a:lnTo>
                  <a:lnTo>
                    <a:pt x="84139" y="157633"/>
                  </a:lnTo>
                  <a:lnTo>
                    <a:pt x="86784" y="159443"/>
                  </a:lnTo>
                  <a:lnTo>
                    <a:pt x="95368" y="161456"/>
                  </a:lnTo>
                  <a:lnTo>
                    <a:pt x="117157" y="157533"/>
                  </a:lnTo>
                  <a:lnTo>
                    <a:pt x="131798" y="146848"/>
                  </a:lnTo>
                  <a:lnTo>
                    <a:pt x="163775" y="108059"/>
                  </a:lnTo>
                  <a:lnTo>
                    <a:pt x="192860" y="60690"/>
                  </a:lnTo>
                  <a:lnTo>
                    <a:pt x="201427" y="49480"/>
                  </a:lnTo>
                  <a:lnTo>
                    <a:pt x="204134" y="48183"/>
                  </a:lnTo>
                  <a:lnTo>
                    <a:pt x="205940" y="49436"/>
                  </a:lnTo>
                  <a:lnTo>
                    <a:pt x="207143" y="52387"/>
                  </a:lnTo>
                  <a:lnTo>
                    <a:pt x="209339" y="97545"/>
                  </a:lnTo>
                  <a:lnTo>
                    <a:pt x="228600" y="15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660"/>
            <p:cNvSpPr/>
            <p:nvPr>
              <p:custDataLst>
                <p:tags r:id="rId34"/>
              </p:custDataLst>
            </p:nvPr>
          </p:nvSpPr>
          <p:spPr>
            <a:xfrm>
              <a:off x="2544499" y="1371600"/>
              <a:ext cx="112977" cy="1"/>
            </a:xfrm>
            <a:custGeom>
              <a:avLst/>
              <a:gdLst/>
              <a:ahLst/>
              <a:cxnLst/>
              <a:rect l="0" t="0" r="0" b="0"/>
              <a:pathLst>
                <a:path w="11297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8851" y="0"/>
                  </a:lnTo>
                  <a:lnTo>
                    <a:pt x="78108" y="0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661"/>
            <p:cNvSpPr/>
            <p:nvPr>
              <p:custDataLst>
                <p:tags r:id="rId35"/>
              </p:custDataLst>
            </p:nvPr>
          </p:nvSpPr>
          <p:spPr>
            <a:xfrm>
              <a:off x="2334017" y="1289590"/>
              <a:ext cx="113909" cy="173737"/>
            </a:xfrm>
            <a:custGeom>
              <a:avLst/>
              <a:gdLst/>
              <a:ahLst/>
              <a:cxnLst/>
              <a:rect l="0" t="0" r="0" b="0"/>
              <a:pathLst>
                <a:path w="113909" h="173737">
                  <a:moveTo>
                    <a:pt x="9133" y="15335"/>
                  </a:moveTo>
                  <a:lnTo>
                    <a:pt x="9133" y="15335"/>
                  </a:lnTo>
                  <a:lnTo>
                    <a:pt x="0" y="15335"/>
                  </a:lnTo>
                  <a:lnTo>
                    <a:pt x="35266" y="56039"/>
                  </a:lnTo>
                  <a:lnTo>
                    <a:pt x="41915" y="70820"/>
                  </a:lnTo>
                  <a:lnTo>
                    <a:pt x="52020" y="111620"/>
                  </a:lnTo>
                  <a:lnTo>
                    <a:pt x="48063" y="137350"/>
                  </a:lnTo>
                  <a:lnTo>
                    <a:pt x="43016" y="148233"/>
                  </a:lnTo>
                  <a:lnTo>
                    <a:pt x="29168" y="165367"/>
                  </a:lnTo>
                  <a:lnTo>
                    <a:pt x="17684" y="171974"/>
                  </a:lnTo>
                  <a:lnTo>
                    <a:pt x="11659" y="173736"/>
                  </a:lnTo>
                  <a:lnTo>
                    <a:pt x="7642" y="171736"/>
                  </a:lnTo>
                  <a:lnTo>
                    <a:pt x="4964" y="167227"/>
                  </a:lnTo>
                  <a:lnTo>
                    <a:pt x="666" y="137178"/>
                  </a:lnTo>
                  <a:lnTo>
                    <a:pt x="10034" y="104941"/>
                  </a:lnTo>
                  <a:lnTo>
                    <a:pt x="20470" y="89379"/>
                  </a:lnTo>
                  <a:lnTo>
                    <a:pt x="32163" y="75760"/>
                  </a:lnTo>
                  <a:lnTo>
                    <a:pt x="63214" y="30557"/>
                  </a:lnTo>
                  <a:lnTo>
                    <a:pt x="91105" y="269"/>
                  </a:lnTo>
                  <a:lnTo>
                    <a:pt x="92356" y="0"/>
                  </a:lnTo>
                  <a:lnTo>
                    <a:pt x="93190" y="878"/>
                  </a:lnTo>
                  <a:lnTo>
                    <a:pt x="93746" y="2522"/>
                  </a:lnTo>
                  <a:lnTo>
                    <a:pt x="85976" y="22486"/>
                  </a:lnTo>
                  <a:lnTo>
                    <a:pt x="67978" y="62177"/>
                  </a:lnTo>
                  <a:lnTo>
                    <a:pt x="64238" y="71963"/>
                  </a:lnTo>
                  <a:lnTo>
                    <a:pt x="62905" y="94125"/>
                  </a:lnTo>
                  <a:lnTo>
                    <a:pt x="64031" y="105962"/>
                  </a:lnTo>
                  <a:lnTo>
                    <a:pt x="73749" y="124758"/>
                  </a:lnTo>
                  <a:lnTo>
                    <a:pt x="87593" y="138051"/>
                  </a:lnTo>
                  <a:lnTo>
                    <a:pt x="113908" y="148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662"/>
            <p:cNvSpPr/>
            <p:nvPr>
              <p:custDataLst>
                <p:tags r:id="rId36"/>
              </p:custDataLst>
            </p:nvPr>
          </p:nvSpPr>
          <p:spPr>
            <a:xfrm>
              <a:off x="2181920" y="1182816"/>
              <a:ext cx="113606" cy="341185"/>
            </a:xfrm>
            <a:custGeom>
              <a:avLst/>
              <a:gdLst/>
              <a:ahLst/>
              <a:cxnLst/>
              <a:rect l="0" t="0" r="0" b="0"/>
              <a:pathLst>
                <a:path w="113606" h="341185">
                  <a:moveTo>
                    <a:pt x="113605" y="17334"/>
                  </a:moveTo>
                  <a:lnTo>
                    <a:pt x="113605" y="17334"/>
                  </a:lnTo>
                  <a:lnTo>
                    <a:pt x="113605" y="12278"/>
                  </a:lnTo>
                  <a:lnTo>
                    <a:pt x="110783" y="6973"/>
                  </a:lnTo>
                  <a:lnTo>
                    <a:pt x="108549" y="4077"/>
                  </a:lnTo>
                  <a:lnTo>
                    <a:pt x="103244" y="859"/>
                  </a:lnTo>
                  <a:lnTo>
                    <a:pt x="100347" y="0"/>
                  </a:lnTo>
                  <a:lnTo>
                    <a:pt x="91485" y="4691"/>
                  </a:lnTo>
                  <a:lnTo>
                    <a:pt x="60902" y="35052"/>
                  </a:lnTo>
                  <a:lnTo>
                    <a:pt x="41545" y="64564"/>
                  </a:lnTo>
                  <a:lnTo>
                    <a:pt x="26285" y="99061"/>
                  </a:lnTo>
                  <a:lnTo>
                    <a:pt x="11179" y="139974"/>
                  </a:lnTo>
                  <a:lnTo>
                    <a:pt x="1651" y="186669"/>
                  </a:lnTo>
                  <a:lnTo>
                    <a:pt x="0" y="226845"/>
                  </a:lnTo>
                  <a:lnTo>
                    <a:pt x="1559" y="267132"/>
                  </a:lnTo>
                  <a:lnTo>
                    <a:pt x="9479" y="289575"/>
                  </a:lnTo>
                  <a:lnTo>
                    <a:pt x="22877" y="308016"/>
                  </a:lnTo>
                  <a:lnTo>
                    <a:pt x="39415" y="322209"/>
                  </a:lnTo>
                  <a:lnTo>
                    <a:pt x="75505" y="34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663"/>
            <p:cNvSpPr/>
            <p:nvPr>
              <p:custDataLst>
                <p:tags r:id="rId37"/>
              </p:custDataLst>
            </p:nvPr>
          </p:nvSpPr>
          <p:spPr>
            <a:xfrm>
              <a:off x="1381125" y="923925"/>
              <a:ext cx="2524126" cy="47626"/>
            </a:xfrm>
            <a:custGeom>
              <a:avLst/>
              <a:gdLst/>
              <a:ahLst/>
              <a:cxnLst/>
              <a:rect l="0" t="0" r="0" b="0"/>
              <a:pathLst>
                <a:path w="2524126" h="47626">
                  <a:moveTo>
                    <a:pt x="0" y="47625"/>
                  </a:moveTo>
                  <a:lnTo>
                    <a:pt x="0" y="47625"/>
                  </a:lnTo>
                  <a:lnTo>
                    <a:pt x="36728" y="47625"/>
                  </a:lnTo>
                  <a:lnTo>
                    <a:pt x="75793" y="44803"/>
                  </a:lnTo>
                  <a:lnTo>
                    <a:pt x="117002" y="40086"/>
                  </a:lnTo>
                  <a:lnTo>
                    <a:pt x="148309" y="38983"/>
                  </a:lnTo>
                  <a:lnTo>
                    <a:pt x="183390" y="38492"/>
                  </a:lnTo>
                  <a:lnTo>
                    <a:pt x="220148" y="35452"/>
                  </a:lnTo>
                  <a:lnTo>
                    <a:pt x="259769" y="31631"/>
                  </a:lnTo>
                  <a:lnTo>
                    <a:pt x="305600" y="29933"/>
                  </a:lnTo>
                  <a:lnTo>
                    <a:pt x="329675" y="29481"/>
                  </a:lnTo>
                  <a:lnTo>
                    <a:pt x="354192" y="29179"/>
                  </a:lnTo>
                  <a:lnTo>
                    <a:pt x="379003" y="28977"/>
                  </a:lnTo>
                  <a:lnTo>
                    <a:pt x="406127" y="27785"/>
                  </a:lnTo>
                  <a:lnTo>
                    <a:pt x="434793" y="25932"/>
                  </a:lnTo>
                  <a:lnTo>
                    <a:pt x="464487" y="23638"/>
                  </a:lnTo>
                  <a:lnTo>
                    <a:pt x="494866" y="22109"/>
                  </a:lnTo>
                  <a:lnTo>
                    <a:pt x="525703" y="21089"/>
                  </a:lnTo>
                  <a:lnTo>
                    <a:pt x="556843" y="20409"/>
                  </a:lnTo>
                  <a:lnTo>
                    <a:pt x="589245" y="19956"/>
                  </a:lnTo>
                  <a:lnTo>
                    <a:pt x="622489" y="19654"/>
                  </a:lnTo>
                  <a:lnTo>
                    <a:pt x="656292" y="19453"/>
                  </a:lnTo>
                  <a:lnTo>
                    <a:pt x="691528" y="18260"/>
                  </a:lnTo>
                  <a:lnTo>
                    <a:pt x="727719" y="16407"/>
                  </a:lnTo>
                  <a:lnTo>
                    <a:pt x="764546" y="14113"/>
                  </a:lnTo>
                  <a:lnTo>
                    <a:pt x="801797" y="12584"/>
                  </a:lnTo>
                  <a:lnTo>
                    <a:pt x="839332" y="11564"/>
                  </a:lnTo>
                  <a:lnTo>
                    <a:pt x="877054" y="10884"/>
                  </a:lnTo>
                  <a:lnTo>
                    <a:pt x="914903" y="10431"/>
                  </a:lnTo>
                  <a:lnTo>
                    <a:pt x="952835" y="10129"/>
                  </a:lnTo>
                  <a:lnTo>
                    <a:pt x="990823" y="9928"/>
                  </a:lnTo>
                  <a:lnTo>
                    <a:pt x="1029907" y="9793"/>
                  </a:lnTo>
                  <a:lnTo>
                    <a:pt x="1069722" y="9704"/>
                  </a:lnTo>
                  <a:lnTo>
                    <a:pt x="1110023" y="9644"/>
                  </a:lnTo>
                  <a:lnTo>
                    <a:pt x="1150649" y="9605"/>
                  </a:lnTo>
                  <a:lnTo>
                    <a:pt x="1191491" y="9578"/>
                  </a:lnTo>
                  <a:lnTo>
                    <a:pt x="1232477" y="9560"/>
                  </a:lnTo>
                  <a:lnTo>
                    <a:pt x="1273560" y="9549"/>
                  </a:lnTo>
                  <a:lnTo>
                    <a:pt x="1314707" y="9541"/>
                  </a:lnTo>
                  <a:lnTo>
                    <a:pt x="1355896" y="9535"/>
                  </a:lnTo>
                  <a:lnTo>
                    <a:pt x="1398172" y="8474"/>
                  </a:lnTo>
                  <a:lnTo>
                    <a:pt x="1441173" y="6707"/>
                  </a:lnTo>
                  <a:lnTo>
                    <a:pt x="1484657" y="4472"/>
                  </a:lnTo>
                  <a:lnTo>
                    <a:pt x="1527405" y="2981"/>
                  </a:lnTo>
                  <a:lnTo>
                    <a:pt x="1569662" y="1988"/>
                  </a:lnTo>
                  <a:lnTo>
                    <a:pt x="1611591" y="1325"/>
                  </a:lnTo>
                  <a:lnTo>
                    <a:pt x="1652244" y="883"/>
                  </a:lnTo>
                  <a:lnTo>
                    <a:pt x="1692046" y="589"/>
                  </a:lnTo>
                  <a:lnTo>
                    <a:pt x="1731280" y="393"/>
                  </a:lnTo>
                  <a:lnTo>
                    <a:pt x="1770137" y="262"/>
                  </a:lnTo>
                  <a:lnTo>
                    <a:pt x="1808741" y="175"/>
                  </a:lnTo>
                  <a:lnTo>
                    <a:pt x="1847178" y="116"/>
                  </a:lnTo>
                  <a:lnTo>
                    <a:pt x="1884444" y="78"/>
                  </a:lnTo>
                  <a:lnTo>
                    <a:pt x="1920929" y="52"/>
                  </a:lnTo>
                  <a:lnTo>
                    <a:pt x="1956894" y="35"/>
                  </a:lnTo>
                  <a:lnTo>
                    <a:pt x="1991454" y="23"/>
                  </a:lnTo>
                  <a:lnTo>
                    <a:pt x="2025078" y="15"/>
                  </a:lnTo>
                  <a:lnTo>
                    <a:pt x="2058077" y="10"/>
                  </a:lnTo>
                  <a:lnTo>
                    <a:pt x="2090660" y="7"/>
                  </a:lnTo>
                  <a:lnTo>
                    <a:pt x="2122965" y="5"/>
                  </a:lnTo>
                  <a:lnTo>
                    <a:pt x="2155085" y="3"/>
                  </a:lnTo>
                  <a:lnTo>
                    <a:pt x="2184965" y="2"/>
                  </a:lnTo>
                  <a:lnTo>
                    <a:pt x="2213352" y="1"/>
                  </a:lnTo>
                  <a:lnTo>
                    <a:pt x="2240743" y="1"/>
                  </a:lnTo>
                  <a:lnTo>
                    <a:pt x="2267471" y="1"/>
                  </a:lnTo>
                  <a:lnTo>
                    <a:pt x="2293755" y="1"/>
                  </a:lnTo>
                  <a:lnTo>
                    <a:pt x="2319745" y="0"/>
                  </a:lnTo>
                  <a:lnTo>
                    <a:pt x="2365556" y="0"/>
                  </a:lnTo>
                  <a:lnTo>
                    <a:pt x="2404967" y="0"/>
                  </a:lnTo>
                  <a:lnTo>
                    <a:pt x="2452012" y="0"/>
                  </a:lnTo>
                  <a:lnTo>
                    <a:pt x="2524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664"/>
            <p:cNvSpPr/>
            <p:nvPr>
              <p:custDataLst>
                <p:tags r:id="rId38"/>
              </p:custDataLst>
            </p:nvPr>
          </p:nvSpPr>
          <p:spPr>
            <a:xfrm>
              <a:off x="4105275" y="973382"/>
              <a:ext cx="209551" cy="144854"/>
            </a:xfrm>
            <a:custGeom>
              <a:avLst/>
              <a:gdLst/>
              <a:ahLst/>
              <a:cxnLst/>
              <a:rect l="0" t="0" r="0" b="0"/>
              <a:pathLst>
                <a:path w="209551" h="144854">
                  <a:moveTo>
                    <a:pt x="0" y="26743"/>
                  </a:moveTo>
                  <a:lnTo>
                    <a:pt x="0" y="26743"/>
                  </a:lnTo>
                  <a:lnTo>
                    <a:pt x="0" y="13486"/>
                  </a:lnTo>
                  <a:lnTo>
                    <a:pt x="2822" y="7445"/>
                  </a:lnTo>
                  <a:lnTo>
                    <a:pt x="5057" y="4353"/>
                  </a:lnTo>
                  <a:lnTo>
                    <a:pt x="8663" y="2291"/>
                  </a:lnTo>
                  <a:lnTo>
                    <a:pt x="18314" y="0"/>
                  </a:lnTo>
                  <a:lnTo>
                    <a:pt x="40704" y="3767"/>
                  </a:lnTo>
                  <a:lnTo>
                    <a:pt x="62390" y="16643"/>
                  </a:lnTo>
                  <a:lnTo>
                    <a:pt x="66993" y="23184"/>
                  </a:lnTo>
                  <a:lnTo>
                    <a:pt x="72108" y="38920"/>
                  </a:lnTo>
                  <a:lnTo>
                    <a:pt x="68737" y="59319"/>
                  </a:lnTo>
                  <a:lnTo>
                    <a:pt x="51072" y="104136"/>
                  </a:lnTo>
                  <a:lnTo>
                    <a:pt x="44571" y="117937"/>
                  </a:lnTo>
                  <a:lnTo>
                    <a:pt x="43472" y="123522"/>
                  </a:lnTo>
                  <a:lnTo>
                    <a:pt x="45074" y="132550"/>
                  </a:lnTo>
                  <a:lnTo>
                    <a:pt x="52136" y="140091"/>
                  </a:lnTo>
                  <a:lnTo>
                    <a:pt x="56982" y="143583"/>
                  </a:lnTo>
                  <a:lnTo>
                    <a:pt x="63388" y="144853"/>
                  </a:lnTo>
                  <a:lnTo>
                    <a:pt x="109360" y="141517"/>
                  </a:lnTo>
                  <a:lnTo>
                    <a:pt x="156009" y="141105"/>
                  </a:lnTo>
                  <a:lnTo>
                    <a:pt x="209550" y="14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665"/>
            <p:cNvSpPr/>
            <p:nvPr>
              <p:custDataLst>
                <p:tags r:id="rId39"/>
              </p:custDataLst>
            </p:nvPr>
          </p:nvSpPr>
          <p:spPr>
            <a:xfrm>
              <a:off x="3771907" y="371055"/>
              <a:ext cx="122043" cy="448413"/>
            </a:xfrm>
            <a:custGeom>
              <a:avLst/>
              <a:gdLst/>
              <a:ahLst/>
              <a:cxnLst/>
              <a:rect l="0" t="0" r="0" b="0"/>
              <a:pathLst>
                <a:path w="122043" h="448413">
                  <a:moveTo>
                    <a:pt x="9518" y="200445"/>
                  </a:moveTo>
                  <a:lnTo>
                    <a:pt x="9518" y="200445"/>
                  </a:lnTo>
                  <a:lnTo>
                    <a:pt x="9518" y="239505"/>
                  </a:lnTo>
                  <a:lnTo>
                    <a:pt x="12340" y="281342"/>
                  </a:lnTo>
                  <a:lnTo>
                    <a:pt x="17057" y="312256"/>
                  </a:lnTo>
                  <a:lnTo>
                    <a:pt x="18454" y="352108"/>
                  </a:lnTo>
                  <a:lnTo>
                    <a:pt x="18926" y="393386"/>
                  </a:lnTo>
                  <a:lnTo>
                    <a:pt x="11489" y="436069"/>
                  </a:lnTo>
                  <a:lnTo>
                    <a:pt x="10102" y="448412"/>
                  </a:lnTo>
                  <a:lnTo>
                    <a:pt x="9907" y="448307"/>
                  </a:lnTo>
                  <a:lnTo>
                    <a:pt x="4495" y="406429"/>
                  </a:lnTo>
                  <a:lnTo>
                    <a:pt x="882" y="362489"/>
                  </a:lnTo>
                  <a:lnTo>
                    <a:pt x="257" y="326539"/>
                  </a:lnTo>
                  <a:lnTo>
                    <a:pt x="71" y="289077"/>
                  </a:lnTo>
                  <a:lnTo>
                    <a:pt x="16" y="251166"/>
                  </a:lnTo>
                  <a:lnTo>
                    <a:pt x="0" y="212063"/>
                  </a:lnTo>
                  <a:lnTo>
                    <a:pt x="1053" y="168492"/>
                  </a:lnTo>
                  <a:lnTo>
                    <a:pt x="7598" y="126184"/>
                  </a:lnTo>
                  <a:lnTo>
                    <a:pt x="13251" y="92298"/>
                  </a:lnTo>
                  <a:lnTo>
                    <a:pt x="22383" y="52690"/>
                  </a:lnTo>
                  <a:lnTo>
                    <a:pt x="31792" y="25903"/>
                  </a:lnTo>
                  <a:lnTo>
                    <a:pt x="51395" y="4560"/>
                  </a:lnTo>
                  <a:lnTo>
                    <a:pt x="58603" y="1064"/>
                  </a:lnTo>
                  <a:lnTo>
                    <a:pt x="72256" y="0"/>
                  </a:lnTo>
                  <a:lnTo>
                    <a:pt x="88202" y="8700"/>
                  </a:lnTo>
                  <a:lnTo>
                    <a:pt x="102697" y="21033"/>
                  </a:lnTo>
                  <a:lnTo>
                    <a:pt x="109139" y="30043"/>
                  </a:lnTo>
                  <a:lnTo>
                    <a:pt x="119821" y="58600"/>
                  </a:lnTo>
                  <a:lnTo>
                    <a:pt x="122042" y="72492"/>
                  </a:lnTo>
                  <a:lnTo>
                    <a:pt x="115863" y="118295"/>
                  </a:lnTo>
                  <a:lnTo>
                    <a:pt x="101629" y="156662"/>
                  </a:lnTo>
                  <a:lnTo>
                    <a:pt x="81966" y="189236"/>
                  </a:lnTo>
                  <a:lnTo>
                    <a:pt x="61676" y="210529"/>
                  </a:lnTo>
                  <a:lnTo>
                    <a:pt x="51750" y="215510"/>
                  </a:lnTo>
                  <a:lnTo>
                    <a:pt x="40282" y="217724"/>
                  </a:lnTo>
                  <a:lnTo>
                    <a:pt x="34261" y="21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666"/>
            <p:cNvSpPr/>
            <p:nvPr>
              <p:custDataLst>
                <p:tags r:id="rId40"/>
              </p:custDataLst>
            </p:nvPr>
          </p:nvSpPr>
          <p:spPr>
            <a:xfrm>
              <a:off x="3991470" y="304800"/>
              <a:ext cx="113806" cy="314326"/>
            </a:xfrm>
            <a:custGeom>
              <a:avLst/>
              <a:gdLst/>
              <a:ahLst/>
              <a:cxnLst/>
              <a:rect l="0" t="0" r="0" b="0"/>
              <a:pathLst>
                <a:path w="113806" h="314326">
                  <a:moveTo>
                    <a:pt x="113805" y="0"/>
                  </a:moveTo>
                  <a:lnTo>
                    <a:pt x="113805" y="0"/>
                  </a:lnTo>
                  <a:lnTo>
                    <a:pt x="95491" y="0"/>
                  </a:lnTo>
                  <a:lnTo>
                    <a:pt x="73101" y="10113"/>
                  </a:lnTo>
                  <a:lnTo>
                    <a:pt x="63964" y="17900"/>
                  </a:lnTo>
                  <a:lnTo>
                    <a:pt x="29035" y="64366"/>
                  </a:lnTo>
                  <a:lnTo>
                    <a:pt x="14957" y="98446"/>
                  </a:lnTo>
                  <a:lnTo>
                    <a:pt x="5144" y="144094"/>
                  </a:lnTo>
                  <a:lnTo>
                    <a:pt x="1176" y="188627"/>
                  </a:lnTo>
                  <a:lnTo>
                    <a:pt x="0" y="225223"/>
                  </a:lnTo>
                  <a:lnTo>
                    <a:pt x="7207" y="271521"/>
                  </a:lnTo>
                  <a:lnTo>
                    <a:pt x="2808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667"/>
            <p:cNvSpPr/>
            <p:nvPr>
              <p:custDataLst>
                <p:tags r:id="rId41"/>
              </p:custDataLst>
            </p:nvPr>
          </p:nvSpPr>
          <p:spPr>
            <a:xfrm>
              <a:off x="4124325" y="392241"/>
              <a:ext cx="104776" cy="162524"/>
            </a:xfrm>
            <a:custGeom>
              <a:avLst/>
              <a:gdLst/>
              <a:ahLst/>
              <a:cxnLst/>
              <a:rect l="0" t="0" r="0" b="0"/>
              <a:pathLst>
                <a:path w="104776" h="162524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7"/>
                  </a:lnTo>
                  <a:lnTo>
                    <a:pt x="13257" y="11692"/>
                  </a:lnTo>
                  <a:lnTo>
                    <a:pt x="31799" y="56611"/>
                  </a:lnTo>
                  <a:lnTo>
                    <a:pt x="36233" y="74245"/>
                  </a:lnTo>
                  <a:lnTo>
                    <a:pt x="28290" y="119085"/>
                  </a:lnTo>
                  <a:lnTo>
                    <a:pt x="23862" y="134524"/>
                  </a:lnTo>
                  <a:lnTo>
                    <a:pt x="15544" y="146324"/>
                  </a:lnTo>
                  <a:lnTo>
                    <a:pt x="6908" y="155096"/>
                  </a:lnTo>
                  <a:lnTo>
                    <a:pt x="3070" y="162523"/>
                  </a:lnTo>
                  <a:lnTo>
                    <a:pt x="2047" y="161751"/>
                  </a:lnTo>
                  <a:lnTo>
                    <a:pt x="910" y="152428"/>
                  </a:lnTo>
                  <a:lnTo>
                    <a:pt x="5326" y="129329"/>
                  </a:lnTo>
                  <a:lnTo>
                    <a:pt x="22846" y="92020"/>
                  </a:lnTo>
                  <a:lnTo>
                    <a:pt x="40939" y="47761"/>
                  </a:lnTo>
                  <a:lnTo>
                    <a:pt x="63440" y="20981"/>
                  </a:lnTo>
                  <a:lnTo>
                    <a:pt x="68059" y="18955"/>
                  </a:lnTo>
                  <a:lnTo>
                    <a:pt x="70773" y="18415"/>
                  </a:lnTo>
                  <a:lnTo>
                    <a:pt x="72582" y="19113"/>
                  </a:lnTo>
                  <a:lnTo>
                    <a:pt x="73788" y="20636"/>
                  </a:lnTo>
                  <a:lnTo>
                    <a:pt x="75128" y="26210"/>
                  </a:lnTo>
                  <a:lnTo>
                    <a:pt x="74824" y="42307"/>
                  </a:lnTo>
                  <a:lnTo>
                    <a:pt x="67957" y="74676"/>
                  </a:lnTo>
                  <a:lnTo>
                    <a:pt x="72111" y="91357"/>
                  </a:lnTo>
                  <a:lnTo>
                    <a:pt x="80045" y="109705"/>
                  </a:lnTo>
                  <a:lnTo>
                    <a:pt x="84055" y="113839"/>
                  </a:lnTo>
                  <a:lnTo>
                    <a:pt x="104775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668"/>
            <p:cNvSpPr/>
            <p:nvPr>
              <p:custDataLst>
                <p:tags r:id="rId42"/>
              </p:custDataLst>
            </p:nvPr>
          </p:nvSpPr>
          <p:spPr>
            <a:xfrm>
              <a:off x="4257675" y="323850"/>
              <a:ext cx="112977" cy="314326"/>
            </a:xfrm>
            <a:custGeom>
              <a:avLst/>
              <a:gdLst/>
              <a:ahLst/>
              <a:cxnLst/>
              <a:rect l="0" t="0" r="0" b="0"/>
              <a:pathLst>
                <a:path w="112977" h="314326">
                  <a:moveTo>
                    <a:pt x="104775" y="0"/>
                  </a:moveTo>
                  <a:lnTo>
                    <a:pt x="104775" y="0"/>
                  </a:lnTo>
                  <a:lnTo>
                    <a:pt x="109832" y="0"/>
                  </a:lnTo>
                  <a:lnTo>
                    <a:pt x="111321" y="1058"/>
                  </a:lnTo>
                  <a:lnTo>
                    <a:pt x="112314" y="2822"/>
                  </a:lnTo>
                  <a:lnTo>
                    <a:pt x="112976" y="5057"/>
                  </a:lnTo>
                  <a:lnTo>
                    <a:pt x="109409" y="50381"/>
                  </a:lnTo>
                  <a:lnTo>
                    <a:pt x="112851" y="89364"/>
                  </a:lnTo>
                  <a:lnTo>
                    <a:pt x="111049" y="125962"/>
                  </a:lnTo>
                  <a:lnTo>
                    <a:pt x="106014" y="172460"/>
                  </a:lnTo>
                  <a:lnTo>
                    <a:pt x="99681" y="193418"/>
                  </a:lnTo>
                  <a:lnTo>
                    <a:pt x="77842" y="239568"/>
                  </a:lnTo>
                  <a:lnTo>
                    <a:pt x="55873" y="27124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937"/>
          <p:cNvGrpSpPr/>
          <p:nvPr/>
        </p:nvGrpSpPr>
        <p:grpSpPr>
          <a:xfrm>
            <a:off x="2305346" y="135998"/>
            <a:ext cx="1226389" cy="549803"/>
            <a:chOff x="2305346" y="135998"/>
            <a:chExt cx="1226389" cy="549803"/>
          </a:xfrm>
        </p:grpSpPr>
        <p:sp>
          <p:nvSpPr>
            <p:cNvPr id="533" name="SMARTInkShape-4669"/>
            <p:cNvSpPr/>
            <p:nvPr>
              <p:custDataLst>
                <p:tags r:id="rId19"/>
              </p:custDataLst>
            </p:nvPr>
          </p:nvSpPr>
          <p:spPr>
            <a:xfrm>
              <a:off x="3448639" y="135998"/>
              <a:ext cx="83096" cy="283103"/>
            </a:xfrm>
            <a:custGeom>
              <a:avLst/>
              <a:gdLst/>
              <a:ahLst/>
              <a:cxnLst/>
              <a:rect l="0" t="0" r="0" b="0"/>
              <a:pathLst>
                <a:path w="83096" h="283103">
                  <a:moveTo>
                    <a:pt x="8936" y="16402"/>
                  </a:moveTo>
                  <a:lnTo>
                    <a:pt x="8936" y="16402"/>
                  </a:lnTo>
                  <a:lnTo>
                    <a:pt x="8936" y="0"/>
                  </a:lnTo>
                  <a:lnTo>
                    <a:pt x="6114" y="46412"/>
                  </a:lnTo>
                  <a:lnTo>
                    <a:pt x="0" y="87175"/>
                  </a:lnTo>
                  <a:lnTo>
                    <a:pt x="731" y="101832"/>
                  </a:lnTo>
                  <a:lnTo>
                    <a:pt x="4584" y="111873"/>
                  </a:lnTo>
                  <a:lnTo>
                    <a:pt x="8151" y="114975"/>
                  </a:lnTo>
                  <a:lnTo>
                    <a:pt x="17759" y="118420"/>
                  </a:lnTo>
                  <a:lnTo>
                    <a:pt x="29086" y="117130"/>
                  </a:lnTo>
                  <a:lnTo>
                    <a:pt x="41175" y="111970"/>
                  </a:lnTo>
                  <a:lnTo>
                    <a:pt x="67444" y="90514"/>
                  </a:lnTo>
                  <a:lnTo>
                    <a:pt x="71225" y="89093"/>
                  </a:lnTo>
                  <a:lnTo>
                    <a:pt x="74804" y="89205"/>
                  </a:lnTo>
                  <a:lnTo>
                    <a:pt x="78248" y="90337"/>
                  </a:lnTo>
                  <a:lnTo>
                    <a:pt x="80544" y="93209"/>
                  </a:lnTo>
                  <a:lnTo>
                    <a:pt x="83095" y="102044"/>
                  </a:lnTo>
                  <a:lnTo>
                    <a:pt x="78187" y="144601"/>
                  </a:lnTo>
                  <a:lnTo>
                    <a:pt x="76120" y="182327"/>
                  </a:lnTo>
                  <a:lnTo>
                    <a:pt x="72939" y="211968"/>
                  </a:lnTo>
                  <a:lnTo>
                    <a:pt x="59384" y="254136"/>
                  </a:lnTo>
                  <a:lnTo>
                    <a:pt x="47036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670"/>
            <p:cNvSpPr/>
            <p:nvPr>
              <p:custDataLst>
                <p:tags r:id="rId20"/>
              </p:custDataLst>
            </p:nvPr>
          </p:nvSpPr>
          <p:spPr>
            <a:xfrm>
              <a:off x="3333750" y="357345"/>
              <a:ext cx="61394" cy="271306"/>
            </a:xfrm>
            <a:custGeom>
              <a:avLst/>
              <a:gdLst/>
              <a:ahLst/>
              <a:cxnLst/>
              <a:rect l="0" t="0" r="0" b="0"/>
              <a:pathLst>
                <a:path w="61394" h="271306">
                  <a:moveTo>
                    <a:pt x="19050" y="14130"/>
                  </a:moveTo>
                  <a:lnTo>
                    <a:pt x="19050" y="14130"/>
                  </a:lnTo>
                  <a:lnTo>
                    <a:pt x="19050" y="0"/>
                  </a:lnTo>
                  <a:lnTo>
                    <a:pt x="19050" y="1853"/>
                  </a:lnTo>
                  <a:lnTo>
                    <a:pt x="41440" y="48382"/>
                  </a:lnTo>
                  <a:lnTo>
                    <a:pt x="54008" y="89531"/>
                  </a:lnTo>
                  <a:lnTo>
                    <a:pt x="61393" y="124901"/>
                  </a:lnTo>
                  <a:lnTo>
                    <a:pt x="55480" y="168655"/>
                  </a:lnTo>
                  <a:lnTo>
                    <a:pt x="44120" y="212693"/>
                  </a:lnTo>
                  <a:lnTo>
                    <a:pt x="29771" y="242297"/>
                  </a:lnTo>
                  <a:lnTo>
                    <a:pt x="0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671"/>
            <p:cNvSpPr/>
            <p:nvPr>
              <p:custDataLst>
                <p:tags r:id="rId21"/>
              </p:custDataLst>
            </p:nvPr>
          </p:nvSpPr>
          <p:spPr>
            <a:xfrm>
              <a:off x="3019425" y="412648"/>
              <a:ext cx="228601" cy="183391"/>
            </a:xfrm>
            <a:custGeom>
              <a:avLst/>
              <a:gdLst/>
              <a:ahLst/>
              <a:cxnLst/>
              <a:rect l="0" t="0" r="0" b="0"/>
              <a:pathLst>
                <a:path w="228601" h="183391">
                  <a:moveTo>
                    <a:pt x="0" y="177902"/>
                  </a:moveTo>
                  <a:lnTo>
                    <a:pt x="0" y="177902"/>
                  </a:lnTo>
                  <a:lnTo>
                    <a:pt x="0" y="182959"/>
                  </a:lnTo>
                  <a:lnTo>
                    <a:pt x="1058" y="183390"/>
                  </a:lnTo>
                  <a:lnTo>
                    <a:pt x="5056" y="181047"/>
                  </a:lnTo>
                  <a:lnTo>
                    <a:pt x="6546" y="178940"/>
                  </a:lnTo>
                  <a:lnTo>
                    <a:pt x="10759" y="169860"/>
                  </a:lnTo>
                  <a:lnTo>
                    <a:pt x="24429" y="151188"/>
                  </a:lnTo>
                  <a:lnTo>
                    <a:pt x="46646" y="108897"/>
                  </a:lnTo>
                  <a:lnTo>
                    <a:pt x="66128" y="68012"/>
                  </a:lnTo>
                  <a:lnTo>
                    <a:pt x="79267" y="26373"/>
                  </a:lnTo>
                  <a:lnTo>
                    <a:pt x="89937" y="3841"/>
                  </a:lnTo>
                  <a:lnTo>
                    <a:pt x="89591" y="1536"/>
                  </a:lnTo>
                  <a:lnTo>
                    <a:pt x="88303" y="0"/>
                  </a:lnTo>
                  <a:lnTo>
                    <a:pt x="87443" y="1092"/>
                  </a:lnTo>
                  <a:lnTo>
                    <a:pt x="79330" y="43750"/>
                  </a:lnTo>
                  <a:lnTo>
                    <a:pt x="76818" y="85316"/>
                  </a:lnTo>
                  <a:lnTo>
                    <a:pt x="77340" y="131294"/>
                  </a:lnTo>
                  <a:lnTo>
                    <a:pt x="81293" y="145193"/>
                  </a:lnTo>
                  <a:lnTo>
                    <a:pt x="92222" y="158426"/>
                  </a:lnTo>
                  <a:lnTo>
                    <a:pt x="99581" y="164918"/>
                  </a:lnTo>
                  <a:lnTo>
                    <a:pt x="107662" y="168188"/>
                  </a:lnTo>
                  <a:lnTo>
                    <a:pt x="125108" y="168998"/>
                  </a:lnTo>
                  <a:lnTo>
                    <a:pt x="140623" y="163009"/>
                  </a:lnTo>
                  <a:lnTo>
                    <a:pt x="147724" y="158448"/>
                  </a:lnTo>
                  <a:lnTo>
                    <a:pt x="158436" y="144914"/>
                  </a:lnTo>
                  <a:lnTo>
                    <a:pt x="175745" y="98796"/>
                  </a:lnTo>
                  <a:lnTo>
                    <a:pt x="189311" y="52182"/>
                  </a:lnTo>
                  <a:lnTo>
                    <a:pt x="189708" y="51755"/>
                  </a:lnTo>
                  <a:lnTo>
                    <a:pt x="203711" y="93714"/>
                  </a:lnTo>
                  <a:lnTo>
                    <a:pt x="228600" y="139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672"/>
            <p:cNvSpPr/>
            <p:nvPr>
              <p:custDataLst>
                <p:tags r:id="rId22"/>
              </p:custDataLst>
            </p:nvPr>
          </p:nvSpPr>
          <p:spPr>
            <a:xfrm>
              <a:off x="2762250" y="542925"/>
              <a:ext cx="123826" cy="9448"/>
            </a:xfrm>
            <a:custGeom>
              <a:avLst/>
              <a:gdLst/>
              <a:ahLst/>
              <a:cxnLst/>
              <a:rect l="0" t="0" r="0" b="0"/>
              <a:pathLst>
                <a:path w="123826" h="944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1156" y="9447"/>
                  </a:lnTo>
                  <a:lnTo>
                    <a:pt x="84134" y="668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673"/>
            <p:cNvSpPr/>
            <p:nvPr>
              <p:custDataLst>
                <p:tags r:id="rId23"/>
              </p:custDataLst>
            </p:nvPr>
          </p:nvSpPr>
          <p:spPr>
            <a:xfrm>
              <a:off x="2476616" y="476642"/>
              <a:ext cx="171335" cy="149314"/>
            </a:xfrm>
            <a:custGeom>
              <a:avLst/>
              <a:gdLst/>
              <a:ahLst/>
              <a:cxnLst/>
              <a:rect l="0" t="0" r="0" b="0"/>
              <a:pathLst>
                <a:path w="171335" h="149314">
                  <a:moveTo>
                    <a:pt x="9409" y="9133"/>
                  </a:moveTo>
                  <a:lnTo>
                    <a:pt x="9409" y="9133"/>
                  </a:lnTo>
                  <a:lnTo>
                    <a:pt x="4353" y="9133"/>
                  </a:lnTo>
                  <a:lnTo>
                    <a:pt x="2863" y="8075"/>
                  </a:lnTo>
                  <a:lnTo>
                    <a:pt x="1870" y="6311"/>
                  </a:lnTo>
                  <a:lnTo>
                    <a:pt x="0" y="0"/>
                  </a:lnTo>
                  <a:lnTo>
                    <a:pt x="39526" y="40313"/>
                  </a:lnTo>
                  <a:lnTo>
                    <a:pt x="59900" y="79046"/>
                  </a:lnTo>
                  <a:lnTo>
                    <a:pt x="63528" y="110517"/>
                  </a:lnTo>
                  <a:lnTo>
                    <a:pt x="58370" y="133129"/>
                  </a:lnTo>
                  <a:lnTo>
                    <a:pt x="53042" y="142912"/>
                  </a:lnTo>
                  <a:lnTo>
                    <a:pt x="47146" y="147965"/>
                  </a:lnTo>
                  <a:lnTo>
                    <a:pt x="44092" y="149313"/>
                  </a:lnTo>
                  <a:lnTo>
                    <a:pt x="42056" y="148095"/>
                  </a:lnTo>
                  <a:lnTo>
                    <a:pt x="39794" y="141097"/>
                  </a:lnTo>
                  <a:lnTo>
                    <a:pt x="39400" y="111753"/>
                  </a:lnTo>
                  <a:lnTo>
                    <a:pt x="51288" y="71056"/>
                  </a:lnTo>
                  <a:lnTo>
                    <a:pt x="77000" y="30379"/>
                  </a:lnTo>
                  <a:lnTo>
                    <a:pt x="88133" y="18576"/>
                  </a:lnTo>
                  <a:lnTo>
                    <a:pt x="110673" y="3416"/>
                  </a:lnTo>
                  <a:lnTo>
                    <a:pt x="117210" y="1300"/>
                  </a:lnTo>
                  <a:lnTo>
                    <a:pt x="117260" y="2853"/>
                  </a:lnTo>
                  <a:lnTo>
                    <a:pt x="109333" y="15151"/>
                  </a:lnTo>
                  <a:lnTo>
                    <a:pt x="98524" y="59320"/>
                  </a:lnTo>
                  <a:lnTo>
                    <a:pt x="97196" y="91266"/>
                  </a:lnTo>
                  <a:lnTo>
                    <a:pt x="100637" y="107726"/>
                  </a:lnTo>
                  <a:lnTo>
                    <a:pt x="106211" y="114020"/>
                  </a:lnTo>
                  <a:lnTo>
                    <a:pt x="123693" y="123835"/>
                  </a:lnTo>
                  <a:lnTo>
                    <a:pt x="171334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674"/>
            <p:cNvSpPr/>
            <p:nvPr>
              <p:custDataLst>
                <p:tags r:id="rId24"/>
              </p:custDataLst>
            </p:nvPr>
          </p:nvSpPr>
          <p:spPr>
            <a:xfrm>
              <a:off x="2305346" y="362066"/>
              <a:ext cx="104480" cy="323735"/>
            </a:xfrm>
            <a:custGeom>
              <a:avLst/>
              <a:gdLst/>
              <a:ahLst/>
              <a:cxnLst/>
              <a:rect l="0" t="0" r="0" b="0"/>
              <a:pathLst>
                <a:path w="104480" h="323735">
                  <a:moveTo>
                    <a:pt x="104479" y="9409"/>
                  </a:moveTo>
                  <a:lnTo>
                    <a:pt x="104479" y="9409"/>
                  </a:lnTo>
                  <a:lnTo>
                    <a:pt x="104479" y="1208"/>
                  </a:lnTo>
                  <a:lnTo>
                    <a:pt x="103421" y="767"/>
                  </a:lnTo>
                  <a:lnTo>
                    <a:pt x="91221" y="0"/>
                  </a:lnTo>
                  <a:lnTo>
                    <a:pt x="77032" y="10031"/>
                  </a:lnTo>
                  <a:lnTo>
                    <a:pt x="47059" y="51667"/>
                  </a:lnTo>
                  <a:lnTo>
                    <a:pt x="26932" y="94074"/>
                  </a:lnTo>
                  <a:lnTo>
                    <a:pt x="11064" y="133508"/>
                  </a:lnTo>
                  <a:lnTo>
                    <a:pt x="3070" y="178706"/>
                  </a:lnTo>
                  <a:lnTo>
                    <a:pt x="701" y="220555"/>
                  </a:lnTo>
                  <a:lnTo>
                    <a:pt x="0" y="249653"/>
                  </a:lnTo>
                  <a:lnTo>
                    <a:pt x="9904" y="276737"/>
                  </a:lnTo>
                  <a:lnTo>
                    <a:pt x="21189" y="294757"/>
                  </a:lnTo>
                  <a:lnTo>
                    <a:pt x="41347" y="311856"/>
                  </a:lnTo>
                  <a:lnTo>
                    <a:pt x="104479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0" name="SMARTInkShape-4675"/>
          <p:cNvSpPr/>
          <p:nvPr>
            <p:custDataLst>
              <p:tags r:id="rId14"/>
            </p:custDataLst>
          </p:nvPr>
        </p:nvSpPr>
        <p:spPr>
          <a:xfrm>
            <a:off x="1637375" y="438542"/>
            <a:ext cx="420026" cy="388456"/>
          </a:xfrm>
          <a:custGeom>
            <a:avLst/>
            <a:gdLst/>
            <a:ahLst/>
            <a:cxnLst/>
            <a:rect l="0" t="0" r="0" b="0"/>
            <a:pathLst>
              <a:path w="420026" h="388456">
                <a:moveTo>
                  <a:pt x="267625" y="9133"/>
                </a:moveTo>
                <a:lnTo>
                  <a:pt x="267625" y="9133"/>
                </a:lnTo>
                <a:lnTo>
                  <a:pt x="262569" y="4076"/>
                </a:lnTo>
                <a:lnTo>
                  <a:pt x="262137" y="2587"/>
                </a:lnTo>
                <a:lnTo>
                  <a:pt x="262908" y="1594"/>
                </a:lnTo>
                <a:lnTo>
                  <a:pt x="266693" y="0"/>
                </a:lnTo>
                <a:lnTo>
                  <a:pt x="267211" y="2605"/>
                </a:lnTo>
                <a:lnTo>
                  <a:pt x="267543" y="12900"/>
                </a:lnTo>
                <a:lnTo>
                  <a:pt x="264766" y="18921"/>
                </a:lnTo>
                <a:lnTo>
                  <a:pt x="226919" y="59212"/>
                </a:lnTo>
                <a:lnTo>
                  <a:pt x="183306" y="87738"/>
                </a:lnTo>
                <a:lnTo>
                  <a:pt x="139570" y="110934"/>
                </a:lnTo>
                <a:lnTo>
                  <a:pt x="99808" y="131077"/>
                </a:lnTo>
                <a:lnTo>
                  <a:pt x="54363" y="154380"/>
                </a:lnTo>
                <a:lnTo>
                  <a:pt x="14130" y="186747"/>
                </a:lnTo>
                <a:lnTo>
                  <a:pt x="12086" y="194259"/>
                </a:lnTo>
                <a:lnTo>
                  <a:pt x="11540" y="199225"/>
                </a:lnTo>
                <a:lnTo>
                  <a:pt x="14352" y="203594"/>
                </a:lnTo>
                <a:lnTo>
                  <a:pt x="25943" y="211271"/>
                </a:lnTo>
                <a:lnTo>
                  <a:pt x="68386" y="220529"/>
                </a:lnTo>
                <a:lnTo>
                  <a:pt x="114270" y="233743"/>
                </a:lnTo>
                <a:lnTo>
                  <a:pt x="135168" y="237609"/>
                </a:lnTo>
                <a:lnTo>
                  <a:pt x="144550" y="242264"/>
                </a:lnTo>
                <a:lnTo>
                  <a:pt x="147475" y="246045"/>
                </a:lnTo>
                <a:lnTo>
                  <a:pt x="150725" y="255891"/>
                </a:lnTo>
                <a:lnTo>
                  <a:pt x="148417" y="261480"/>
                </a:lnTo>
                <a:lnTo>
                  <a:pt x="137385" y="273335"/>
                </a:lnTo>
                <a:lnTo>
                  <a:pt x="96829" y="298192"/>
                </a:lnTo>
                <a:lnTo>
                  <a:pt x="53696" y="320662"/>
                </a:lnTo>
                <a:lnTo>
                  <a:pt x="38137" y="330682"/>
                </a:lnTo>
                <a:lnTo>
                  <a:pt x="1126" y="371521"/>
                </a:lnTo>
                <a:lnTo>
                  <a:pt x="0" y="374550"/>
                </a:lnTo>
                <a:lnTo>
                  <a:pt x="309" y="376569"/>
                </a:lnTo>
                <a:lnTo>
                  <a:pt x="15912" y="384468"/>
                </a:lnTo>
                <a:lnTo>
                  <a:pt x="40643" y="388455"/>
                </a:lnTo>
                <a:lnTo>
                  <a:pt x="83249" y="384579"/>
                </a:lnTo>
                <a:lnTo>
                  <a:pt x="115125" y="379551"/>
                </a:lnTo>
                <a:lnTo>
                  <a:pt x="157176" y="370770"/>
                </a:lnTo>
                <a:lnTo>
                  <a:pt x="195388" y="361465"/>
                </a:lnTo>
                <a:lnTo>
                  <a:pt x="237402" y="352005"/>
                </a:lnTo>
                <a:lnTo>
                  <a:pt x="284468" y="339328"/>
                </a:lnTo>
                <a:lnTo>
                  <a:pt x="319652" y="334863"/>
                </a:lnTo>
                <a:lnTo>
                  <a:pt x="367001" y="328484"/>
                </a:lnTo>
                <a:lnTo>
                  <a:pt x="420025" y="3234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5" name="SMARTInkShape-Group939"/>
          <p:cNvGrpSpPr/>
          <p:nvPr/>
        </p:nvGrpSpPr>
        <p:grpSpPr>
          <a:xfrm>
            <a:off x="477690" y="716276"/>
            <a:ext cx="503386" cy="350296"/>
            <a:chOff x="477690" y="716276"/>
            <a:chExt cx="503386" cy="350296"/>
          </a:xfrm>
        </p:grpSpPr>
        <p:sp>
          <p:nvSpPr>
            <p:cNvPr id="541" name="SMARTInkShape-4676"/>
            <p:cNvSpPr/>
            <p:nvPr>
              <p:custDataLst>
                <p:tags r:id="rId15"/>
              </p:custDataLst>
            </p:nvPr>
          </p:nvSpPr>
          <p:spPr>
            <a:xfrm>
              <a:off x="812665" y="933450"/>
              <a:ext cx="168411" cy="33725"/>
            </a:xfrm>
            <a:custGeom>
              <a:avLst/>
              <a:gdLst/>
              <a:ahLst/>
              <a:cxnLst/>
              <a:rect l="0" t="0" r="0" b="0"/>
              <a:pathLst>
                <a:path w="168411" h="33725">
                  <a:moveTo>
                    <a:pt x="25535" y="9525"/>
                  </a:moveTo>
                  <a:lnTo>
                    <a:pt x="25535" y="9525"/>
                  </a:lnTo>
                  <a:lnTo>
                    <a:pt x="16872" y="17129"/>
                  </a:lnTo>
                  <a:lnTo>
                    <a:pt x="0" y="26859"/>
                  </a:lnTo>
                  <a:lnTo>
                    <a:pt x="45" y="28489"/>
                  </a:lnTo>
                  <a:lnTo>
                    <a:pt x="2917" y="33123"/>
                  </a:lnTo>
                  <a:lnTo>
                    <a:pt x="7282" y="33724"/>
                  </a:lnTo>
                  <a:lnTo>
                    <a:pt x="45944" y="29462"/>
                  </a:lnTo>
                  <a:lnTo>
                    <a:pt x="89567" y="21153"/>
                  </a:lnTo>
                  <a:lnTo>
                    <a:pt x="136704" y="11723"/>
                  </a:lnTo>
                  <a:lnTo>
                    <a:pt x="168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677"/>
            <p:cNvSpPr/>
            <p:nvPr>
              <p:custDataLst>
                <p:tags r:id="rId16"/>
              </p:custDataLst>
            </p:nvPr>
          </p:nvSpPr>
          <p:spPr>
            <a:xfrm>
              <a:off x="838200" y="8096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3257" y="9409"/>
                  </a:lnTo>
                  <a:lnTo>
                    <a:pt x="41777" y="4014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678"/>
            <p:cNvSpPr/>
            <p:nvPr>
              <p:custDataLst>
                <p:tags r:id="rId17"/>
              </p:custDataLst>
            </p:nvPr>
          </p:nvSpPr>
          <p:spPr>
            <a:xfrm>
              <a:off x="507369" y="725616"/>
              <a:ext cx="140332" cy="293560"/>
            </a:xfrm>
            <a:custGeom>
              <a:avLst/>
              <a:gdLst/>
              <a:ahLst/>
              <a:cxnLst/>
              <a:rect l="0" t="0" r="0" b="0"/>
              <a:pathLst>
                <a:path w="140332" h="293560">
                  <a:moveTo>
                    <a:pt x="121281" y="17334"/>
                  </a:moveTo>
                  <a:lnTo>
                    <a:pt x="121281" y="17334"/>
                  </a:lnTo>
                  <a:lnTo>
                    <a:pt x="121281" y="12278"/>
                  </a:lnTo>
                  <a:lnTo>
                    <a:pt x="126925" y="6973"/>
                  </a:lnTo>
                  <a:lnTo>
                    <a:pt x="133315" y="2146"/>
                  </a:lnTo>
                  <a:lnTo>
                    <a:pt x="133537" y="859"/>
                  </a:lnTo>
                  <a:lnTo>
                    <a:pt x="132626" y="0"/>
                  </a:lnTo>
                  <a:lnTo>
                    <a:pt x="121232" y="8905"/>
                  </a:lnTo>
                  <a:lnTo>
                    <a:pt x="94274" y="56367"/>
                  </a:lnTo>
                  <a:lnTo>
                    <a:pt x="65841" y="101320"/>
                  </a:lnTo>
                  <a:lnTo>
                    <a:pt x="27824" y="142916"/>
                  </a:lnTo>
                  <a:lnTo>
                    <a:pt x="3180" y="180353"/>
                  </a:lnTo>
                  <a:lnTo>
                    <a:pt x="0" y="189623"/>
                  </a:lnTo>
                  <a:lnTo>
                    <a:pt x="1269" y="194635"/>
                  </a:lnTo>
                  <a:lnTo>
                    <a:pt x="8323" y="205848"/>
                  </a:lnTo>
                  <a:lnTo>
                    <a:pt x="24194" y="219005"/>
                  </a:lnTo>
                  <a:lnTo>
                    <a:pt x="69481" y="243728"/>
                  </a:lnTo>
                  <a:lnTo>
                    <a:pt x="88059" y="258804"/>
                  </a:lnTo>
                  <a:lnTo>
                    <a:pt x="140331" y="2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679"/>
            <p:cNvSpPr/>
            <p:nvPr>
              <p:custDataLst>
                <p:tags r:id="rId18"/>
              </p:custDataLst>
            </p:nvPr>
          </p:nvSpPr>
          <p:spPr>
            <a:xfrm>
              <a:off x="477690" y="716276"/>
              <a:ext cx="55689" cy="350296"/>
            </a:xfrm>
            <a:custGeom>
              <a:avLst/>
              <a:gdLst/>
              <a:ahLst/>
              <a:cxnLst/>
              <a:rect l="0" t="0" r="0" b="0"/>
              <a:pathLst>
                <a:path w="55689" h="350296">
                  <a:moveTo>
                    <a:pt x="17610" y="45724"/>
                  </a:moveTo>
                  <a:lnTo>
                    <a:pt x="17610" y="45724"/>
                  </a:lnTo>
                  <a:lnTo>
                    <a:pt x="10071" y="27824"/>
                  </a:lnTo>
                  <a:lnTo>
                    <a:pt x="9409" y="24265"/>
                  </a:lnTo>
                  <a:lnTo>
                    <a:pt x="5851" y="17490"/>
                  </a:lnTo>
                  <a:lnTo>
                    <a:pt x="1801" y="10950"/>
                  </a:lnTo>
                  <a:lnTo>
                    <a:pt x="0" y="4516"/>
                  </a:lnTo>
                  <a:lnTo>
                    <a:pt x="578" y="2377"/>
                  </a:lnTo>
                  <a:lnTo>
                    <a:pt x="2022" y="951"/>
                  </a:lnTo>
                  <a:lnTo>
                    <a:pt x="4043" y="0"/>
                  </a:lnTo>
                  <a:lnTo>
                    <a:pt x="6449" y="425"/>
                  </a:lnTo>
                  <a:lnTo>
                    <a:pt x="11944" y="3719"/>
                  </a:lnTo>
                  <a:lnTo>
                    <a:pt x="20988" y="21636"/>
                  </a:lnTo>
                  <a:lnTo>
                    <a:pt x="33525" y="68169"/>
                  </a:lnTo>
                  <a:lnTo>
                    <a:pt x="46193" y="109503"/>
                  </a:lnTo>
                  <a:lnTo>
                    <a:pt x="52890" y="146819"/>
                  </a:lnTo>
                  <a:lnTo>
                    <a:pt x="54874" y="186450"/>
                  </a:lnTo>
                  <a:lnTo>
                    <a:pt x="55339" y="219394"/>
                  </a:lnTo>
                  <a:lnTo>
                    <a:pt x="55600" y="264516"/>
                  </a:lnTo>
                  <a:lnTo>
                    <a:pt x="55688" y="305979"/>
                  </a:lnTo>
                  <a:lnTo>
                    <a:pt x="52881" y="336267"/>
                  </a:lnTo>
                  <a:lnTo>
                    <a:pt x="49161" y="348421"/>
                  </a:lnTo>
                  <a:lnTo>
                    <a:pt x="48169" y="350180"/>
                  </a:lnTo>
                  <a:lnTo>
                    <a:pt x="47508" y="350295"/>
                  </a:lnTo>
                  <a:lnTo>
                    <a:pt x="46185" y="33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095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MARTInkShape-Group80"/>
          <p:cNvGrpSpPr/>
          <p:nvPr/>
        </p:nvGrpSpPr>
        <p:grpSpPr>
          <a:xfrm>
            <a:off x="425559" y="1790700"/>
            <a:ext cx="469792" cy="470187"/>
            <a:chOff x="425559" y="1790700"/>
            <a:chExt cx="469792" cy="470187"/>
          </a:xfrm>
        </p:grpSpPr>
        <p:sp>
          <p:nvSpPr>
            <p:cNvPr id="28" name="SMARTInkShape-366"/>
            <p:cNvSpPr/>
            <p:nvPr>
              <p:custDataLst>
                <p:tags r:id="rId160"/>
              </p:custDataLst>
            </p:nvPr>
          </p:nvSpPr>
          <p:spPr>
            <a:xfrm>
              <a:off x="425559" y="1790700"/>
              <a:ext cx="189359" cy="369422"/>
            </a:xfrm>
            <a:custGeom>
              <a:avLst/>
              <a:gdLst/>
              <a:ahLst/>
              <a:cxnLst/>
              <a:rect l="0" t="0" r="0" b="0"/>
              <a:pathLst>
                <a:path w="189359" h="369422">
                  <a:moveTo>
                    <a:pt x="31641" y="0"/>
                  </a:moveTo>
                  <a:lnTo>
                    <a:pt x="31641" y="0"/>
                  </a:lnTo>
                  <a:lnTo>
                    <a:pt x="18384" y="13258"/>
                  </a:lnTo>
                  <a:lnTo>
                    <a:pt x="17511" y="16247"/>
                  </a:lnTo>
                  <a:lnTo>
                    <a:pt x="17988" y="19298"/>
                  </a:lnTo>
                  <a:lnTo>
                    <a:pt x="21301" y="26743"/>
                  </a:lnTo>
                  <a:lnTo>
                    <a:pt x="47448" y="35873"/>
                  </a:lnTo>
                  <a:lnTo>
                    <a:pt x="92073" y="37904"/>
                  </a:lnTo>
                  <a:lnTo>
                    <a:pt x="104008" y="36955"/>
                  </a:lnTo>
                  <a:lnTo>
                    <a:pt x="147303" y="28392"/>
                  </a:lnTo>
                  <a:lnTo>
                    <a:pt x="182937" y="12405"/>
                  </a:lnTo>
                  <a:lnTo>
                    <a:pt x="188842" y="6219"/>
                  </a:lnTo>
                  <a:lnTo>
                    <a:pt x="189358" y="4146"/>
                  </a:lnTo>
                  <a:lnTo>
                    <a:pt x="188644" y="2764"/>
                  </a:lnTo>
                  <a:lnTo>
                    <a:pt x="187110" y="1843"/>
                  </a:lnTo>
                  <a:lnTo>
                    <a:pt x="179894" y="546"/>
                  </a:lnTo>
                  <a:lnTo>
                    <a:pt x="154882" y="7712"/>
                  </a:lnTo>
                  <a:lnTo>
                    <a:pt x="109876" y="33124"/>
                  </a:lnTo>
                  <a:lnTo>
                    <a:pt x="78659" y="58624"/>
                  </a:lnTo>
                  <a:lnTo>
                    <a:pt x="67327" y="74403"/>
                  </a:lnTo>
                  <a:lnTo>
                    <a:pt x="62323" y="97540"/>
                  </a:lnTo>
                  <a:lnTo>
                    <a:pt x="63737" y="104185"/>
                  </a:lnTo>
                  <a:lnTo>
                    <a:pt x="70953" y="114390"/>
                  </a:lnTo>
                  <a:lnTo>
                    <a:pt x="109156" y="140578"/>
                  </a:lnTo>
                  <a:lnTo>
                    <a:pt x="113717" y="151026"/>
                  </a:lnTo>
                  <a:lnTo>
                    <a:pt x="110100" y="165548"/>
                  </a:lnTo>
                  <a:lnTo>
                    <a:pt x="84659" y="208969"/>
                  </a:lnTo>
                  <a:lnTo>
                    <a:pt x="47432" y="250495"/>
                  </a:lnTo>
                  <a:lnTo>
                    <a:pt x="17013" y="283408"/>
                  </a:lnTo>
                  <a:lnTo>
                    <a:pt x="55" y="319740"/>
                  </a:lnTo>
                  <a:lnTo>
                    <a:pt x="0" y="326401"/>
                  </a:lnTo>
                  <a:lnTo>
                    <a:pt x="5584" y="339448"/>
                  </a:lnTo>
                  <a:lnTo>
                    <a:pt x="15571" y="353637"/>
                  </a:lnTo>
                  <a:lnTo>
                    <a:pt x="35346" y="364543"/>
                  </a:lnTo>
                  <a:lnTo>
                    <a:pt x="51201" y="369421"/>
                  </a:lnTo>
                  <a:lnTo>
                    <a:pt x="72714" y="365810"/>
                  </a:lnTo>
                  <a:lnTo>
                    <a:pt x="113916" y="347504"/>
                  </a:lnTo>
                  <a:lnTo>
                    <a:pt x="14594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7"/>
            <p:cNvSpPr/>
            <p:nvPr>
              <p:custDataLst>
                <p:tags r:id="rId161"/>
              </p:custDataLst>
            </p:nvPr>
          </p:nvSpPr>
          <p:spPr>
            <a:xfrm>
              <a:off x="601399" y="1991540"/>
              <a:ext cx="217752" cy="125874"/>
            </a:xfrm>
            <a:custGeom>
              <a:avLst/>
              <a:gdLst/>
              <a:ahLst/>
              <a:cxnLst/>
              <a:rect l="0" t="0" r="0" b="0"/>
              <a:pathLst>
                <a:path w="217752" h="125874">
                  <a:moveTo>
                    <a:pt x="8201" y="27760"/>
                  </a:moveTo>
                  <a:lnTo>
                    <a:pt x="8201" y="27760"/>
                  </a:lnTo>
                  <a:lnTo>
                    <a:pt x="8201" y="19559"/>
                  </a:lnTo>
                  <a:lnTo>
                    <a:pt x="7143" y="19118"/>
                  </a:lnTo>
                  <a:lnTo>
                    <a:pt x="0" y="18351"/>
                  </a:lnTo>
                  <a:lnTo>
                    <a:pt x="31247" y="19300"/>
                  </a:lnTo>
                  <a:lnTo>
                    <a:pt x="43491" y="23294"/>
                  </a:lnTo>
                  <a:lnTo>
                    <a:pt x="53166" y="34242"/>
                  </a:lnTo>
                  <a:lnTo>
                    <a:pt x="59935" y="48633"/>
                  </a:lnTo>
                  <a:lnTo>
                    <a:pt x="62944" y="62084"/>
                  </a:lnTo>
                  <a:lnTo>
                    <a:pt x="58637" y="77940"/>
                  </a:lnTo>
                  <a:lnTo>
                    <a:pt x="44312" y="101895"/>
                  </a:lnTo>
                  <a:lnTo>
                    <a:pt x="25564" y="123896"/>
                  </a:lnTo>
                  <a:lnTo>
                    <a:pt x="21893" y="125717"/>
                  </a:lnTo>
                  <a:lnTo>
                    <a:pt x="18388" y="125873"/>
                  </a:lnTo>
                  <a:lnTo>
                    <a:pt x="14992" y="124919"/>
                  </a:lnTo>
                  <a:lnTo>
                    <a:pt x="13787" y="121108"/>
                  </a:lnTo>
                  <a:lnTo>
                    <a:pt x="15270" y="108406"/>
                  </a:lnTo>
                  <a:lnTo>
                    <a:pt x="22279" y="95000"/>
                  </a:lnTo>
                  <a:lnTo>
                    <a:pt x="53403" y="51668"/>
                  </a:lnTo>
                  <a:lnTo>
                    <a:pt x="85024" y="13108"/>
                  </a:lnTo>
                  <a:lnTo>
                    <a:pt x="100814" y="3311"/>
                  </a:lnTo>
                  <a:lnTo>
                    <a:pt x="110574" y="0"/>
                  </a:lnTo>
                  <a:lnTo>
                    <a:pt x="110316" y="787"/>
                  </a:lnTo>
                  <a:lnTo>
                    <a:pt x="104897" y="9067"/>
                  </a:lnTo>
                  <a:lnTo>
                    <a:pt x="96407" y="36415"/>
                  </a:lnTo>
                  <a:lnTo>
                    <a:pt x="95580" y="43055"/>
                  </a:lnTo>
                  <a:lnTo>
                    <a:pt x="100305" y="56077"/>
                  </a:lnTo>
                  <a:lnTo>
                    <a:pt x="109461" y="67862"/>
                  </a:lnTo>
                  <a:lnTo>
                    <a:pt x="120586" y="76628"/>
                  </a:lnTo>
                  <a:lnTo>
                    <a:pt x="148862" y="82456"/>
                  </a:lnTo>
                  <a:lnTo>
                    <a:pt x="217751" y="8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8"/>
            <p:cNvSpPr/>
            <p:nvPr>
              <p:custDataLst>
                <p:tags r:id="rId162"/>
              </p:custDataLst>
            </p:nvPr>
          </p:nvSpPr>
          <p:spPr>
            <a:xfrm>
              <a:off x="438150" y="2162175"/>
              <a:ext cx="257176" cy="43589"/>
            </a:xfrm>
            <a:custGeom>
              <a:avLst/>
              <a:gdLst/>
              <a:ahLst/>
              <a:cxnLst/>
              <a:rect l="0" t="0" r="0" b="0"/>
              <a:pathLst>
                <a:path w="257176" h="43589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2117" y="43588"/>
                  </a:lnTo>
                  <a:lnTo>
                    <a:pt x="41684" y="33975"/>
                  </a:lnTo>
                  <a:lnTo>
                    <a:pt x="84553" y="25119"/>
                  </a:lnTo>
                  <a:lnTo>
                    <a:pt x="118012" y="18925"/>
                  </a:lnTo>
                  <a:lnTo>
                    <a:pt x="152992" y="12644"/>
                  </a:lnTo>
                  <a:lnTo>
                    <a:pt x="199260" y="4217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9"/>
            <p:cNvSpPr/>
            <p:nvPr>
              <p:custDataLst>
                <p:tags r:id="rId163"/>
              </p:custDataLst>
            </p:nvPr>
          </p:nvSpPr>
          <p:spPr>
            <a:xfrm>
              <a:off x="516071" y="2162175"/>
              <a:ext cx="217355" cy="98712"/>
            </a:xfrm>
            <a:custGeom>
              <a:avLst/>
              <a:gdLst/>
              <a:ahLst/>
              <a:cxnLst/>
              <a:rect l="0" t="0" r="0" b="0"/>
              <a:pathLst>
                <a:path w="217355" h="98712">
                  <a:moveTo>
                    <a:pt x="55429" y="66675"/>
                  </a:moveTo>
                  <a:lnTo>
                    <a:pt x="55429" y="66675"/>
                  </a:lnTo>
                  <a:lnTo>
                    <a:pt x="9295" y="93512"/>
                  </a:lnTo>
                  <a:lnTo>
                    <a:pt x="0" y="98711"/>
                  </a:lnTo>
                  <a:lnTo>
                    <a:pt x="485" y="98615"/>
                  </a:lnTo>
                  <a:lnTo>
                    <a:pt x="38316" y="87030"/>
                  </a:lnTo>
                  <a:lnTo>
                    <a:pt x="80109" y="71530"/>
                  </a:lnTo>
                  <a:lnTo>
                    <a:pt x="123890" y="53532"/>
                  </a:lnTo>
                  <a:lnTo>
                    <a:pt x="168200" y="31310"/>
                  </a:lnTo>
                  <a:lnTo>
                    <a:pt x="2173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0"/>
            <p:cNvSpPr/>
            <p:nvPr>
              <p:custDataLst>
                <p:tags r:id="rId164"/>
              </p:custDataLst>
            </p:nvPr>
          </p:nvSpPr>
          <p:spPr>
            <a:xfrm>
              <a:off x="866775" y="19526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211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1"/>
            <p:cNvSpPr/>
            <p:nvPr>
              <p:custDataLst>
                <p:tags r:id="rId165"/>
              </p:custDataLst>
            </p:nvPr>
          </p:nvSpPr>
          <p:spPr>
            <a:xfrm>
              <a:off x="885825" y="2066925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058" y="14751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1"/>
          <p:cNvGrpSpPr/>
          <p:nvPr/>
        </p:nvGrpSpPr>
        <p:grpSpPr>
          <a:xfrm>
            <a:off x="2638425" y="278199"/>
            <a:ext cx="2066926" cy="680839"/>
            <a:chOff x="2638425" y="278199"/>
            <a:chExt cx="2066926" cy="680839"/>
          </a:xfrm>
        </p:grpSpPr>
        <p:sp>
          <p:nvSpPr>
            <p:cNvPr id="35" name="SMARTInkShape-372"/>
            <p:cNvSpPr/>
            <p:nvPr>
              <p:custDataLst>
                <p:tags r:id="rId152"/>
              </p:custDataLst>
            </p:nvPr>
          </p:nvSpPr>
          <p:spPr>
            <a:xfrm>
              <a:off x="2638425" y="278199"/>
              <a:ext cx="2066926" cy="680839"/>
            </a:xfrm>
            <a:custGeom>
              <a:avLst/>
              <a:gdLst/>
              <a:ahLst/>
              <a:cxnLst/>
              <a:rect l="0" t="0" r="0" b="0"/>
              <a:pathLst>
                <a:path w="2066926" h="680839">
                  <a:moveTo>
                    <a:pt x="0" y="540951"/>
                  </a:moveTo>
                  <a:lnTo>
                    <a:pt x="0" y="540951"/>
                  </a:lnTo>
                  <a:lnTo>
                    <a:pt x="1058" y="559314"/>
                  </a:lnTo>
                  <a:lnTo>
                    <a:pt x="13258" y="599265"/>
                  </a:lnTo>
                  <a:lnTo>
                    <a:pt x="23932" y="645879"/>
                  </a:lnTo>
                  <a:lnTo>
                    <a:pt x="35301" y="673743"/>
                  </a:lnTo>
                  <a:lnTo>
                    <a:pt x="38351" y="677104"/>
                  </a:lnTo>
                  <a:lnTo>
                    <a:pt x="47384" y="680838"/>
                  </a:lnTo>
                  <a:lnTo>
                    <a:pt x="50639" y="680776"/>
                  </a:lnTo>
                  <a:lnTo>
                    <a:pt x="52810" y="679676"/>
                  </a:lnTo>
                  <a:lnTo>
                    <a:pt x="54256" y="677884"/>
                  </a:lnTo>
                  <a:lnTo>
                    <a:pt x="63124" y="653254"/>
                  </a:lnTo>
                  <a:lnTo>
                    <a:pt x="68796" y="615620"/>
                  </a:lnTo>
                  <a:lnTo>
                    <a:pt x="74006" y="571895"/>
                  </a:lnTo>
                  <a:lnTo>
                    <a:pt x="75225" y="542004"/>
                  </a:lnTo>
                  <a:lnTo>
                    <a:pt x="75767" y="504024"/>
                  </a:lnTo>
                  <a:lnTo>
                    <a:pt x="76008" y="470917"/>
                  </a:lnTo>
                  <a:lnTo>
                    <a:pt x="76143" y="431300"/>
                  </a:lnTo>
                  <a:lnTo>
                    <a:pt x="76189" y="384413"/>
                  </a:lnTo>
                  <a:lnTo>
                    <a:pt x="76197" y="336878"/>
                  </a:lnTo>
                  <a:lnTo>
                    <a:pt x="76198" y="303849"/>
                  </a:lnTo>
                  <a:lnTo>
                    <a:pt x="76199" y="271531"/>
                  </a:lnTo>
                  <a:lnTo>
                    <a:pt x="76200" y="227819"/>
                  </a:lnTo>
                  <a:lnTo>
                    <a:pt x="76200" y="190134"/>
                  </a:lnTo>
                  <a:lnTo>
                    <a:pt x="77258" y="148051"/>
                  </a:lnTo>
                  <a:lnTo>
                    <a:pt x="83804" y="135729"/>
                  </a:lnTo>
                  <a:lnTo>
                    <a:pt x="89458" y="128724"/>
                  </a:lnTo>
                  <a:lnTo>
                    <a:pt x="103965" y="124906"/>
                  </a:lnTo>
                  <a:lnTo>
                    <a:pt x="141577" y="122756"/>
                  </a:lnTo>
                  <a:lnTo>
                    <a:pt x="177223" y="122253"/>
                  </a:lnTo>
                  <a:lnTo>
                    <a:pt x="221288" y="122030"/>
                  </a:lnTo>
                  <a:lnTo>
                    <a:pt x="260628" y="121930"/>
                  </a:lnTo>
                  <a:lnTo>
                    <a:pt x="297868" y="120828"/>
                  </a:lnTo>
                  <a:lnTo>
                    <a:pt x="339114" y="116810"/>
                  </a:lnTo>
                  <a:lnTo>
                    <a:pt x="382139" y="114319"/>
                  </a:lnTo>
                  <a:lnTo>
                    <a:pt x="425956" y="112153"/>
                  </a:lnTo>
                  <a:lnTo>
                    <a:pt x="470125" y="107663"/>
                  </a:lnTo>
                  <a:lnTo>
                    <a:pt x="517272" y="104962"/>
                  </a:lnTo>
                  <a:lnTo>
                    <a:pt x="541698" y="104242"/>
                  </a:lnTo>
                  <a:lnTo>
                    <a:pt x="568565" y="102703"/>
                  </a:lnTo>
                  <a:lnTo>
                    <a:pt x="597060" y="100619"/>
                  </a:lnTo>
                  <a:lnTo>
                    <a:pt x="626640" y="98171"/>
                  </a:lnTo>
                  <a:lnTo>
                    <a:pt x="655885" y="95481"/>
                  </a:lnTo>
                  <a:lnTo>
                    <a:pt x="684907" y="92630"/>
                  </a:lnTo>
                  <a:lnTo>
                    <a:pt x="713780" y="89670"/>
                  </a:lnTo>
                  <a:lnTo>
                    <a:pt x="742553" y="86639"/>
                  </a:lnTo>
                  <a:lnTo>
                    <a:pt x="771260" y="83559"/>
                  </a:lnTo>
                  <a:lnTo>
                    <a:pt x="799924" y="80448"/>
                  </a:lnTo>
                  <a:lnTo>
                    <a:pt x="829616" y="77316"/>
                  </a:lnTo>
                  <a:lnTo>
                    <a:pt x="859994" y="74169"/>
                  </a:lnTo>
                  <a:lnTo>
                    <a:pt x="890829" y="71013"/>
                  </a:lnTo>
                  <a:lnTo>
                    <a:pt x="924086" y="67851"/>
                  </a:lnTo>
                  <a:lnTo>
                    <a:pt x="958957" y="64684"/>
                  </a:lnTo>
                  <a:lnTo>
                    <a:pt x="994905" y="61515"/>
                  </a:lnTo>
                  <a:lnTo>
                    <a:pt x="1030512" y="58344"/>
                  </a:lnTo>
                  <a:lnTo>
                    <a:pt x="1065891" y="55171"/>
                  </a:lnTo>
                  <a:lnTo>
                    <a:pt x="1101119" y="51998"/>
                  </a:lnTo>
                  <a:lnTo>
                    <a:pt x="1135188" y="48824"/>
                  </a:lnTo>
                  <a:lnTo>
                    <a:pt x="1168483" y="45650"/>
                  </a:lnTo>
                  <a:lnTo>
                    <a:pt x="1201264" y="42475"/>
                  </a:lnTo>
                  <a:lnTo>
                    <a:pt x="1234759" y="39300"/>
                  </a:lnTo>
                  <a:lnTo>
                    <a:pt x="1268731" y="36126"/>
                  </a:lnTo>
                  <a:lnTo>
                    <a:pt x="1303020" y="32951"/>
                  </a:lnTo>
                  <a:lnTo>
                    <a:pt x="1336464" y="29776"/>
                  </a:lnTo>
                  <a:lnTo>
                    <a:pt x="1369342" y="26601"/>
                  </a:lnTo>
                  <a:lnTo>
                    <a:pt x="1401845" y="23426"/>
                  </a:lnTo>
                  <a:lnTo>
                    <a:pt x="1435155" y="20251"/>
                  </a:lnTo>
                  <a:lnTo>
                    <a:pt x="1469003" y="17076"/>
                  </a:lnTo>
                  <a:lnTo>
                    <a:pt x="1503211" y="13901"/>
                  </a:lnTo>
                  <a:lnTo>
                    <a:pt x="1535541" y="11784"/>
                  </a:lnTo>
                  <a:lnTo>
                    <a:pt x="1566619" y="10373"/>
                  </a:lnTo>
                  <a:lnTo>
                    <a:pt x="1596863" y="9432"/>
                  </a:lnTo>
                  <a:lnTo>
                    <a:pt x="1626550" y="8805"/>
                  </a:lnTo>
                  <a:lnTo>
                    <a:pt x="1655867" y="8387"/>
                  </a:lnTo>
                  <a:lnTo>
                    <a:pt x="1684936" y="8109"/>
                  </a:lnTo>
                  <a:lnTo>
                    <a:pt x="1711725" y="6864"/>
                  </a:lnTo>
                  <a:lnTo>
                    <a:pt x="1736990" y="4977"/>
                  </a:lnTo>
                  <a:lnTo>
                    <a:pt x="1761244" y="2660"/>
                  </a:lnTo>
                  <a:lnTo>
                    <a:pt x="1807947" y="85"/>
                  </a:lnTo>
                  <a:lnTo>
                    <a:pt x="1852341" y="0"/>
                  </a:lnTo>
                  <a:lnTo>
                    <a:pt x="1893238" y="3489"/>
                  </a:lnTo>
                  <a:lnTo>
                    <a:pt x="1929758" y="5746"/>
                  </a:lnTo>
                  <a:lnTo>
                    <a:pt x="1977247" y="7016"/>
                  </a:lnTo>
                  <a:lnTo>
                    <a:pt x="2066925" y="7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3"/>
            <p:cNvSpPr/>
            <p:nvPr>
              <p:custDataLst>
                <p:tags r:id="rId153"/>
              </p:custDataLst>
            </p:nvPr>
          </p:nvSpPr>
          <p:spPr>
            <a:xfrm>
              <a:off x="2952750" y="549589"/>
              <a:ext cx="266701" cy="386139"/>
            </a:xfrm>
            <a:custGeom>
              <a:avLst/>
              <a:gdLst/>
              <a:ahLst/>
              <a:cxnLst/>
              <a:rect l="0" t="0" r="0" b="0"/>
              <a:pathLst>
                <a:path w="266701" h="386139">
                  <a:moveTo>
                    <a:pt x="0" y="79061"/>
                  </a:moveTo>
                  <a:lnTo>
                    <a:pt x="0" y="79061"/>
                  </a:lnTo>
                  <a:lnTo>
                    <a:pt x="0" y="51111"/>
                  </a:lnTo>
                  <a:lnTo>
                    <a:pt x="19297" y="96645"/>
                  </a:lnTo>
                  <a:lnTo>
                    <a:pt x="41504" y="143818"/>
                  </a:lnTo>
                  <a:lnTo>
                    <a:pt x="56568" y="183457"/>
                  </a:lnTo>
                  <a:lnTo>
                    <a:pt x="74792" y="221861"/>
                  </a:lnTo>
                  <a:lnTo>
                    <a:pt x="91170" y="260021"/>
                  </a:lnTo>
                  <a:lnTo>
                    <a:pt x="107418" y="303778"/>
                  </a:lnTo>
                  <a:lnTo>
                    <a:pt x="124608" y="341788"/>
                  </a:lnTo>
                  <a:lnTo>
                    <a:pt x="155063" y="385689"/>
                  </a:lnTo>
                  <a:lnTo>
                    <a:pt x="159467" y="386138"/>
                  </a:lnTo>
                  <a:lnTo>
                    <a:pt x="170005" y="380992"/>
                  </a:lnTo>
                  <a:lnTo>
                    <a:pt x="178922" y="368828"/>
                  </a:lnTo>
                  <a:lnTo>
                    <a:pt x="185354" y="352838"/>
                  </a:lnTo>
                  <a:lnTo>
                    <a:pt x="189483" y="308236"/>
                  </a:lnTo>
                  <a:lnTo>
                    <a:pt x="193021" y="265851"/>
                  </a:lnTo>
                  <a:lnTo>
                    <a:pt x="197950" y="230362"/>
                  </a:lnTo>
                  <a:lnTo>
                    <a:pt x="202232" y="193035"/>
                  </a:lnTo>
                  <a:lnTo>
                    <a:pt x="210204" y="155164"/>
                  </a:lnTo>
                  <a:lnTo>
                    <a:pt x="222379" y="109498"/>
                  </a:lnTo>
                  <a:lnTo>
                    <a:pt x="231814" y="69500"/>
                  </a:lnTo>
                  <a:lnTo>
                    <a:pt x="240116" y="23997"/>
                  </a:lnTo>
                  <a:lnTo>
                    <a:pt x="246162" y="1979"/>
                  </a:lnTo>
                  <a:lnTo>
                    <a:pt x="247716" y="157"/>
                  </a:lnTo>
                  <a:lnTo>
                    <a:pt x="249811" y="0"/>
                  </a:lnTo>
                  <a:lnTo>
                    <a:pt x="252266" y="954"/>
                  </a:lnTo>
                  <a:lnTo>
                    <a:pt x="266700" y="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4"/>
            <p:cNvSpPr/>
            <p:nvPr>
              <p:custDataLst>
                <p:tags r:id="rId154"/>
              </p:custDataLst>
            </p:nvPr>
          </p:nvSpPr>
          <p:spPr>
            <a:xfrm>
              <a:off x="3260941" y="739345"/>
              <a:ext cx="158535" cy="111635"/>
            </a:xfrm>
            <a:custGeom>
              <a:avLst/>
              <a:gdLst/>
              <a:ahLst/>
              <a:cxnLst/>
              <a:rect l="0" t="0" r="0" b="0"/>
              <a:pathLst>
                <a:path w="158535" h="111635">
                  <a:moveTo>
                    <a:pt x="120434" y="79805"/>
                  </a:moveTo>
                  <a:lnTo>
                    <a:pt x="120434" y="79805"/>
                  </a:lnTo>
                  <a:lnTo>
                    <a:pt x="115377" y="74749"/>
                  </a:lnTo>
                  <a:lnTo>
                    <a:pt x="112895" y="69444"/>
                  </a:lnTo>
                  <a:lnTo>
                    <a:pt x="112233" y="66548"/>
                  </a:lnTo>
                  <a:lnTo>
                    <a:pt x="86097" y="21017"/>
                  </a:lnTo>
                  <a:lnTo>
                    <a:pt x="79421" y="12049"/>
                  </a:lnTo>
                  <a:lnTo>
                    <a:pt x="59599" y="1050"/>
                  </a:lnTo>
                  <a:lnTo>
                    <a:pt x="45418" y="0"/>
                  </a:lnTo>
                  <a:lnTo>
                    <a:pt x="38673" y="1202"/>
                  </a:lnTo>
                  <a:lnTo>
                    <a:pt x="33119" y="5178"/>
                  </a:lnTo>
                  <a:lnTo>
                    <a:pt x="8054" y="43166"/>
                  </a:lnTo>
                  <a:lnTo>
                    <a:pt x="0" y="75769"/>
                  </a:lnTo>
                  <a:lnTo>
                    <a:pt x="939" y="91417"/>
                  </a:lnTo>
                  <a:lnTo>
                    <a:pt x="2670" y="97071"/>
                  </a:lnTo>
                  <a:lnTo>
                    <a:pt x="10239" y="106176"/>
                  </a:lnTo>
                  <a:lnTo>
                    <a:pt x="15221" y="110086"/>
                  </a:lnTo>
                  <a:lnTo>
                    <a:pt x="20658" y="111634"/>
                  </a:lnTo>
                  <a:lnTo>
                    <a:pt x="32345" y="110532"/>
                  </a:lnTo>
                  <a:lnTo>
                    <a:pt x="50825" y="98905"/>
                  </a:lnTo>
                  <a:lnTo>
                    <a:pt x="88494" y="54912"/>
                  </a:lnTo>
                  <a:lnTo>
                    <a:pt x="89616" y="54743"/>
                  </a:lnTo>
                  <a:lnTo>
                    <a:pt x="90364" y="55688"/>
                  </a:lnTo>
                  <a:lnTo>
                    <a:pt x="90862" y="57377"/>
                  </a:lnTo>
                  <a:lnTo>
                    <a:pt x="122424" y="99459"/>
                  </a:lnTo>
                  <a:lnTo>
                    <a:pt x="132255" y="104415"/>
                  </a:lnTo>
                  <a:lnTo>
                    <a:pt x="158534" y="108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5"/>
            <p:cNvSpPr/>
            <p:nvPr>
              <p:custDataLst>
                <p:tags r:id="rId155"/>
              </p:custDataLst>
            </p:nvPr>
          </p:nvSpPr>
          <p:spPr>
            <a:xfrm>
              <a:off x="3438525" y="695325"/>
              <a:ext cx="161926" cy="177610"/>
            </a:xfrm>
            <a:custGeom>
              <a:avLst/>
              <a:gdLst/>
              <a:ahLst/>
              <a:cxnLst/>
              <a:rect l="0" t="0" r="0" b="0"/>
              <a:pathLst>
                <a:path w="161926" h="177610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1058" y="22912"/>
                  </a:lnTo>
                  <a:lnTo>
                    <a:pt x="2822" y="21625"/>
                  </a:lnTo>
                  <a:lnTo>
                    <a:pt x="5057" y="20766"/>
                  </a:lnTo>
                  <a:lnTo>
                    <a:pt x="7605" y="21253"/>
                  </a:lnTo>
                  <a:lnTo>
                    <a:pt x="27446" y="32458"/>
                  </a:lnTo>
                  <a:lnTo>
                    <a:pt x="63424" y="73418"/>
                  </a:lnTo>
                  <a:lnTo>
                    <a:pt x="78177" y="97248"/>
                  </a:lnTo>
                  <a:lnTo>
                    <a:pt x="84234" y="136567"/>
                  </a:lnTo>
                  <a:lnTo>
                    <a:pt x="84004" y="157005"/>
                  </a:lnTo>
                  <a:lnTo>
                    <a:pt x="80374" y="169616"/>
                  </a:lnTo>
                  <a:lnTo>
                    <a:pt x="76866" y="173402"/>
                  </a:lnTo>
                  <a:lnTo>
                    <a:pt x="67324" y="177609"/>
                  </a:lnTo>
                  <a:lnTo>
                    <a:pt x="63933" y="174498"/>
                  </a:lnTo>
                  <a:lnTo>
                    <a:pt x="60164" y="159752"/>
                  </a:lnTo>
                  <a:lnTo>
                    <a:pt x="63100" y="127650"/>
                  </a:lnTo>
                  <a:lnTo>
                    <a:pt x="80119" y="80993"/>
                  </a:lnTo>
                  <a:lnTo>
                    <a:pt x="97592" y="49199"/>
                  </a:lnTo>
                  <a:lnTo>
                    <a:pt x="131636" y="1146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6"/>
            <p:cNvSpPr/>
            <p:nvPr>
              <p:custDataLst>
                <p:tags r:id="rId156"/>
              </p:custDataLst>
            </p:nvPr>
          </p:nvSpPr>
          <p:spPr>
            <a:xfrm>
              <a:off x="3793281" y="535232"/>
              <a:ext cx="159595" cy="398219"/>
            </a:xfrm>
            <a:custGeom>
              <a:avLst/>
              <a:gdLst/>
              <a:ahLst/>
              <a:cxnLst/>
              <a:rect l="0" t="0" r="0" b="0"/>
              <a:pathLst>
                <a:path w="159595" h="398219">
                  <a:moveTo>
                    <a:pt x="159594" y="26743"/>
                  </a:moveTo>
                  <a:lnTo>
                    <a:pt x="159594" y="26743"/>
                  </a:lnTo>
                  <a:lnTo>
                    <a:pt x="159594" y="21686"/>
                  </a:lnTo>
                  <a:lnTo>
                    <a:pt x="156772" y="16382"/>
                  </a:lnTo>
                  <a:lnTo>
                    <a:pt x="146337" y="4353"/>
                  </a:lnTo>
                  <a:lnTo>
                    <a:pt x="140296" y="917"/>
                  </a:lnTo>
                  <a:lnTo>
                    <a:pt x="137204" y="0"/>
                  </a:lnTo>
                  <a:lnTo>
                    <a:pt x="128123" y="1805"/>
                  </a:lnTo>
                  <a:lnTo>
                    <a:pt x="122738" y="3768"/>
                  </a:lnTo>
                  <a:lnTo>
                    <a:pt x="81343" y="47121"/>
                  </a:lnTo>
                  <a:lnTo>
                    <a:pt x="54211" y="84874"/>
                  </a:lnTo>
                  <a:lnTo>
                    <a:pt x="27837" y="132379"/>
                  </a:lnTo>
                  <a:lnTo>
                    <a:pt x="13858" y="169788"/>
                  </a:lnTo>
                  <a:lnTo>
                    <a:pt x="4112" y="213413"/>
                  </a:lnTo>
                  <a:lnTo>
                    <a:pt x="0" y="257801"/>
                  </a:lnTo>
                  <a:lnTo>
                    <a:pt x="5650" y="296053"/>
                  </a:lnTo>
                  <a:lnTo>
                    <a:pt x="19863" y="332372"/>
                  </a:lnTo>
                  <a:lnTo>
                    <a:pt x="42740" y="364750"/>
                  </a:lnTo>
                  <a:lnTo>
                    <a:pt x="76522" y="385009"/>
                  </a:lnTo>
                  <a:lnTo>
                    <a:pt x="121494" y="39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7"/>
            <p:cNvSpPr/>
            <p:nvPr>
              <p:custDataLst>
                <p:tags r:id="rId157"/>
              </p:custDataLst>
            </p:nvPr>
          </p:nvSpPr>
          <p:spPr>
            <a:xfrm>
              <a:off x="4068173" y="640744"/>
              <a:ext cx="170453" cy="241437"/>
            </a:xfrm>
            <a:custGeom>
              <a:avLst/>
              <a:gdLst/>
              <a:ahLst/>
              <a:cxnLst/>
              <a:rect l="0" t="0" r="0" b="0"/>
              <a:pathLst>
                <a:path w="170453" h="241437">
                  <a:moveTo>
                    <a:pt x="122827" y="45056"/>
                  </a:moveTo>
                  <a:lnTo>
                    <a:pt x="122827" y="45056"/>
                  </a:lnTo>
                  <a:lnTo>
                    <a:pt x="122827" y="31799"/>
                  </a:lnTo>
                  <a:lnTo>
                    <a:pt x="120005" y="25758"/>
                  </a:lnTo>
                  <a:lnTo>
                    <a:pt x="109570" y="13257"/>
                  </a:lnTo>
                  <a:lnTo>
                    <a:pt x="103529" y="9756"/>
                  </a:lnTo>
                  <a:lnTo>
                    <a:pt x="91028" y="7509"/>
                  </a:lnTo>
                  <a:lnTo>
                    <a:pt x="81883" y="12846"/>
                  </a:lnTo>
                  <a:lnTo>
                    <a:pt x="40110" y="51751"/>
                  </a:lnTo>
                  <a:lnTo>
                    <a:pt x="16044" y="96385"/>
                  </a:lnTo>
                  <a:lnTo>
                    <a:pt x="4052" y="126234"/>
                  </a:lnTo>
                  <a:lnTo>
                    <a:pt x="0" y="160339"/>
                  </a:lnTo>
                  <a:lnTo>
                    <a:pt x="9410" y="193279"/>
                  </a:lnTo>
                  <a:lnTo>
                    <a:pt x="19856" y="209005"/>
                  </a:lnTo>
                  <a:lnTo>
                    <a:pt x="48981" y="236881"/>
                  </a:lnTo>
                  <a:lnTo>
                    <a:pt x="57551" y="241436"/>
                  </a:lnTo>
                  <a:lnTo>
                    <a:pt x="70532" y="240639"/>
                  </a:lnTo>
                  <a:lnTo>
                    <a:pt x="94624" y="236560"/>
                  </a:lnTo>
                  <a:lnTo>
                    <a:pt x="105353" y="230358"/>
                  </a:lnTo>
                  <a:lnTo>
                    <a:pt x="134676" y="203121"/>
                  </a:lnTo>
                  <a:lnTo>
                    <a:pt x="150607" y="175449"/>
                  </a:lnTo>
                  <a:lnTo>
                    <a:pt x="167560" y="128535"/>
                  </a:lnTo>
                  <a:lnTo>
                    <a:pt x="168108" y="110733"/>
                  </a:lnTo>
                  <a:lnTo>
                    <a:pt x="162082" y="69031"/>
                  </a:lnTo>
                  <a:lnTo>
                    <a:pt x="151156" y="43693"/>
                  </a:lnTo>
                  <a:lnTo>
                    <a:pt x="129457" y="21134"/>
                  </a:lnTo>
                  <a:lnTo>
                    <a:pt x="95796" y="3210"/>
                  </a:lnTo>
                  <a:lnTo>
                    <a:pt x="85061" y="0"/>
                  </a:lnTo>
                  <a:lnTo>
                    <a:pt x="80716" y="202"/>
                  </a:lnTo>
                  <a:lnTo>
                    <a:pt x="73067" y="3249"/>
                  </a:lnTo>
                  <a:lnTo>
                    <a:pt x="57754" y="15970"/>
                  </a:lnTo>
                  <a:lnTo>
                    <a:pt x="51572" y="27190"/>
                  </a:lnTo>
                  <a:lnTo>
                    <a:pt x="49924" y="33145"/>
                  </a:lnTo>
                  <a:lnTo>
                    <a:pt x="50914" y="45407"/>
                  </a:lnTo>
                  <a:lnTo>
                    <a:pt x="55941" y="57912"/>
                  </a:lnTo>
                  <a:lnTo>
                    <a:pt x="69613" y="74736"/>
                  </a:lnTo>
                  <a:lnTo>
                    <a:pt x="77304" y="79414"/>
                  </a:lnTo>
                  <a:lnTo>
                    <a:pt x="102754" y="87104"/>
                  </a:lnTo>
                  <a:lnTo>
                    <a:pt x="170452" y="8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8"/>
            <p:cNvSpPr/>
            <p:nvPr>
              <p:custDataLst>
                <p:tags r:id="rId158"/>
              </p:custDataLst>
            </p:nvPr>
          </p:nvSpPr>
          <p:spPr>
            <a:xfrm>
              <a:off x="4105350" y="445998"/>
              <a:ext cx="104701" cy="96928"/>
            </a:xfrm>
            <a:custGeom>
              <a:avLst/>
              <a:gdLst/>
              <a:ahLst/>
              <a:cxnLst/>
              <a:rect l="0" t="0" r="0" b="0"/>
              <a:pathLst>
                <a:path w="104701" h="96928">
                  <a:moveTo>
                    <a:pt x="38025" y="20727"/>
                  </a:moveTo>
                  <a:lnTo>
                    <a:pt x="38025" y="20727"/>
                  </a:lnTo>
                  <a:lnTo>
                    <a:pt x="38025" y="15670"/>
                  </a:lnTo>
                  <a:lnTo>
                    <a:pt x="35908" y="15239"/>
                  </a:lnTo>
                  <a:lnTo>
                    <a:pt x="27912" y="17582"/>
                  </a:lnTo>
                  <a:lnTo>
                    <a:pt x="24933" y="19689"/>
                  </a:lnTo>
                  <a:lnTo>
                    <a:pt x="4246" y="47441"/>
                  </a:lnTo>
                  <a:lnTo>
                    <a:pt x="1205" y="58276"/>
                  </a:lnTo>
                  <a:lnTo>
                    <a:pt x="178" y="66362"/>
                  </a:lnTo>
                  <a:lnTo>
                    <a:pt x="0" y="62706"/>
                  </a:lnTo>
                  <a:lnTo>
                    <a:pt x="13189" y="32652"/>
                  </a:lnTo>
                  <a:lnTo>
                    <a:pt x="31725" y="3460"/>
                  </a:lnTo>
                  <a:lnTo>
                    <a:pt x="35941" y="749"/>
                  </a:lnTo>
                  <a:lnTo>
                    <a:pt x="40869" y="0"/>
                  </a:lnTo>
                  <a:lnTo>
                    <a:pt x="50931" y="1990"/>
                  </a:lnTo>
                  <a:lnTo>
                    <a:pt x="58930" y="6402"/>
                  </a:lnTo>
                  <a:lnTo>
                    <a:pt x="82398" y="46569"/>
                  </a:lnTo>
                  <a:lnTo>
                    <a:pt x="104700" y="96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9"/>
            <p:cNvSpPr/>
            <p:nvPr>
              <p:custDataLst>
                <p:tags r:id="rId159"/>
              </p:custDataLst>
            </p:nvPr>
          </p:nvSpPr>
          <p:spPr>
            <a:xfrm>
              <a:off x="4295775" y="485775"/>
              <a:ext cx="130921" cy="371476"/>
            </a:xfrm>
            <a:custGeom>
              <a:avLst/>
              <a:gdLst/>
              <a:ahLst/>
              <a:cxnLst/>
              <a:rect l="0" t="0" r="0" b="0"/>
              <a:pathLst>
                <a:path w="130921" h="371476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74140" y="48905"/>
                  </a:lnTo>
                  <a:lnTo>
                    <a:pt x="92405" y="86692"/>
                  </a:lnTo>
                  <a:lnTo>
                    <a:pt x="111223" y="131402"/>
                  </a:lnTo>
                  <a:lnTo>
                    <a:pt x="125147" y="168051"/>
                  </a:lnTo>
                  <a:lnTo>
                    <a:pt x="130920" y="214187"/>
                  </a:lnTo>
                  <a:lnTo>
                    <a:pt x="127574" y="252905"/>
                  </a:lnTo>
                  <a:lnTo>
                    <a:pt x="109767" y="289541"/>
                  </a:lnTo>
                  <a:lnTo>
                    <a:pt x="76439" y="331784"/>
                  </a:lnTo>
                  <a:lnTo>
                    <a:pt x="62548" y="344309"/>
                  </a:lnTo>
                  <a:lnTo>
                    <a:pt x="18506" y="364474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2"/>
          <p:cNvGrpSpPr/>
          <p:nvPr/>
        </p:nvGrpSpPr>
        <p:grpSpPr>
          <a:xfrm>
            <a:off x="1933575" y="695325"/>
            <a:ext cx="152401" cy="85657"/>
            <a:chOff x="1933575" y="695325"/>
            <a:chExt cx="152401" cy="85657"/>
          </a:xfrm>
        </p:grpSpPr>
        <p:sp>
          <p:nvSpPr>
            <p:cNvPr id="44" name="SMARTInkShape-380"/>
            <p:cNvSpPr/>
            <p:nvPr>
              <p:custDataLst>
                <p:tags r:id="rId150"/>
              </p:custDataLst>
            </p:nvPr>
          </p:nvSpPr>
          <p:spPr>
            <a:xfrm>
              <a:off x="1933575" y="695325"/>
              <a:ext cx="133351" cy="8202"/>
            </a:xfrm>
            <a:custGeom>
              <a:avLst/>
              <a:gdLst/>
              <a:ahLst/>
              <a:cxnLst/>
              <a:rect l="0" t="0" r="0" b="0"/>
              <a:pathLst>
                <a:path w="133351" h="8202">
                  <a:moveTo>
                    <a:pt x="0" y="0"/>
                  </a:moveTo>
                  <a:lnTo>
                    <a:pt x="0" y="0"/>
                  </a:lnTo>
                  <a:lnTo>
                    <a:pt x="15209" y="6546"/>
                  </a:lnTo>
                  <a:lnTo>
                    <a:pt x="26515" y="8201"/>
                  </a:lnTo>
                  <a:lnTo>
                    <a:pt x="71799" y="12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81"/>
            <p:cNvSpPr/>
            <p:nvPr>
              <p:custDataLst>
                <p:tags r:id="rId151"/>
              </p:custDataLst>
            </p:nvPr>
          </p:nvSpPr>
          <p:spPr>
            <a:xfrm>
              <a:off x="1963327" y="762000"/>
              <a:ext cx="122649" cy="18982"/>
            </a:xfrm>
            <a:custGeom>
              <a:avLst/>
              <a:gdLst/>
              <a:ahLst/>
              <a:cxnLst/>
              <a:rect l="0" t="0" r="0" b="0"/>
              <a:pathLst>
                <a:path w="122649" h="18982">
                  <a:moveTo>
                    <a:pt x="27398" y="0"/>
                  </a:moveTo>
                  <a:lnTo>
                    <a:pt x="27398" y="0"/>
                  </a:lnTo>
                  <a:lnTo>
                    <a:pt x="0" y="18265"/>
                  </a:lnTo>
                  <a:lnTo>
                    <a:pt x="38699" y="18981"/>
                  </a:lnTo>
                  <a:lnTo>
                    <a:pt x="76137" y="13973"/>
                  </a:lnTo>
                  <a:lnTo>
                    <a:pt x="12264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83"/>
          <p:cNvGrpSpPr/>
          <p:nvPr/>
        </p:nvGrpSpPr>
        <p:grpSpPr>
          <a:xfrm>
            <a:off x="554881" y="353517"/>
            <a:ext cx="1053939" cy="541217"/>
            <a:chOff x="554881" y="353517"/>
            <a:chExt cx="1053939" cy="541217"/>
          </a:xfrm>
        </p:grpSpPr>
        <p:sp>
          <p:nvSpPr>
            <p:cNvPr id="47" name="SMARTInkShape-382"/>
            <p:cNvSpPr/>
            <p:nvPr>
              <p:custDataLst>
                <p:tags r:id="rId144"/>
              </p:custDataLst>
            </p:nvPr>
          </p:nvSpPr>
          <p:spPr>
            <a:xfrm>
              <a:off x="554881" y="630517"/>
              <a:ext cx="103135" cy="264217"/>
            </a:xfrm>
            <a:custGeom>
              <a:avLst/>
              <a:gdLst/>
              <a:ahLst/>
              <a:cxnLst/>
              <a:rect l="0" t="0" r="0" b="0"/>
              <a:pathLst>
                <a:path w="103135" h="264217">
                  <a:moveTo>
                    <a:pt x="102344" y="36233"/>
                  </a:moveTo>
                  <a:lnTo>
                    <a:pt x="102344" y="36233"/>
                  </a:lnTo>
                  <a:lnTo>
                    <a:pt x="102344" y="31176"/>
                  </a:lnTo>
                  <a:lnTo>
                    <a:pt x="99522" y="25872"/>
                  </a:lnTo>
                  <a:lnTo>
                    <a:pt x="87156" y="10723"/>
                  </a:lnTo>
                  <a:lnTo>
                    <a:pt x="85010" y="4434"/>
                  </a:lnTo>
                  <a:lnTo>
                    <a:pt x="82322" y="2334"/>
                  </a:lnTo>
                  <a:lnTo>
                    <a:pt x="73690" y="0"/>
                  </a:lnTo>
                  <a:lnTo>
                    <a:pt x="62798" y="1785"/>
                  </a:lnTo>
                  <a:lnTo>
                    <a:pt x="38558" y="11554"/>
                  </a:lnTo>
                  <a:lnTo>
                    <a:pt x="19709" y="25628"/>
                  </a:lnTo>
                  <a:lnTo>
                    <a:pt x="5775" y="48260"/>
                  </a:lnTo>
                  <a:lnTo>
                    <a:pt x="0" y="70018"/>
                  </a:lnTo>
                  <a:lnTo>
                    <a:pt x="1307" y="76748"/>
                  </a:lnTo>
                  <a:lnTo>
                    <a:pt x="13258" y="96333"/>
                  </a:lnTo>
                  <a:lnTo>
                    <a:pt x="39082" y="121914"/>
                  </a:lnTo>
                  <a:lnTo>
                    <a:pt x="69593" y="148214"/>
                  </a:lnTo>
                  <a:lnTo>
                    <a:pt x="99455" y="184525"/>
                  </a:lnTo>
                  <a:lnTo>
                    <a:pt x="102535" y="192245"/>
                  </a:lnTo>
                  <a:lnTo>
                    <a:pt x="103134" y="209288"/>
                  </a:lnTo>
                  <a:lnTo>
                    <a:pt x="97522" y="231677"/>
                  </a:lnTo>
                  <a:lnTo>
                    <a:pt x="89265" y="242336"/>
                  </a:lnTo>
                  <a:lnTo>
                    <a:pt x="77481" y="250601"/>
                  </a:lnTo>
                  <a:lnTo>
                    <a:pt x="49690" y="261708"/>
                  </a:lnTo>
                  <a:lnTo>
                    <a:pt x="28326" y="264216"/>
                  </a:lnTo>
                  <a:lnTo>
                    <a:pt x="23365" y="261246"/>
                  </a:lnTo>
                  <a:lnTo>
                    <a:pt x="15031" y="249481"/>
                  </a:lnTo>
                  <a:lnTo>
                    <a:pt x="13444" y="242956"/>
                  </a:lnTo>
                  <a:lnTo>
                    <a:pt x="26144" y="20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3"/>
            <p:cNvSpPr/>
            <p:nvPr>
              <p:custDataLst>
                <p:tags r:id="rId145"/>
              </p:custDataLst>
            </p:nvPr>
          </p:nvSpPr>
          <p:spPr>
            <a:xfrm>
              <a:off x="687923" y="638741"/>
              <a:ext cx="188378" cy="197384"/>
            </a:xfrm>
            <a:custGeom>
              <a:avLst/>
              <a:gdLst/>
              <a:ahLst/>
              <a:cxnLst/>
              <a:rect l="0" t="0" r="0" b="0"/>
              <a:pathLst>
                <a:path w="188378" h="197384">
                  <a:moveTo>
                    <a:pt x="55027" y="47059"/>
                  </a:moveTo>
                  <a:lnTo>
                    <a:pt x="55027" y="47059"/>
                  </a:lnTo>
                  <a:lnTo>
                    <a:pt x="36485" y="47059"/>
                  </a:lnTo>
                  <a:lnTo>
                    <a:pt x="41184" y="52116"/>
                  </a:lnTo>
                  <a:lnTo>
                    <a:pt x="59392" y="55260"/>
                  </a:lnTo>
                  <a:lnTo>
                    <a:pt x="70373" y="53173"/>
                  </a:lnTo>
                  <a:lnTo>
                    <a:pt x="107880" y="29696"/>
                  </a:lnTo>
                  <a:lnTo>
                    <a:pt x="115559" y="22409"/>
                  </a:lnTo>
                  <a:lnTo>
                    <a:pt x="118972" y="15642"/>
                  </a:lnTo>
                  <a:lnTo>
                    <a:pt x="120893" y="5883"/>
                  </a:lnTo>
                  <a:lnTo>
                    <a:pt x="119046" y="3733"/>
                  </a:lnTo>
                  <a:lnTo>
                    <a:pt x="111349" y="1345"/>
                  </a:lnTo>
                  <a:lnTo>
                    <a:pt x="90060" y="0"/>
                  </a:lnTo>
                  <a:lnTo>
                    <a:pt x="69891" y="8152"/>
                  </a:lnTo>
                  <a:lnTo>
                    <a:pt x="32563" y="34200"/>
                  </a:lnTo>
                  <a:lnTo>
                    <a:pt x="5042" y="75589"/>
                  </a:lnTo>
                  <a:lnTo>
                    <a:pt x="0" y="102550"/>
                  </a:lnTo>
                  <a:lnTo>
                    <a:pt x="1643" y="116877"/>
                  </a:lnTo>
                  <a:lnTo>
                    <a:pt x="15306" y="152444"/>
                  </a:lnTo>
                  <a:lnTo>
                    <a:pt x="37893" y="181365"/>
                  </a:lnTo>
                  <a:lnTo>
                    <a:pt x="58417" y="192451"/>
                  </a:lnTo>
                  <a:lnTo>
                    <a:pt x="84606" y="197383"/>
                  </a:lnTo>
                  <a:lnTo>
                    <a:pt x="112475" y="193787"/>
                  </a:lnTo>
                  <a:lnTo>
                    <a:pt x="188377" y="16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84"/>
            <p:cNvSpPr/>
            <p:nvPr>
              <p:custDataLst>
                <p:tags r:id="rId146"/>
              </p:custDataLst>
            </p:nvPr>
          </p:nvSpPr>
          <p:spPr>
            <a:xfrm>
              <a:off x="1000436" y="470762"/>
              <a:ext cx="152090" cy="415064"/>
            </a:xfrm>
            <a:custGeom>
              <a:avLst/>
              <a:gdLst/>
              <a:ahLst/>
              <a:cxnLst/>
              <a:rect l="0" t="0" r="0" b="0"/>
              <a:pathLst>
                <a:path w="152090" h="415064">
                  <a:moveTo>
                    <a:pt x="152089" y="5488"/>
                  </a:moveTo>
                  <a:lnTo>
                    <a:pt x="152089" y="5488"/>
                  </a:lnTo>
                  <a:lnTo>
                    <a:pt x="152089" y="0"/>
                  </a:lnTo>
                  <a:lnTo>
                    <a:pt x="152089" y="2343"/>
                  </a:lnTo>
                  <a:lnTo>
                    <a:pt x="151031" y="3392"/>
                  </a:lnTo>
                  <a:lnTo>
                    <a:pt x="147033" y="4556"/>
                  </a:lnTo>
                  <a:lnTo>
                    <a:pt x="138832" y="5212"/>
                  </a:lnTo>
                  <a:lnTo>
                    <a:pt x="112429" y="20642"/>
                  </a:lnTo>
                  <a:lnTo>
                    <a:pt x="85733" y="46895"/>
                  </a:lnTo>
                  <a:lnTo>
                    <a:pt x="55021" y="87398"/>
                  </a:lnTo>
                  <a:lnTo>
                    <a:pt x="32530" y="128559"/>
                  </a:lnTo>
                  <a:lnTo>
                    <a:pt x="11625" y="167264"/>
                  </a:lnTo>
                  <a:lnTo>
                    <a:pt x="4994" y="189572"/>
                  </a:lnTo>
                  <a:lnTo>
                    <a:pt x="1261" y="236773"/>
                  </a:lnTo>
                  <a:lnTo>
                    <a:pt x="388" y="268795"/>
                  </a:lnTo>
                  <a:lnTo>
                    <a:pt x="0" y="300666"/>
                  </a:lnTo>
                  <a:lnTo>
                    <a:pt x="2603" y="339893"/>
                  </a:lnTo>
                  <a:lnTo>
                    <a:pt x="4807" y="349074"/>
                  </a:lnTo>
                  <a:lnTo>
                    <a:pt x="23078" y="377166"/>
                  </a:lnTo>
                  <a:lnTo>
                    <a:pt x="34073" y="387637"/>
                  </a:lnTo>
                  <a:lnTo>
                    <a:pt x="69442" y="408002"/>
                  </a:lnTo>
                  <a:lnTo>
                    <a:pt x="113989" y="41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85"/>
            <p:cNvSpPr/>
            <p:nvPr>
              <p:custDataLst>
                <p:tags r:id="rId147"/>
              </p:custDataLst>
            </p:nvPr>
          </p:nvSpPr>
          <p:spPr>
            <a:xfrm>
              <a:off x="1278317" y="583724"/>
              <a:ext cx="179009" cy="232916"/>
            </a:xfrm>
            <a:custGeom>
              <a:avLst/>
              <a:gdLst/>
              <a:ahLst/>
              <a:cxnLst/>
              <a:rect l="0" t="0" r="0" b="0"/>
              <a:pathLst>
                <a:path w="179009" h="232916">
                  <a:moveTo>
                    <a:pt x="131383" y="25876"/>
                  </a:moveTo>
                  <a:lnTo>
                    <a:pt x="131383" y="25876"/>
                  </a:lnTo>
                  <a:lnTo>
                    <a:pt x="122250" y="16743"/>
                  </a:lnTo>
                  <a:lnTo>
                    <a:pt x="108635" y="16385"/>
                  </a:lnTo>
                  <a:lnTo>
                    <a:pt x="89365" y="26474"/>
                  </a:lnTo>
                  <a:lnTo>
                    <a:pt x="43990" y="69333"/>
                  </a:lnTo>
                  <a:lnTo>
                    <a:pt x="26702" y="89082"/>
                  </a:lnTo>
                  <a:lnTo>
                    <a:pt x="11379" y="128868"/>
                  </a:lnTo>
                  <a:lnTo>
                    <a:pt x="0" y="172985"/>
                  </a:lnTo>
                  <a:lnTo>
                    <a:pt x="6407" y="216160"/>
                  </a:lnTo>
                  <a:lnTo>
                    <a:pt x="8907" y="220465"/>
                  </a:lnTo>
                  <a:lnTo>
                    <a:pt x="17330" y="228071"/>
                  </a:lnTo>
                  <a:lnTo>
                    <a:pt x="30951" y="232157"/>
                  </a:lnTo>
                  <a:lnTo>
                    <a:pt x="47588" y="232915"/>
                  </a:lnTo>
                  <a:lnTo>
                    <a:pt x="74805" y="226333"/>
                  </a:lnTo>
                  <a:lnTo>
                    <a:pt x="100861" y="211447"/>
                  </a:lnTo>
                  <a:lnTo>
                    <a:pt x="128997" y="176164"/>
                  </a:lnTo>
                  <a:lnTo>
                    <a:pt x="146159" y="132154"/>
                  </a:lnTo>
                  <a:lnTo>
                    <a:pt x="156919" y="88340"/>
                  </a:lnTo>
                  <a:lnTo>
                    <a:pt x="157549" y="70571"/>
                  </a:lnTo>
                  <a:lnTo>
                    <a:pt x="150895" y="38884"/>
                  </a:lnTo>
                  <a:lnTo>
                    <a:pt x="141466" y="22485"/>
                  </a:lnTo>
                  <a:lnTo>
                    <a:pt x="127398" y="10963"/>
                  </a:lnTo>
                  <a:lnTo>
                    <a:pt x="107272" y="1349"/>
                  </a:lnTo>
                  <a:lnTo>
                    <a:pt x="102609" y="0"/>
                  </a:lnTo>
                  <a:lnTo>
                    <a:pt x="80877" y="3157"/>
                  </a:lnTo>
                  <a:lnTo>
                    <a:pt x="41398" y="16704"/>
                  </a:lnTo>
                  <a:lnTo>
                    <a:pt x="32123" y="23916"/>
                  </a:lnTo>
                  <a:lnTo>
                    <a:pt x="24473" y="34177"/>
                  </a:lnTo>
                  <a:lnTo>
                    <a:pt x="19272" y="56911"/>
                  </a:lnTo>
                  <a:lnTo>
                    <a:pt x="26523" y="74594"/>
                  </a:lnTo>
                  <a:lnTo>
                    <a:pt x="39270" y="89862"/>
                  </a:lnTo>
                  <a:lnTo>
                    <a:pt x="51991" y="96648"/>
                  </a:lnTo>
                  <a:lnTo>
                    <a:pt x="81166" y="105524"/>
                  </a:lnTo>
                  <a:lnTo>
                    <a:pt x="125775" y="103855"/>
                  </a:lnTo>
                  <a:lnTo>
                    <a:pt x="179008" y="9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86"/>
            <p:cNvSpPr/>
            <p:nvPr>
              <p:custDataLst>
                <p:tags r:id="rId148"/>
              </p:custDataLst>
            </p:nvPr>
          </p:nvSpPr>
          <p:spPr>
            <a:xfrm>
              <a:off x="1238339" y="353517"/>
              <a:ext cx="114212" cy="112007"/>
            </a:xfrm>
            <a:custGeom>
              <a:avLst/>
              <a:gdLst/>
              <a:ahLst/>
              <a:cxnLst/>
              <a:rect l="0" t="0" r="0" b="0"/>
              <a:pathLst>
                <a:path w="114212" h="112007">
                  <a:moveTo>
                    <a:pt x="38011" y="46533"/>
                  </a:moveTo>
                  <a:lnTo>
                    <a:pt x="38011" y="46533"/>
                  </a:lnTo>
                  <a:lnTo>
                    <a:pt x="11496" y="78104"/>
                  </a:lnTo>
                  <a:lnTo>
                    <a:pt x="5060" y="92668"/>
                  </a:lnTo>
                  <a:lnTo>
                    <a:pt x="212" y="112006"/>
                  </a:lnTo>
                  <a:lnTo>
                    <a:pt x="0" y="107795"/>
                  </a:lnTo>
                  <a:lnTo>
                    <a:pt x="8591" y="81682"/>
                  </a:lnTo>
                  <a:lnTo>
                    <a:pt x="37497" y="35686"/>
                  </a:lnTo>
                  <a:lnTo>
                    <a:pt x="63350" y="2594"/>
                  </a:lnTo>
                  <a:lnTo>
                    <a:pt x="67970" y="546"/>
                  </a:lnTo>
                  <a:lnTo>
                    <a:pt x="70684" y="0"/>
                  </a:lnTo>
                  <a:lnTo>
                    <a:pt x="73551" y="694"/>
                  </a:lnTo>
                  <a:lnTo>
                    <a:pt x="82643" y="6728"/>
                  </a:lnTo>
                  <a:lnTo>
                    <a:pt x="88892" y="12261"/>
                  </a:lnTo>
                  <a:lnTo>
                    <a:pt x="92375" y="23893"/>
                  </a:lnTo>
                  <a:lnTo>
                    <a:pt x="114211" y="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87"/>
            <p:cNvSpPr/>
            <p:nvPr>
              <p:custDataLst>
                <p:tags r:id="rId149"/>
              </p:custDataLst>
            </p:nvPr>
          </p:nvSpPr>
          <p:spPr>
            <a:xfrm>
              <a:off x="1514475" y="457592"/>
              <a:ext cx="94345" cy="361559"/>
            </a:xfrm>
            <a:custGeom>
              <a:avLst/>
              <a:gdLst/>
              <a:ahLst/>
              <a:cxnLst/>
              <a:rect l="0" t="0" r="0" b="0"/>
              <a:pathLst>
                <a:path w="94345" h="36155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51543" y="34241"/>
                  </a:lnTo>
                  <a:lnTo>
                    <a:pt x="77591" y="79611"/>
                  </a:lnTo>
                  <a:lnTo>
                    <a:pt x="90664" y="113601"/>
                  </a:lnTo>
                  <a:lnTo>
                    <a:pt x="94344" y="153084"/>
                  </a:lnTo>
                  <a:lnTo>
                    <a:pt x="92159" y="194308"/>
                  </a:lnTo>
                  <a:lnTo>
                    <a:pt x="81939" y="236681"/>
                  </a:lnTo>
                  <a:lnTo>
                    <a:pt x="66595" y="277680"/>
                  </a:lnTo>
                  <a:lnTo>
                    <a:pt x="51482" y="307778"/>
                  </a:lnTo>
                  <a:lnTo>
                    <a:pt x="0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388"/>
          <p:cNvSpPr/>
          <p:nvPr>
            <p:custDataLst>
              <p:tags r:id="rId1"/>
            </p:custDataLst>
          </p:nvPr>
        </p:nvSpPr>
        <p:spPr>
          <a:xfrm>
            <a:off x="57988" y="-76200"/>
            <a:ext cx="5008405" cy="1495426"/>
          </a:xfrm>
          <a:custGeom>
            <a:avLst/>
            <a:gdLst/>
            <a:ahLst/>
            <a:cxnLst/>
            <a:rect l="0" t="0" r="0" b="0"/>
            <a:pathLst>
              <a:path w="5008405" h="1495426">
                <a:moveTo>
                  <a:pt x="113462" y="266700"/>
                </a:moveTo>
                <a:lnTo>
                  <a:pt x="113462" y="266700"/>
                </a:lnTo>
                <a:lnTo>
                  <a:pt x="98253" y="273246"/>
                </a:lnTo>
                <a:lnTo>
                  <a:pt x="82027" y="276401"/>
                </a:lnTo>
                <a:lnTo>
                  <a:pt x="73738" y="280889"/>
                </a:lnTo>
                <a:lnTo>
                  <a:pt x="73221" y="282509"/>
                </a:lnTo>
                <a:lnTo>
                  <a:pt x="74993" y="283590"/>
                </a:lnTo>
                <a:lnTo>
                  <a:pt x="98102" y="285323"/>
                </a:lnTo>
                <a:lnTo>
                  <a:pt x="139787" y="279120"/>
                </a:lnTo>
                <a:lnTo>
                  <a:pt x="179693" y="273975"/>
                </a:lnTo>
                <a:lnTo>
                  <a:pt x="218149" y="263080"/>
                </a:lnTo>
                <a:lnTo>
                  <a:pt x="263924" y="257283"/>
                </a:lnTo>
                <a:lnTo>
                  <a:pt x="302212" y="250975"/>
                </a:lnTo>
                <a:lnTo>
                  <a:pt x="346600" y="247577"/>
                </a:lnTo>
                <a:lnTo>
                  <a:pt x="377593" y="243031"/>
                </a:lnTo>
                <a:lnTo>
                  <a:pt x="411828" y="237483"/>
                </a:lnTo>
                <a:lnTo>
                  <a:pt x="447153" y="231490"/>
                </a:lnTo>
                <a:lnTo>
                  <a:pt x="480491" y="225298"/>
                </a:lnTo>
                <a:lnTo>
                  <a:pt x="518592" y="216196"/>
                </a:lnTo>
                <a:lnTo>
                  <a:pt x="559161" y="206154"/>
                </a:lnTo>
                <a:lnTo>
                  <a:pt x="598359" y="198163"/>
                </a:lnTo>
                <a:lnTo>
                  <a:pt x="639769" y="191084"/>
                </a:lnTo>
                <a:lnTo>
                  <a:pt x="683926" y="184409"/>
                </a:lnTo>
                <a:lnTo>
                  <a:pt x="707555" y="181148"/>
                </a:lnTo>
                <a:lnTo>
                  <a:pt x="731774" y="177915"/>
                </a:lnTo>
                <a:lnTo>
                  <a:pt x="756387" y="174702"/>
                </a:lnTo>
                <a:lnTo>
                  <a:pt x="781262" y="171501"/>
                </a:lnTo>
                <a:lnTo>
                  <a:pt x="828304" y="165123"/>
                </a:lnTo>
                <a:lnTo>
                  <a:pt x="866850" y="158760"/>
                </a:lnTo>
                <a:lnTo>
                  <a:pt x="901621" y="155227"/>
                </a:lnTo>
                <a:lnTo>
                  <a:pt x="934713" y="152598"/>
                </a:lnTo>
                <a:lnTo>
                  <a:pt x="967060" y="147902"/>
                </a:lnTo>
                <a:lnTo>
                  <a:pt x="1001897" y="142287"/>
                </a:lnTo>
                <a:lnTo>
                  <a:pt x="1039605" y="137322"/>
                </a:lnTo>
                <a:lnTo>
                  <a:pt x="1081059" y="135115"/>
                </a:lnTo>
                <a:lnTo>
                  <a:pt x="1124177" y="131312"/>
                </a:lnTo>
                <a:lnTo>
                  <a:pt x="1168036" y="126094"/>
                </a:lnTo>
                <a:lnTo>
                  <a:pt x="1212223" y="120248"/>
                </a:lnTo>
                <a:lnTo>
                  <a:pt x="1259378" y="114121"/>
                </a:lnTo>
                <a:lnTo>
                  <a:pt x="1283806" y="111006"/>
                </a:lnTo>
                <a:lnTo>
                  <a:pt x="1309616" y="107870"/>
                </a:lnTo>
                <a:lnTo>
                  <a:pt x="1336348" y="104722"/>
                </a:lnTo>
                <a:lnTo>
                  <a:pt x="1363695" y="101565"/>
                </a:lnTo>
                <a:lnTo>
                  <a:pt x="1391450" y="98401"/>
                </a:lnTo>
                <a:lnTo>
                  <a:pt x="1419479" y="95234"/>
                </a:lnTo>
                <a:lnTo>
                  <a:pt x="1447690" y="92065"/>
                </a:lnTo>
                <a:lnTo>
                  <a:pt x="1477081" y="89951"/>
                </a:lnTo>
                <a:lnTo>
                  <a:pt x="1507258" y="88543"/>
                </a:lnTo>
                <a:lnTo>
                  <a:pt x="1537959" y="87603"/>
                </a:lnTo>
                <a:lnTo>
                  <a:pt x="1569010" y="85919"/>
                </a:lnTo>
                <a:lnTo>
                  <a:pt x="1600294" y="83738"/>
                </a:lnTo>
                <a:lnTo>
                  <a:pt x="1631733" y="81225"/>
                </a:lnTo>
                <a:lnTo>
                  <a:pt x="1663276" y="78492"/>
                </a:lnTo>
                <a:lnTo>
                  <a:pt x="1694888" y="75611"/>
                </a:lnTo>
                <a:lnTo>
                  <a:pt x="1726546" y="72632"/>
                </a:lnTo>
                <a:lnTo>
                  <a:pt x="1759293" y="69588"/>
                </a:lnTo>
                <a:lnTo>
                  <a:pt x="1792766" y="66501"/>
                </a:lnTo>
                <a:lnTo>
                  <a:pt x="1826723" y="63384"/>
                </a:lnTo>
                <a:lnTo>
                  <a:pt x="1861003" y="60247"/>
                </a:lnTo>
                <a:lnTo>
                  <a:pt x="1895498" y="57098"/>
                </a:lnTo>
                <a:lnTo>
                  <a:pt x="1930136" y="53941"/>
                </a:lnTo>
                <a:lnTo>
                  <a:pt x="1965928" y="50777"/>
                </a:lnTo>
                <a:lnTo>
                  <a:pt x="2002489" y="47610"/>
                </a:lnTo>
                <a:lnTo>
                  <a:pt x="2039564" y="44440"/>
                </a:lnTo>
                <a:lnTo>
                  <a:pt x="2075921" y="41268"/>
                </a:lnTo>
                <a:lnTo>
                  <a:pt x="2111801" y="38095"/>
                </a:lnTo>
                <a:lnTo>
                  <a:pt x="2147363" y="34922"/>
                </a:lnTo>
                <a:lnTo>
                  <a:pt x="2183771" y="32806"/>
                </a:lnTo>
                <a:lnTo>
                  <a:pt x="2220743" y="31396"/>
                </a:lnTo>
                <a:lnTo>
                  <a:pt x="2258091" y="30456"/>
                </a:lnTo>
                <a:lnTo>
                  <a:pt x="2295690" y="28770"/>
                </a:lnTo>
                <a:lnTo>
                  <a:pt x="2333455" y="26589"/>
                </a:lnTo>
                <a:lnTo>
                  <a:pt x="2371333" y="24076"/>
                </a:lnTo>
                <a:lnTo>
                  <a:pt x="2409284" y="21342"/>
                </a:lnTo>
                <a:lnTo>
                  <a:pt x="2447285" y="18461"/>
                </a:lnTo>
                <a:lnTo>
                  <a:pt x="2485319" y="15483"/>
                </a:lnTo>
                <a:lnTo>
                  <a:pt x="2523375" y="13497"/>
                </a:lnTo>
                <a:lnTo>
                  <a:pt x="2561446" y="12173"/>
                </a:lnTo>
                <a:lnTo>
                  <a:pt x="2599526" y="11290"/>
                </a:lnTo>
                <a:lnTo>
                  <a:pt x="2637613" y="9643"/>
                </a:lnTo>
                <a:lnTo>
                  <a:pt x="2675705" y="7487"/>
                </a:lnTo>
                <a:lnTo>
                  <a:pt x="2713799" y="4992"/>
                </a:lnTo>
                <a:lnTo>
                  <a:pt x="2750836" y="3328"/>
                </a:lnTo>
                <a:lnTo>
                  <a:pt x="2787170" y="2218"/>
                </a:lnTo>
                <a:lnTo>
                  <a:pt x="2823034" y="1479"/>
                </a:lnTo>
                <a:lnTo>
                  <a:pt x="2859643" y="986"/>
                </a:lnTo>
                <a:lnTo>
                  <a:pt x="2896749" y="657"/>
                </a:lnTo>
                <a:lnTo>
                  <a:pt x="2934187" y="438"/>
                </a:lnTo>
                <a:lnTo>
                  <a:pt x="2970787" y="292"/>
                </a:lnTo>
                <a:lnTo>
                  <a:pt x="3006829" y="195"/>
                </a:lnTo>
                <a:lnTo>
                  <a:pt x="3042498" y="130"/>
                </a:lnTo>
                <a:lnTo>
                  <a:pt x="3077919" y="87"/>
                </a:lnTo>
                <a:lnTo>
                  <a:pt x="3113176" y="58"/>
                </a:lnTo>
                <a:lnTo>
                  <a:pt x="3148321" y="38"/>
                </a:lnTo>
                <a:lnTo>
                  <a:pt x="3183393" y="26"/>
                </a:lnTo>
                <a:lnTo>
                  <a:pt x="3218416" y="17"/>
                </a:lnTo>
                <a:lnTo>
                  <a:pt x="3253406" y="11"/>
                </a:lnTo>
                <a:lnTo>
                  <a:pt x="3288375" y="8"/>
                </a:lnTo>
                <a:lnTo>
                  <a:pt x="3323329" y="5"/>
                </a:lnTo>
                <a:lnTo>
                  <a:pt x="3358274" y="3"/>
                </a:lnTo>
                <a:lnTo>
                  <a:pt x="3392153" y="2"/>
                </a:lnTo>
                <a:lnTo>
                  <a:pt x="3425323" y="1"/>
                </a:lnTo>
                <a:lnTo>
                  <a:pt x="3458019" y="1"/>
                </a:lnTo>
                <a:lnTo>
                  <a:pt x="3490400" y="1"/>
                </a:lnTo>
                <a:lnTo>
                  <a:pt x="3522571" y="0"/>
                </a:lnTo>
                <a:lnTo>
                  <a:pt x="3554601" y="0"/>
                </a:lnTo>
                <a:lnTo>
                  <a:pt x="3586538" y="0"/>
                </a:lnTo>
                <a:lnTo>
                  <a:pt x="3618413" y="0"/>
                </a:lnTo>
                <a:lnTo>
                  <a:pt x="3650246" y="0"/>
                </a:lnTo>
                <a:lnTo>
                  <a:pt x="3680993" y="1058"/>
                </a:lnTo>
                <a:lnTo>
                  <a:pt x="3711016" y="2822"/>
                </a:lnTo>
                <a:lnTo>
                  <a:pt x="3740556" y="5057"/>
                </a:lnTo>
                <a:lnTo>
                  <a:pt x="3770833" y="6546"/>
                </a:lnTo>
                <a:lnTo>
                  <a:pt x="3801601" y="7539"/>
                </a:lnTo>
                <a:lnTo>
                  <a:pt x="3832697" y="8201"/>
                </a:lnTo>
                <a:lnTo>
                  <a:pt x="3862951" y="8642"/>
                </a:lnTo>
                <a:lnTo>
                  <a:pt x="3892646" y="8937"/>
                </a:lnTo>
                <a:lnTo>
                  <a:pt x="3921968" y="9133"/>
                </a:lnTo>
                <a:lnTo>
                  <a:pt x="3949983" y="9263"/>
                </a:lnTo>
                <a:lnTo>
                  <a:pt x="3977126" y="9351"/>
                </a:lnTo>
                <a:lnTo>
                  <a:pt x="4003688" y="9409"/>
                </a:lnTo>
                <a:lnTo>
                  <a:pt x="4028804" y="10506"/>
                </a:lnTo>
                <a:lnTo>
                  <a:pt x="4052957" y="12296"/>
                </a:lnTo>
                <a:lnTo>
                  <a:pt x="4076467" y="14547"/>
                </a:lnTo>
                <a:lnTo>
                  <a:pt x="4100607" y="16048"/>
                </a:lnTo>
                <a:lnTo>
                  <a:pt x="4125167" y="17049"/>
                </a:lnTo>
                <a:lnTo>
                  <a:pt x="4150007" y="17716"/>
                </a:lnTo>
                <a:lnTo>
                  <a:pt x="4197363" y="18457"/>
                </a:lnTo>
                <a:lnTo>
                  <a:pt x="4242045" y="18786"/>
                </a:lnTo>
                <a:lnTo>
                  <a:pt x="4283071" y="18933"/>
                </a:lnTo>
                <a:lnTo>
                  <a:pt x="4322472" y="21820"/>
                </a:lnTo>
                <a:lnTo>
                  <a:pt x="4361150" y="25573"/>
                </a:lnTo>
                <a:lnTo>
                  <a:pt x="4399507" y="27241"/>
                </a:lnTo>
                <a:lnTo>
                  <a:pt x="4434899" y="27982"/>
                </a:lnTo>
                <a:lnTo>
                  <a:pt x="4468267" y="28311"/>
                </a:lnTo>
                <a:lnTo>
                  <a:pt x="4515745" y="28497"/>
                </a:lnTo>
                <a:lnTo>
                  <a:pt x="4557094" y="28552"/>
                </a:lnTo>
                <a:lnTo>
                  <a:pt x="4596157" y="28568"/>
                </a:lnTo>
                <a:lnTo>
                  <a:pt x="4633483" y="28573"/>
                </a:lnTo>
                <a:lnTo>
                  <a:pt x="4668297" y="29633"/>
                </a:lnTo>
                <a:lnTo>
                  <a:pt x="4713184" y="35121"/>
                </a:lnTo>
                <a:lnTo>
                  <a:pt x="4733414" y="36776"/>
                </a:lnTo>
                <a:lnTo>
                  <a:pt x="4752282" y="45978"/>
                </a:lnTo>
                <a:lnTo>
                  <a:pt x="4772309" y="58535"/>
                </a:lnTo>
                <a:lnTo>
                  <a:pt x="4816838" y="80864"/>
                </a:lnTo>
                <a:lnTo>
                  <a:pt x="4851466" y="115221"/>
                </a:lnTo>
                <a:lnTo>
                  <a:pt x="4877631" y="153640"/>
                </a:lnTo>
                <a:lnTo>
                  <a:pt x="4891508" y="189692"/>
                </a:lnTo>
                <a:lnTo>
                  <a:pt x="4907497" y="232359"/>
                </a:lnTo>
                <a:lnTo>
                  <a:pt x="4919407" y="272282"/>
                </a:lnTo>
                <a:lnTo>
                  <a:pt x="4930698" y="311981"/>
                </a:lnTo>
                <a:lnTo>
                  <a:pt x="4945919" y="355729"/>
                </a:lnTo>
                <a:lnTo>
                  <a:pt x="4957604" y="397031"/>
                </a:lnTo>
                <a:lnTo>
                  <a:pt x="4967768" y="442312"/>
                </a:lnTo>
                <a:lnTo>
                  <a:pt x="4977482" y="489242"/>
                </a:lnTo>
                <a:lnTo>
                  <a:pt x="4986005" y="536662"/>
                </a:lnTo>
                <a:lnTo>
                  <a:pt x="4990059" y="584226"/>
                </a:lnTo>
                <a:lnTo>
                  <a:pt x="4996434" y="631833"/>
                </a:lnTo>
                <a:lnTo>
                  <a:pt x="4998794" y="679452"/>
                </a:lnTo>
                <a:lnTo>
                  <a:pt x="5000551" y="727076"/>
                </a:lnTo>
                <a:lnTo>
                  <a:pt x="5006246" y="773642"/>
                </a:lnTo>
                <a:lnTo>
                  <a:pt x="5008404" y="815779"/>
                </a:lnTo>
                <a:lnTo>
                  <a:pt x="5007985" y="861308"/>
                </a:lnTo>
                <a:lnTo>
                  <a:pt x="5002686" y="907253"/>
                </a:lnTo>
                <a:lnTo>
                  <a:pt x="5000646" y="948148"/>
                </a:lnTo>
                <a:lnTo>
                  <a:pt x="4998983" y="987076"/>
                </a:lnTo>
                <a:lnTo>
                  <a:pt x="4992258" y="1025422"/>
                </a:lnTo>
                <a:lnTo>
                  <a:pt x="4983563" y="1063594"/>
                </a:lnTo>
                <a:lnTo>
                  <a:pt x="4973225" y="1100658"/>
                </a:lnTo>
                <a:lnTo>
                  <a:pt x="4951305" y="1142162"/>
                </a:lnTo>
                <a:lnTo>
                  <a:pt x="4921536" y="1180935"/>
                </a:lnTo>
                <a:lnTo>
                  <a:pt x="4890570" y="1224655"/>
                </a:lnTo>
                <a:lnTo>
                  <a:pt x="4848704" y="1258691"/>
                </a:lnTo>
                <a:lnTo>
                  <a:pt x="4804491" y="1290618"/>
                </a:lnTo>
                <a:lnTo>
                  <a:pt x="4767532" y="1310799"/>
                </a:lnTo>
                <a:lnTo>
                  <a:pt x="4724713" y="1330184"/>
                </a:lnTo>
                <a:lnTo>
                  <a:pt x="4678512" y="1344277"/>
                </a:lnTo>
                <a:lnTo>
                  <a:pt x="4631309" y="1360212"/>
                </a:lnTo>
                <a:lnTo>
                  <a:pt x="4594013" y="1369361"/>
                </a:lnTo>
                <a:lnTo>
                  <a:pt x="4553801" y="1376955"/>
                </a:lnTo>
                <a:lnTo>
                  <a:pt x="4514764" y="1383858"/>
                </a:lnTo>
                <a:lnTo>
                  <a:pt x="4473424" y="1390453"/>
                </a:lnTo>
                <a:lnTo>
                  <a:pt x="4429298" y="1396913"/>
                </a:lnTo>
                <a:lnTo>
                  <a:pt x="4405678" y="1400117"/>
                </a:lnTo>
                <a:lnTo>
                  <a:pt x="4381464" y="1403311"/>
                </a:lnTo>
                <a:lnTo>
                  <a:pt x="4334804" y="1409683"/>
                </a:lnTo>
                <a:lnTo>
                  <a:pt x="4287256" y="1416043"/>
                </a:lnTo>
                <a:lnTo>
                  <a:pt x="4261241" y="1419220"/>
                </a:lnTo>
                <a:lnTo>
                  <a:pt x="4234373" y="1422397"/>
                </a:lnTo>
                <a:lnTo>
                  <a:pt x="4206936" y="1425573"/>
                </a:lnTo>
                <a:lnTo>
                  <a:pt x="4179120" y="1428748"/>
                </a:lnTo>
                <a:lnTo>
                  <a:pt x="4151050" y="1431924"/>
                </a:lnTo>
                <a:lnTo>
                  <a:pt x="4121754" y="1435099"/>
                </a:lnTo>
                <a:lnTo>
                  <a:pt x="4091640" y="1438275"/>
                </a:lnTo>
                <a:lnTo>
                  <a:pt x="4060981" y="1441450"/>
                </a:lnTo>
                <a:lnTo>
                  <a:pt x="4029958" y="1444625"/>
                </a:lnTo>
                <a:lnTo>
                  <a:pt x="3998693" y="1447800"/>
                </a:lnTo>
                <a:lnTo>
                  <a:pt x="3967266" y="1450975"/>
                </a:lnTo>
                <a:lnTo>
                  <a:pt x="3934673" y="1454150"/>
                </a:lnTo>
                <a:lnTo>
                  <a:pt x="3901302" y="1457325"/>
                </a:lnTo>
                <a:lnTo>
                  <a:pt x="3867414" y="1460500"/>
                </a:lnTo>
                <a:lnTo>
                  <a:pt x="3834239" y="1462617"/>
                </a:lnTo>
                <a:lnTo>
                  <a:pt x="3801538" y="1464028"/>
                </a:lnTo>
                <a:lnTo>
                  <a:pt x="3769155" y="1464969"/>
                </a:lnTo>
                <a:lnTo>
                  <a:pt x="3734865" y="1466654"/>
                </a:lnTo>
                <a:lnTo>
                  <a:pt x="3699306" y="1468836"/>
                </a:lnTo>
                <a:lnTo>
                  <a:pt x="3662900" y="1471349"/>
                </a:lnTo>
                <a:lnTo>
                  <a:pt x="3624871" y="1474083"/>
                </a:lnTo>
                <a:lnTo>
                  <a:pt x="3585759" y="1476963"/>
                </a:lnTo>
                <a:lnTo>
                  <a:pt x="3545927" y="1479942"/>
                </a:lnTo>
                <a:lnTo>
                  <a:pt x="3506672" y="1481928"/>
                </a:lnTo>
                <a:lnTo>
                  <a:pt x="3467802" y="1483252"/>
                </a:lnTo>
                <a:lnTo>
                  <a:pt x="3429189" y="1484135"/>
                </a:lnTo>
                <a:lnTo>
                  <a:pt x="3388630" y="1484723"/>
                </a:lnTo>
                <a:lnTo>
                  <a:pt x="3346774" y="1485115"/>
                </a:lnTo>
                <a:lnTo>
                  <a:pt x="3304053" y="1485377"/>
                </a:lnTo>
                <a:lnTo>
                  <a:pt x="3260756" y="1486610"/>
                </a:lnTo>
                <a:lnTo>
                  <a:pt x="3217074" y="1488490"/>
                </a:lnTo>
                <a:lnTo>
                  <a:pt x="3173137" y="1490802"/>
                </a:lnTo>
                <a:lnTo>
                  <a:pt x="3129029" y="1492343"/>
                </a:lnTo>
                <a:lnTo>
                  <a:pt x="3084806" y="1493370"/>
                </a:lnTo>
                <a:lnTo>
                  <a:pt x="3040508" y="1494055"/>
                </a:lnTo>
                <a:lnTo>
                  <a:pt x="2996159" y="1494512"/>
                </a:lnTo>
                <a:lnTo>
                  <a:pt x="2951777" y="1494816"/>
                </a:lnTo>
                <a:lnTo>
                  <a:pt x="2907372" y="1495019"/>
                </a:lnTo>
                <a:lnTo>
                  <a:pt x="2861893" y="1495154"/>
                </a:lnTo>
                <a:lnTo>
                  <a:pt x="2815700" y="1495245"/>
                </a:lnTo>
                <a:lnTo>
                  <a:pt x="2769029" y="1495305"/>
                </a:lnTo>
                <a:lnTo>
                  <a:pt x="2723098" y="1495345"/>
                </a:lnTo>
                <a:lnTo>
                  <a:pt x="2677661" y="1495372"/>
                </a:lnTo>
                <a:lnTo>
                  <a:pt x="2632553" y="1495389"/>
                </a:lnTo>
                <a:lnTo>
                  <a:pt x="2586606" y="1495401"/>
                </a:lnTo>
                <a:lnTo>
                  <a:pt x="2540100" y="1495409"/>
                </a:lnTo>
                <a:lnTo>
                  <a:pt x="2493221" y="1495414"/>
                </a:lnTo>
                <a:lnTo>
                  <a:pt x="2446092" y="1495418"/>
                </a:lnTo>
                <a:lnTo>
                  <a:pt x="2398799" y="1495420"/>
                </a:lnTo>
                <a:lnTo>
                  <a:pt x="2351395" y="1495422"/>
                </a:lnTo>
                <a:lnTo>
                  <a:pt x="2304976" y="1495423"/>
                </a:lnTo>
                <a:lnTo>
                  <a:pt x="2259213" y="1495424"/>
                </a:lnTo>
                <a:lnTo>
                  <a:pt x="2213887" y="1495424"/>
                </a:lnTo>
                <a:lnTo>
                  <a:pt x="2167796" y="1495424"/>
                </a:lnTo>
                <a:lnTo>
                  <a:pt x="2121193" y="1495425"/>
                </a:lnTo>
                <a:lnTo>
                  <a:pt x="2074249" y="1495425"/>
                </a:lnTo>
                <a:lnTo>
                  <a:pt x="2028137" y="1495425"/>
                </a:lnTo>
                <a:lnTo>
                  <a:pt x="1982579" y="1495425"/>
                </a:lnTo>
                <a:lnTo>
                  <a:pt x="1937390" y="1495425"/>
                </a:lnTo>
                <a:lnTo>
                  <a:pt x="1892447" y="1495425"/>
                </a:lnTo>
                <a:lnTo>
                  <a:pt x="1847669" y="1495425"/>
                </a:lnTo>
                <a:lnTo>
                  <a:pt x="1803000" y="1495425"/>
                </a:lnTo>
                <a:lnTo>
                  <a:pt x="1759462" y="1495425"/>
                </a:lnTo>
                <a:lnTo>
                  <a:pt x="1716679" y="1495425"/>
                </a:lnTo>
                <a:lnTo>
                  <a:pt x="1674398" y="1495425"/>
                </a:lnTo>
                <a:lnTo>
                  <a:pt x="1632453" y="1495425"/>
                </a:lnTo>
                <a:lnTo>
                  <a:pt x="1590731" y="1495425"/>
                </a:lnTo>
                <a:lnTo>
                  <a:pt x="1549158" y="1495425"/>
                </a:lnTo>
                <a:lnTo>
                  <a:pt x="1509801" y="1495425"/>
                </a:lnTo>
                <a:lnTo>
                  <a:pt x="1471921" y="1495425"/>
                </a:lnTo>
                <a:lnTo>
                  <a:pt x="1435027" y="1495425"/>
                </a:lnTo>
                <a:lnTo>
                  <a:pt x="1398788" y="1495425"/>
                </a:lnTo>
                <a:lnTo>
                  <a:pt x="1362988" y="1495425"/>
                </a:lnTo>
                <a:lnTo>
                  <a:pt x="1327479" y="1495425"/>
                </a:lnTo>
                <a:lnTo>
                  <a:pt x="1292165" y="1495425"/>
                </a:lnTo>
                <a:lnTo>
                  <a:pt x="1256981" y="1495425"/>
                </a:lnTo>
                <a:lnTo>
                  <a:pt x="1221883" y="1495425"/>
                </a:lnTo>
                <a:lnTo>
                  <a:pt x="1188959" y="1495425"/>
                </a:lnTo>
                <a:lnTo>
                  <a:pt x="1157485" y="1495425"/>
                </a:lnTo>
                <a:lnTo>
                  <a:pt x="1126977" y="1495425"/>
                </a:lnTo>
                <a:lnTo>
                  <a:pt x="1098172" y="1495425"/>
                </a:lnTo>
                <a:lnTo>
                  <a:pt x="1070502" y="1495425"/>
                </a:lnTo>
                <a:lnTo>
                  <a:pt x="1043589" y="1495425"/>
                </a:lnTo>
                <a:lnTo>
                  <a:pt x="1017180" y="1494367"/>
                </a:lnTo>
                <a:lnTo>
                  <a:pt x="991107" y="1492603"/>
                </a:lnTo>
                <a:lnTo>
                  <a:pt x="965259" y="1490369"/>
                </a:lnTo>
                <a:lnTo>
                  <a:pt x="940618" y="1488879"/>
                </a:lnTo>
                <a:lnTo>
                  <a:pt x="893484" y="1487224"/>
                </a:lnTo>
                <a:lnTo>
                  <a:pt x="850664" y="1483666"/>
                </a:lnTo>
                <a:lnTo>
                  <a:pt x="810465" y="1479615"/>
                </a:lnTo>
                <a:lnTo>
                  <a:pt x="771433" y="1477815"/>
                </a:lnTo>
                <a:lnTo>
                  <a:pt x="735741" y="1474193"/>
                </a:lnTo>
                <a:lnTo>
                  <a:pt x="702239" y="1469055"/>
                </a:lnTo>
                <a:lnTo>
                  <a:pt x="654686" y="1461271"/>
                </a:lnTo>
                <a:lnTo>
                  <a:pt x="613314" y="1457436"/>
                </a:lnTo>
                <a:lnTo>
                  <a:pt x="574245" y="1450067"/>
                </a:lnTo>
                <a:lnTo>
                  <a:pt x="536916" y="1442239"/>
                </a:lnTo>
                <a:lnTo>
                  <a:pt x="492500" y="1436236"/>
                </a:lnTo>
                <a:lnTo>
                  <a:pt x="448331" y="1425172"/>
                </a:lnTo>
                <a:lnTo>
                  <a:pt x="408592" y="1410874"/>
                </a:lnTo>
                <a:lnTo>
                  <a:pt x="369511" y="1388138"/>
                </a:lnTo>
                <a:lnTo>
                  <a:pt x="327920" y="1368930"/>
                </a:lnTo>
                <a:lnTo>
                  <a:pt x="280780" y="1329983"/>
                </a:lnTo>
                <a:lnTo>
                  <a:pt x="235004" y="1291137"/>
                </a:lnTo>
                <a:lnTo>
                  <a:pt x="202479" y="1247213"/>
                </a:lnTo>
                <a:lnTo>
                  <a:pt x="170627" y="1200076"/>
                </a:lnTo>
                <a:lnTo>
                  <a:pt x="145215" y="1156979"/>
                </a:lnTo>
                <a:lnTo>
                  <a:pt x="126163" y="1120213"/>
                </a:lnTo>
                <a:lnTo>
                  <a:pt x="107112" y="1082508"/>
                </a:lnTo>
                <a:lnTo>
                  <a:pt x="93119" y="1044526"/>
                </a:lnTo>
                <a:lnTo>
                  <a:pt x="77213" y="1001404"/>
                </a:lnTo>
                <a:lnTo>
                  <a:pt x="59095" y="955113"/>
                </a:lnTo>
                <a:lnTo>
                  <a:pt x="49435" y="920853"/>
                </a:lnTo>
                <a:lnTo>
                  <a:pt x="41614" y="885518"/>
                </a:lnTo>
                <a:lnTo>
                  <a:pt x="34610" y="852175"/>
                </a:lnTo>
                <a:lnTo>
                  <a:pt x="27969" y="816894"/>
                </a:lnTo>
                <a:lnTo>
                  <a:pt x="21490" y="780047"/>
                </a:lnTo>
                <a:lnTo>
                  <a:pt x="15083" y="742504"/>
                </a:lnTo>
                <a:lnTo>
                  <a:pt x="8707" y="704652"/>
                </a:lnTo>
                <a:lnTo>
                  <a:pt x="3404" y="665604"/>
                </a:lnTo>
                <a:lnTo>
                  <a:pt x="1048" y="623554"/>
                </a:lnTo>
                <a:lnTo>
                  <a:pt x="0" y="582994"/>
                </a:lnTo>
                <a:lnTo>
                  <a:pt x="593" y="542742"/>
                </a:lnTo>
                <a:lnTo>
                  <a:pt x="4384" y="500157"/>
                </a:lnTo>
                <a:lnTo>
                  <a:pt x="9597" y="459359"/>
                </a:lnTo>
                <a:lnTo>
                  <a:pt x="16500" y="419001"/>
                </a:lnTo>
                <a:lnTo>
                  <a:pt x="26623" y="376370"/>
                </a:lnTo>
                <a:lnTo>
                  <a:pt x="41000" y="335551"/>
                </a:lnTo>
                <a:lnTo>
                  <a:pt x="56915" y="299417"/>
                </a:lnTo>
                <a:lnTo>
                  <a:pt x="76717" y="260166"/>
                </a:lnTo>
                <a:lnTo>
                  <a:pt x="91874" y="223254"/>
                </a:lnTo>
                <a:lnTo>
                  <a:pt x="121545" y="178978"/>
                </a:lnTo>
                <a:lnTo>
                  <a:pt x="170612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85"/>
          <p:cNvGrpSpPr/>
          <p:nvPr/>
        </p:nvGrpSpPr>
        <p:grpSpPr>
          <a:xfrm>
            <a:off x="1401891" y="1819275"/>
            <a:ext cx="350710" cy="485776"/>
            <a:chOff x="1401891" y="1819275"/>
            <a:chExt cx="350710" cy="485776"/>
          </a:xfrm>
        </p:grpSpPr>
        <p:sp>
          <p:nvSpPr>
            <p:cNvPr id="55" name="SMARTInkShape-389"/>
            <p:cNvSpPr/>
            <p:nvPr>
              <p:custDataLst>
                <p:tags r:id="rId141"/>
              </p:custDataLst>
            </p:nvPr>
          </p:nvSpPr>
          <p:spPr>
            <a:xfrm>
              <a:off x="1505343" y="1953949"/>
              <a:ext cx="218683" cy="299600"/>
            </a:xfrm>
            <a:custGeom>
              <a:avLst/>
              <a:gdLst/>
              <a:ahLst/>
              <a:cxnLst/>
              <a:rect l="0" t="0" r="0" b="0"/>
              <a:pathLst>
                <a:path w="218683" h="299600">
                  <a:moveTo>
                    <a:pt x="9132" y="8201"/>
                  </a:moveTo>
                  <a:lnTo>
                    <a:pt x="9132" y="8201"/>
                  </a:lnTo>
                  <a:lnTo>
                    <a:pt x="4076" y="8201"/>
                  </a:lnTo>
                  <a:lnTo>
                    <a:pt x="2586" y="7143"/>
                  </a:lnTo>
                  <a:lnTo>
                    <a:pt x="1593" y="5379"/>
                  </a:lnTo>
                  <a:lnTo>
                    <a:pt x="0" y="0"/>
                  </a:lnTo>
                  <a:lnTo>
                    <a:pt x="4780" y="4125"/>
                  </a:lnTo>
                  <a:lnTo>
                    <a:pt x="41371" y="49098"/>
                  </a:lnTo>
                  <a:lnTo>
                    <a:pt x="59018" y="69472"/>
                  </a:lnTo>
                  <a:lnTo>
                    <a:pt x="89402" y="116317"/>
                  </a:lnTo>
                  <a:lnTo>
                    <a:pt x="126685" y="163873"/>
                  </a:lnTo>
                  <a:lnTo>
                    <a:pt x="152023" y="204992"/>
                  </a:lnTo>
                  <a:lnTo>
                    <a:pt x="177410" y="248274"/>
                  </a:lnTo>
                  <a:lnTo>
                    <a:pt x="204552" y="294752"/>
                  </a:lnTo>
                  <a:lnTo>
                    <a:pt x="207110" y="299599"/>
                  </a:lnTo>
                  <a:lnTo>
                    <a:pt x="208851" y="297716"/>
                  </a:lnTo>
                  <a:lnTo>
                    <a:pt x="218682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90"/>
            <p:cNvSpPr/>
            <p:nvPr>
              <p:custDataLst>
                <p:tags r:id="rId142"/>
              </p:custDataLst>
            </p:nvPr>
          </p:nvSpPr>
          <p:spPr>
            <a:xfrm>
              <a:off x="1495425" y="1948892"/>
              <a:ext cx="257176" cy="356159"/>
            </a:xfrm>
            <a:custGeom>
              <a:avLst/>
              <a:gdLst/>
              <a:ahLst/>
              <a:cxnLst/>
              <a:rect l="0" t="0" r="0" b="0"/>
              <a:pathLst>
                <a:path w="257176" h="356159">
                  <a:moveTo>
                    <a:pt x="257175" y="13258"/>
                  </a:moveTo>
                  <a:lnTo>
                    <a:pt x="257175" y="13258"/>
                  </a:lnTo>
                  <a:lnTo>
                    <a:pt x="257175" y="0"/>
                  </a:lnTo>
                  <a:lnTo>
                    <a:pt x="255058" y="187"/>
                  </a:lnTo>
                  <a:lnTo>
                    <a:pt x="230660" y="21232"/>
                  </a:lnTo>
                  <a:lnTo>
                    <a:pt x="206155" y="59479"/>
                  </a:lnTo>
                  <a:lnTo>
                    <a:pt x="180931" y="98705"/>
                  </a:lnTo>
                  <a:lnTo>
                    <a:pt x="149219" y="140026"/>
                  </a:lnTo>
                  <a:lnTo>
                    <a:pt x="122531" y="185095"/>
                  </a:lnTo>
                  <a:lnTo>
                    <a:pt x="94661" y="232384"/>
                  </a:lnTo>
                  <a:lnTo>
                    <a:pt x="69969" y="278906"/>
                  </a:lnTo>
                  <a:lnTo>
                    <a:pt x="41203" y="321920"/>
                  </a:lnTo>
                  <a:lnTo>
                    <a:pt x="25496" y="344602"/>
                  </a:lnTo>
                  <a:lnTo>
                    <a:pt x="17329" y="351022"/>
                  </a:lnTo>
                  <a:lnTo>
                    <a:pt x="0" y="356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1"/>
            <p:cNvSpPr/>
            <p:nvPr>
              <p:custDataLst>
                <p:tags r:id="rId143"/>
              </p:custDataLst>
            </p:nvPr>
          </p:nvSpPr>
          <p:spPr>
            <a:xfrm>
              <a:off x="1401891" y="1819275"/>
              <a:ext cx="255460" cy="38101"/>
            </a:xfrm>
            <a:custGeom>
              <a:avLst/>
              <a:gdLst/>
              <a:ahLst/>
              <a:cxnLst/>
              <a:rect l="0" t="0" r="0" b="0"/>
              <a:pathLst>
                <a:path w="255460" h="38101">
                  <a:moveTo>
                    <a:pt x="17334" y="38100"/>
                  </a:moveTo>
                  <a:lnTo>
                    <a:pt x="17334" y="38100"/>
                  </a:lnTo>
                  <a:lnTo>
                    <a:pt x="12277" y="38100"/>
                  </a:lnTo>
                  <a:lnTo>
                    <a:pt x="6973" y="35278"/>
                  </a:lnTo>
                  <a:lnTo>
                    <a:pt x="4077" y="33044"/>
                  </a:lnTo>
                  <a:lnTo>
                    <a:pt x="859" y="27739"/>
                  </a:lnTo>
                  <a:lnTo>
                    <a:pt x="0" y="24842"/>
                  </a:lnTo>
                  <a:lnTo>
                    <a:pt x="2603" y="22912"/>
                  </a:lnTo>
                  <a:lnTo>
                    <a:pt x="35238" y="19813"/>
                  </a:lnTo>
                  <a:lnTo>
                    <a:pt x="81901" y="14144"/>
                  </a:lnTo>
                  <a:lnTo>
                    <a:pt x="128239" y="10437"/>
                  </a:lnTo>
                  <a:lnTo>
                    <a:pt x="174708" y="6883"/>
                  </a:lnTo>
                  <a:lnTo>
                    <a:pt x="216011" y="2039"/>
                  </a:lnTo>
                  <a:lnTo>
                    <a:pt x="255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6"/>
          <p:cNvGrpSpPr/>
          <p:nvPr/>
        </p:nvGrpSpPr>
        <p:grpSpPr>
          <a:xfrm>
            <a:off x="1990725" y="2105025"/>
            <a:ext cx="161926" cy="125620"/>
            <a:chOff x="1990725" y="2105025"/>
            <a:chExt cx="161926" cy="125620"/>
          </a:xfrm>
        </p:grpSpPr>
        <p:sp>
          <p:nvSpPr>
            <p:cNvPr id="59" name="SMARTInkShape-392"/>
            <p:cNvSpPr/>
            <p:nvPr>
              <p:custDataLst>
                <p:tags r:id="rId139"/>
              </p:custDataLst>
            </p:nvPr>
          </p:nvSpPr>
          <p:spPr>
            <a:xfrm>
              <a:off x="1990725" y="2105025"/>
              <a:ext cx="114301" cy="8938"/>
            </a:xfrm>
            <a:custGeom>
              <a:avLst/>
              <a:gdLst/>
              <a:ahLst/>
              <a:cxnLst/>
              <a:rect l="0" t="0" r="0" b="0"/>
              <a:pathLst>
                <a:path w="114301" h="8938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44737" y="8937"/>
                  </a:lnTo>
                  <a:lnTo>
                    <a:pt x="91028" y="83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93"/>
            <p:cNvSpPr/>
            <p:nvPr>
              <p:custDataLst>
                <p:tags r:id="rId140"/>
              </p:custDataLst>
            </p:nvPr>
          </p:nvSpPr>
          <p:spPr>
            <a:xfrm>
              <a:off x="2002751" y="2190750"/>
              <a:ext cx="149900" cy="39895"/>
            </a:xfrm>
            <a:custGeom>
              <a:avLst/>
              <a:gdLst/>
              <a:ahLst/>
              <a:cxnLst/>
              <a:rect l="0" t="0" r="0" b="0"/>
              <a:pathLst>
                <a:path w="149900" h="39895">
                  <a:moveTo>
                    <a:pt x="35599" y="0"/>
                  </a:moveTo>
                  <a:lnTo>
                    <a:pt x="35599" y="0"/>
                  </a:lnTo>
                  <a:lnTo>
                    <a:pt x="5939" y="21459"/>
                  </a:lnTo>
                  <a:lnTo>
                    <a:pt x="1250" y="31057"/>
                  </a:lnTo>
                  <a:lnTo>
                    <a:pt x="0" y="36579"/>
                  </a:lnTo>
                  <a:lnTo>
                    <a:pt x="2341" y="39203"/>
                  </a:lnTo>
                  <a:lnTo>
                    <a:pt x="7077" y="39894"/>
                  </a:lnTo>
                  <a:lnTo>
                    <a:pt x="47604" y="33398"/>
                  </a:lnTo>
                  <a:lnTo>
                    <a:pt x="85870" y="22982"/>
                  </a:lnTo>
                  <a:lnTo>
                    <a:pt x="1498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87"/>
          <p:cNvGrpSpPr/>
          <p:nvPr/>
        </p:nvGrpSpPr>
        <p:grpSpPr>
          <a:xfrm>
            <a:off x="2524125" y="1770780"/>
            <a:ext cx="295276" cy="619996"/>
            <a:chOff x="2524125" y="1770780"/>
            <a:chExt cx="295276" cy="619996"/>
          </a:xfrm>
        </p:grpSpPr>
        <p:sp>
          <p:nvSpPr>
            <p:cNvPr id="62" name="SMARTInkShape-394"/>
            <p:cNvSpPr/>
            <p:nvPr>
              <p:custDataLst>
                <p:tags r:id="rId137"/>
              </p:custDataLst>
            </p:nvPr>
          </p:nvSpPr>
          <p:spPr>
            <a:xfrm>
              <a:off x="2524125" y="2041544"/>
              <a:ext cx="295276" cy="349232"/>
            </a:xfrm>
            <a:custGeom>
              <a:avLst/>
              <a:gdLst/>
              <a:ahLst/>
              <a:cxnLst/>
              <a:rect l="0" t="0" r="0" b="0"/>
              <a:pathLst>
                <a:path w="295276" h="349232">
                  <a:moveTo>
                    <a:pt x="0" y="349231"/>
                  </a:moveTo>
                  <a:lnTo>
                    <a:pt x="0" y="349231"/>
                  </a:lnTo>
                  <a:lnTo>
                    <a:pt x="10361" y="323792"/>
                  </a:lnTo>
                  <a:lnTo>
                    <a:pt x="13258" y="319572"/>
                  </a:lnTo>
                  <a:lnTo>
                    <a:pt x="25510" y="275835"/>
                  </a:lnTo>
                  <a:lnTo>
                    <a:pt x="38122" y="230977"/>
                  </a:lnTo>
                  <a:lnTo>
                    <a:pt x="53978" y="187843"/>
                  </a:lnTo>
                  <a:lnTo>
                    <a:pt x="69851" y="147813"/>
                  </a:lnTo>
                  <a:lnTo>
                    <a:pt x="85725" y="104220"/>
                  </a:lnTo>
                  <a:lnTo>
                    <a:pt x="98425" y="61533"/>
                  </a:lnTo>
                  <a:lnTo>
                    <a:pt x="103520" y="19469"/>
                  </a:lnTo>
                  <a:lnTo>
                    <a:pt x="104610" y="0"/>
                  </a:lnTo>
                  <a:lnTo>
                    <a:pt x="98196" y="19191"/>
                  </a:lnTo>
                  <a:lnTo>
                    <a:pt x="85525" y="65972"/>
                  </a:lnTo>
                  <a:lnTo>
                    <a:pt x="76984" y="111833"/>
                  </a:lnTo>
                  <a:lnTo>
                    <a:pt x="71258" y="153420"/>
                  </a:lnTo>
                  <a:lnTo>
                    <a:pt x="74910" y="200290"/>
                  </a:lnTo>
                  <a:lnTo>
                    <a:pt x="77744" y="217418"/>
                  </a:lnTo>
                  <a:lnTo>
                    <a:pt x="86058" y="235614"/>
                  </a:lnTo>
                  <a:lnTo>
                    <a:pt x="93355" y="241736"/>
                  </a:lnTo>
                  <a:lnTo>
                    <a:pt x="112752" y="248539"/>
                  </a:lnTo>
                  <a:lnTo>
                    <a:pt x="129840" y="248740"/>
                  </a:lnTo>
                  <a:lnTo>
                    <a:pt x="144490" y="244243"/>
                  </a:lnTo>
                  <a:lnTo>
                    <a:pt x="172538" y="223248"/>
                  </a:lnTo>
                  <a:lnTo>
                    <a:pt x="193459" y="182490"/>
                  </a:lnTo>
                  <a:lnTo>
                    <a:pt x="217335" y="138838"/>
                  </a:lnTo>
                  <a:lnTo>
                    <a:pt x="233979" y="94869"/>
                  </a:lnTo>
                  <a:lnTo>
                    <a:pt x="250697" y="49858"/>
                  </a:lnTo>
                  <a:lnTo>
                    <a:pt x="251798" y="45932"/>
                  </a:lnTo>
                  <a:lnTo>
                    <a:pt x="251474" y="44373"/>
                  </a:lnTo>
                  <a:lnTo>
                    <a:pt x="250199" y="44393"/>
                  </a:lnTo>
                  <a:lnTo>
                    <a:pt x="248406" y="64645"/>
                  </a:lnTo>
                  <a:lnTo>
                    <a:pt x="252930" y="92401"/>
                  </a:lnTo>
                  <a:lnTo>
                    <a:pt x="274516" y="136904"/>
                  </a:lnTo>
                  <a:lnTo>
                    <a:pt x="295275" y="16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95"/>
            <p:cNvSpPr/>
            <p:nvPr>
              <p:custDataLst>
                <p:tags r:id="rId138"/>
              </p:custDataLst>
            </p:nvPr>
          </p:nvSpPr>
          <p:spPr>
            <a:xfrm>
              <a:off x="2610280" y="1770780"/>
              <a:ext cx="142446" cy="172321"/>
            </a:xfrm>
            <a:custGeom>
              <a:avLst/>
              <a:gdLst/>
              <a:ahLst/>
              <a:cxnLst/>
              <a:rect l="0" t="0" r="0" b="0"/>
              <a:pathLst>
                <a:path w="142446" h="172321">
                  <a:moveTo>
                    <a:pt x="28145" y="77070"/>
                  </a:moveTo>
                  <a:lnTo>
                    <a:pt x="28145" y="77070"/>
                  </a:lnTo>
                  <a:lnTo>
                    <a:pt x="23089" y="82126"/>
                  </a:lnTo>
                  <a:lnTo>
                    <a:pt x="20606" y="87431"/>
                  </a:lnTo>
                  <a:lnTo>
                    <a:pt x="8997" y="131429"/>
                  </a:lnTo>
                  <a:lnTo>
                    <a:pt x="0" y="169586"/>
                  </a:lnTo>
                  <a:lnTo>
                    <a:pt x="12865" y="127251"/>
                  </a:lnTo>
                  <a:lnTo>
                    <a:pt x="28223" y="82123"/>
                  </a:lnTo>
                  <a:lnTo>
                    <a:pt x="35588" y="61324"/>
                  </a:lnTo>
                  <a:lnTo>
                    <a:pt x="58576" y="18892"/>
                  </a:lnTo>
                  <a:lnTo>
                    <a:pt x="68481" y="6057"/>
                  </a:lnTo>
                  <a:lnTo>
                    <a:pt x="74086" y="1154"/>
                  </a:lnTo>
                  <a:lnTo>
                    <a:pt x="78880" y="0"/>
                  </a:lnTo>
                  <a:lnTo>
                    <a:pt x="83135" y="1349"/>
                  </a:lnTo>
                  <a:lnTo>
                    <a:pt x="87030" y="4364"/>
                  </a:lnTo>
                  <a:lnTo>
                    <a:pt x="97568" y="28834"/>
                  </a:lnTo>
                  <a:lnTo>
                    <a:pt x="105123" y="68483"/>
                  </a:lnTo>
                  <a:lnTo>
                    <a:pt x="121981" y="113160"/>
                  </a:lnTo>
                  <a:lnTo>
                    <a:pt x="142445" y="172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88"/>
          <p:cNvGrpSpPr/>
          <p:nvPr/>
        </p:nvGrpSpPr>
        <p:grpSpPr>
          <a:xfrm>
            <a:off x="3190875" y="2076450"/>
            <a:ext cx="190501" cy="123201"/>
            <a:chOff x="3190875" y="2076450"/>
            <a:chExt cx="190501" cy="123201"/>
          </a:xfrm>
        </p:grpSpPr>
        <p:sp>
          <p:nvSpPr>
            <p:cNvPr id="65" name="SMARTInkShape-396"/>
            <p:cNvSpPr/>
            <p:nvPr>
              <p:custDataLst>
                <p:tags r:id="rId135"/>
              </p:custDataLst>
            </p:nvPr>
          </p:nvSpPr>
          <p:spPr>
            <a:xfrm>
              <a:off x="3190875" y="20764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18314" y="13258"/>
                  </a:lnTo>
                  <a:lnTo>
                    <a:pt x="65846" y="18287"/>
                  </a:lnTo>
                  <a:lnTo>
                    <a:pt x="109668" y="18899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97"/>
            <p:cNvSpPr/>
            <p:nvPr>
              <p:custDataLst>
                <p:tags r:id="rId136"/>
              </p:custDataLst>
            </p:nvPr>
          </p:nvSpPr>
          <p:spPr>
            <a:xfrm>
              <a:off x="3212426" y="2162175"/>
              <a:ext cx="168950" cy="37476"/>
            </a:xfrm>
            <a:custGeom>
              <a:avLst/>
              <a:gdLst/>
              <a:ahLst/>
              <a:cxnLst/>
              <a:rect l="0" t="0" r="0" b="0"/>
              <a:pathLst>
                <a:path w="168950" h="37476">
                  <a:moveTo>
                    <a:pt x="35599" y="9525"/>
                  </a:moveTo>
                  <a:lnTo>
                    <a:pt x="35599" y="9525"/>
                  </a:lnTo>
                  <a:lnTo>
                    <a:pt x="0" y="35991"/>
                  </a:lnTo>
                  <a:lnTo>
                    <a:pt x="225" y="36694"/>
                  </a:lnTo>
                  <a:lnTo>
                    <a:pt x="3296" y="37475"/>
                  </a:lnTo>
                  <a:lnTo>
                    <a:pt x="46469" y="29844"/>
                  </a:lnTo>
                  <a:lnTo>
                    <a:pt x="84210" y="23894"/>
                  </a:lnTo>
                  <a:lnTo>
                    <a:pt x="129162" y="12402"/>
                  </a:lnTo>
                  <a:lnTo>
                    <a:pt x="168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9"/>
          <p:cNvGrpSpPr/>
          <p:nvPr/>
        </p:nvGrpSpPr>
        <p:grpSpPr>
          <a:xfrm>
            <a:off x="3995937" y="1887347"/>
            <a:ext cx="718939" cy="693929"/>
            <a:chOff x="3995937" y="1887347"/>
            <a:chExt cx="718939" cy="693929"/>
          </a:xfrm>
        </p:grpSpPr>
        <p:sp>
          <p:nvSpPr>
            <p:cNvPr id="68" name="SMARTInkShape-398"/>
            <p:cNvSpPr/>
            <p:nvPr>
              <p:custDataLst>
                <p:tags r:id="rId128"/>
              </p:custDataLst>
            </p:nvPr>
          </p:nvSpPr>
          <p:spPr>
            <a:xfrm>
              <a:off x="3995937" y="1887347"/>
              <a:ext cx="318889" cy="260508"/>
            </a:xfrm>
            <a:custGeom>
              <a:avLst/>
              <a:gdLst/>
              <a:ahLst/>
              <a:cxnLst/>
              <a:rect l="0" t="0" r="0" b="0"/>
              <a:pathLst>
                <a:path w="318889" h="260508">
                  <a:moveTo>
                    <a:pt x="290313" y="17653"/>
                  </a:moveTo>
                  <a:lnTo>
                    <a:pt x="290313" y="17653"/>
                  </a:lnTo>
                  <a:lnTo>
                    <a:pt x="295370" y="17653"/>
                  </a:lnTo>
                  <a:lnTo>
                    <a:pt x="300674" y="14831"/>
                  </a:lnTo>
                  <a:lnTo>
                    <a:pt x="303570" y="12597"/>
                  </a:lnTo>
                  <a:lnTo>
                    <a:pt x="306788" y="7292"/>
                  </a:lnTo>
                  <a:lnTo>
                    <a:pt x="307646" y="4395"/>
                  </a:lnTo>
                  <a:lnTo>
                    <a:pt x="306102" y="2465"/>
                  </a:lnTo>
                  <a:lnTo>
                    <a:pt x="298742" y="319"/>
                  </a:lnTo>
                  <a:lnTo>
                    <a:pt x="268107" y="0"/>
                  </a:lnTo>
                  <a:lnTo>
                    <a:pt x="228032" y="9031"/>
                  </a:lnTo>
                  <a:lnTo>
                    <a:pt x="182746" y="25180"/>
                  </a:lnTo>
                  <a:lnTo>
                    <a:pt x="143671" y="41168"/>
                  </a:lnTo>
                  <a:lnTo>
                    <a:pt x="100951" y="65533"/>
                  </a:lnTo>
                  <a:lnTo>
                    <a:pt x="83385" y="78091"/>
                  </a:lnTo>
                  <a:lnTo>
                    <a:pt x="72050" y="90728"/>
                  </a:lnTo>
                  <a:lnTo>
                    <a:pt x="70721" y="96003"/>
                  </a:lnTo>
                  <a:lnTo>
                    <a:pt x="71952" y="100578"/>
                  </a:lnTo>
                  <a:lnTo>
                    <a:pt x="74889" y="104686"/>
                  </a:lnTo>
                  <a:lnTo>
                    <a:pt x="94192" y="115525"/>
                  </a:lnTo>
                  <a:lnTo>
                    <a:pt x="133711" y="124341"/>
                  </a:lnTo>
                  <a:lnTo>
                    <a:pt x="175183" y="135506"/>
                  </a:lnTo>
                  <a:lnTo>
                    <a:pt x="180751" y="139613"/>
                  </a:lnTo>
                  <a:lnTo>
                    <a:pt x="183405" y="144468"/>
                  </a:lnTo>
                  <a:lnTo>
                    <a:pt x="184116" y="149821"/>
                  </a:lnTo>
                  <a:lnTo>
                    <a:pt x="182473" y="154449"/>
                  </a:lnTo>
                  <a:lnTo>
                    <a:pt x="175003" y="162412"/>
                  </a:lnTo>
                  <a:lnTo>
                    <a:pt x="133323" y="182694"/>
                  </a:lnTo>
                  <a:lnTo>
                    <a:pt x="92949" y="200811"/>
                  </a:lnTo>
                  <a:lnTo>
                    <a:pt x="55798" y="218325"/>
                  </a:lnTo>
                  <a:lnTo>
                    <a:pt x="8214" y="247397"/>
                  </a:lnTo>
                  <a:lnTo>
                    <a:pt x="894" y="252053"/>
                  </a:lnTo>
                  <a:lnTo>
                    <a:pt x="0" y="253295"/>
                  </a:lnTo>
                  <a:lnTo>
                    <a:pt x="463" y="254122"/>
                  </a:lnTo>
                  <a:lnTo>
                    <a:pt x="18923" y="260507"/>
                  </a:lnTo>
                  <a:lnTo>
                    <a:pt x="32464" y="260349"/>
                  </a:lnTo>
                  <a:lnTo>
                    <a:pt x="78631" y="256681"/>
                  </a:lnTo>
                  <a:lnTo>
                    <a:pt x="120466" y="256045"/>
                  </a:lnTo>
                  <a:lnTo>
                    <a:pt x="159672" y="250801"/>
                  </a:lnTo>
                  <a:lnTo>
                    <a:pt x="198100" y="247600"/>
                  </a:lnTo>
                  <a:lnTo>
                    <a:pt x="236297" y="241596"/>
                  </a:lnTo>
                  <a:lnTo>
                    <a:pt x="279526" y="231144"/>
                  </a:lnTo>
                  <a:lnTo>
                    <a:pt x="318888" y="22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99"/>
            <p:cNvSpPr/>
            <p:nvPr>
              <p:custDataLst>
                <p:tags r:id="rId129"/>
              </p:custDataLst>
            </p:nvPr>
          </p:nvSpPr>
          <p:spPr>
            <a:xfrm>
              <a:off x="4381892" y="1947137"/>
              <a:ext cx="152009" cy="157889"/>
            </a:xfrm>
            <a:custGeom>
              <a:avLst/>
              <a:gdLst/>
              <a:ahLst/>
              <a:cxnLst/>
              <a:rect l="0" t="0" r="0" b="0"/>
              <a:pathLst>
                <a:path w="152009" h="157889">
                  <a:moveTo>
                    <a:pt x="9133" y="5488"/>
                  </a:moveTo>
                  <a:lnTo>
                    <a:pt x="9133" y="5488"/>
                  </a:lnTo>
                  <a:lnTo>
                    <a:pt x="4076" y="5488"/>
                  </a:lnTo>
                  <a:lnTo>
                    <a:pt x="2587" y="4430"/>
                  </a:lnTo>
                  <a:lnTo>
                    <a:pt x="1594" y="2666"/>
                  </a:lnTo>
                  <a:lnTo>
                    <a:pt x="932" y="432"/>
                  </a:lnTo>
                  <a:lnTo>
                    <a:pt x="491" y="0"/>
                  </a:lnTo>
                  <a:lnTo>
                    <a:pt x="197" y="771"/>
                  </a:lnTo>
                  <a:lnTo>
                    <a:pt x="0" y="2343"/>
                  </a:lnTo>
                  <a:lnTo>
                    <a:pt x="9837" y="14669"/>
                  </a:lnTo>
                  <a:lnTo>
                    <a:pt x="57181" y="53299"/>
                  </a:lnTo>
                  <a:lnTo>
                    <a:pt x="84789" y="76590"/>
                  </a:lnTo>
                  <a:lnTo>
                    <a:pt x="120563" y="119340"/>
                  </a:lnTo>
                  <a:lnTo>
                    <a:pt x="152008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00"/>
            <p:cNvSpPr/>
            <p:nvPr>
              <p:custDataLst>
                <p:tags r:id="rId130"/>
              </p:custDataLst>
            </p:nvPr>
          </p:nvSpPr>
          <p:spPr>
            <a:xfrm>
              <a:off x="4381500" y="1916241"/>
              <a:ext cx="190501" cy="255460"/>
            </a:xfrm>
            <a:custGeom>
              <a:avLst/>
              <a:gdLst/>
              <a:ahLst/>
              <a:cxnLst/>
              <a:rect l="0" t="0" r="0" b="0"/>
              <a:pathLst>
                <a:path w="190501" h="255460">
                  <a:moveTo>
                    <a:pt x="190500" y="17334"/>
                  </a:moveTo>
                  <a:lnTo>
                    <a:pt x="190500" y="17334"/>
                  </a:lnTo>
                  <a:lnTo>
                    <a:pt x="177243" y="4076"/>
                  </a:lnTo>
                  <a:lnTo>
                    <a:pt x="168380" y="858"/>
                  </a:lnTo>
                  <a:lnTo>
                    <a:pt x="163053" y="0"/>
                  </a:lnTo>
                  <a:lnTo>
                    <a:pt x="157386" y="1545"/>
                  </a:lnTo>
                  <a:lnTo>
                    <a:pt x="126821" y="19893"/>
                  </a:lnTo>
                  <a:lnTo>
                    <a:pt x="88884" y="60963"/>
                  </a:lnTo>
                  <a:lnTo>
                    <a:pt x="56950" y="102231"/>
                  </a:lnTo>
                  <a:lnTo>
                    <a:pt x="27673" y="148524"/>
                  </a:lnTo>
                  <a:lnTo>
                    <a:pt x="11492" y="176973"/>
                  </a:lnTo>
                  <a:lnTo>
                    <a:pt x="2270" y="222395"/>
                  </a:lnTo>
                  <a:lnTo>
                    <a:pt x="0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01"/>
            <p:cNvSpPr/>
            <p:nvPr>
              <p:custDataLst>
                <p:tags r:id="rId131"/>
              </p:custDataLst>
            </p:nvPr>
          </p:nvSpPr>
          <p:spPr>
            <a:xfrm>
              <a:off x="4631258" y="1964006"/>
              <a:ext cx="62244" cy="31946"/>
            </a:xfrm>
            <a:custGeom>
              <a:avLst/>
              <a:gdLst/>
              <a:ahLst/>
              <a:cxnLst/>
              <a:rect l="0" t="0" r="0" b="0"/>
              <a:pathLst>
                <a:path w="62244" h="31946">
                  <a:moveTo>
                    <a:pt x="26467" y="17194"/>
                  </a:moveTo>
                  <a:lnTo>
                    <a:pt x="26467" y="17194"/>
                  </a:lnTo>
                  <a:lnTo>
                    <a:pt x="16354" y="17194"/>
                  </a:lnTo>
                  <a:lnTo>
                    <a:pt x="8567" y="20016"/>
                  </a:lnTo>
                  <a:lnTo>
                    <a:pt x="0" y="25395"/>
                  </a:lnTo>
                  <a:lnTo>
                    <a:pt x="13686" y="31383"/>
                  </a:lnTo>
                  <a:lnTo>
                    <a:pt x="19004" y="31945"/>
                  </a:lnTo>
                  <a:lnTo>
                    <a:pt x="27736" y="29747"/>
                  </a:lnTo>
                  <a:lnTo>
                    <a:pt x="52805" y="16757"/>
                  </a:lnTo>
                  <a:lnTo>
                    <a:pt x="59340" y="10650"/>
                  </a:lnTo>
                  <a:lnTo>
                    <a:pt x="62243" y="4408"/>
                  </a:lnTo>
                  <a:lnTo>
                    <a:pt x="60902" y="2320"/>
                  </a:lnTo>
                  <a:lnTo>
                    <a:pt x="53766" y="0"/>
                  </a:lnTo>
                  <a:lnTo>
                    <a:pt x="49958" y="440"/>
                  </a:lnTo>
                  <a:lnTo>
                    <a:pt x="26467" y="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02"/>
            <p:cNvSpPr/>
            <p:nvPr>
              <p:custDataLst>
                <p:tags r:id="rId132"/>
              </p:custDataLst>
            </p:nvPr>
          </p:nvSpPr>
          <p:spPr>
            <a:xfrm>
              <a:off x="4638675" y="2090895"/>
              <a:ext cx="28576" cy="109381"/>
            </a:xfrm>
            <a:custGeom>
              <a:avLst/>
              <a:gdLst/>
              <a:ahLst/>
              <a:cxnLst/>
              <a:rect l="0" t="0" r="0" b="0"/>
              <a:pathLst>
                <a:path w="28576" h="109381">
                  <a:moveTo>
                    <a:pt x="0" y="14130"/>
                  </a:moveTo>
                  <a:lnTo>
                    <a:pt x="0" y="14130"/>
                  </a:lnTo>
                  <a:lnTo>
                    <a:pt x="0" y="9073"/>
                  </a:lnTo>
                  <a:lnTo>
                    <a:pt x="2822" y="3769"/>
                  </a:lnTo>
                  <a:lnTo>
                    <a:pt x="5488" y="0"/>
                  </a:lnTo>
                  <a:lnTo>
                    <a:pt x="3144" y="1853"/>
                  </a:lnTo>
                  <a:lnTo>
                    <a:pt x="1398" y="9027"/>
                  </a:lnTo>
                  <a:lnTo>
                    <a:pt x="1242" y="50029"/>
                  </a:lnTo>
                  <a:lnTo>
                    <a:pt x="13281" y="91504"/>
                  </a:lnTo>
                  <a:lnTo>
                    <a:pt x="28575" y="10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03"/>
            <p:cNvSpPr/>
            <p:nvPr>
              <p:custDataLst>
                <p:tags r:id="rId133"/>
              </p:custDataLst>
            </p:nvPr>
          </p:nvSpPr>
          <p:spPr>
            <a:xfrm>
              <a:off x="4124325" y="2276475"/>
              <a:ext cx="590551" cy="28576"/>
            </a:xfrm>
            <a:custGeom>
              <a:avLst/>
              <a:gdLst/>
              <a:ahLst/>
              <a:cxnLst/>
              <a:rect l="0" t="0" r="0" b="0"/>
              <a:pathLst>
                <a:path w="5905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3257" y="23519"/>
                  </a:lnTo>
                  <a:lnTo>
                    <a:pt x="54088" y="16817"/>
                  </a:lnTo>
                  <a:lnTo>
                    <a:pt x="72722" y="12766"/>
                  </a:lnTo>
                  <a:lnTo>
                    <a:pt x="116798" y="9427"/>
                  </a:lnTo>
                  <a:lnTo>
                    <a:pt x="158667" y="3263"/>
                  </a:lnTo>
                  <a:lnTo>
                    <a:pt x="203058" y="967"/>
                  </a:lnTo>
                  <a:lnTo>
                    <a:pt x="245609" y="287"/>
                  </a:lnTo>
                  <a:lnTo>
                    <a:pt x="279552" y="128"/>
                  </a:lnTo>
                  <a:lnTo>
                    <a:pt x="315804" y="57"/>
                  </a:lnTo>
                  <a:lnTo>
                    <a:pt x="352023" y="1084"/>
                  </a:lnTo>
                  <a:lnTo>
                    <a:pt x="385761" y="5068"/>
                  </a:lnTo>
                  <a:lnTo>
                    <a:pt x="418393" y="7544"/>
                  </a:lnTo>
                  <a:lnTo>
                    <a:pt x="450536" y="8644"/>
                  </a:lnTo>
                  <a:lnTo>
                    <a:pt x="497324" y="8206"/>
                  </a:lnTo>
                  <a:lnTo>
                    <a:pt x="538468" y="2902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04"/>
            <p:cNvSpPr/>
            <p:nvPr>
              <p:custDataLst>
                <p:tags r:id="rId134"/>
              </p:custDataLst>
            </p:nvPr>
          </p:nvSpPr>
          <p:spPr>
            <a:xfrm>
              <a:off x="4295775" y="2458774"/>
              <a:ext cx="142876" cy="122502"/>
            </a:xfrm>
            <a:custGeom>
              <a:avLst/>
              <a:gdLst/>
              <a:ahLst/>
              <a:cxnLst/>
              <a:rect l="0" t="0" r="0" b="0"/>
              <a:pathLst>
                <a:path w="142876" h="12250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8201" y="3145"/>
                  </a:lnTo>
                  <a:lnTo>
                    <a:pt x="9701" y="1655"/>
                  </a:lnTo>
                  <a:lnTo>
                    <a:pt x="14189" y="0"/>
                  </a:lnTo>
                  <a:lnTo>
                    <a:pt x="15809" y="1675"/>
                  </a:lnTo>
                  <a:lnTo>
                    <a:pt x="17610" y="9181"/>
                  </a:lnTo>
                  <a:lnTo>
                    <a:pt x="18924" y="53604"/>
                  </a:lnTo>
                  <a:lnTo>
                    <a:pt x="19045" y="96636"/>
                  </a:lnTo>
                  <a:lnTo>
                    <a:pt x="20108" y="84562"/>
                  </a:lnTo>
                  <a:lnTo>
                    <a:pt x="26654" y="64693"/>
                  </a:lnTo>
                  <a:lnTo>
                    <a:pt x="43502" y="27359"/>
                  </a:lnTo>
                  <a:lnTo>
                    <a:pt x="45793" y="17421"/>
                  </a:lnTo>
                  <a:lnTo>
                    <a:pt x="52455" y="9476"/>
                  </a:lnTo>
                  <a:lnTo>
                    <a:pt x="62472" y="3476"/>
                  </a:lnTo>
                  <a:lnTo>
                    <a:pt x="73979" y="809"/>
                  </a:lnTo>
                  <a:lnTo>
                    <a:pt x="86149" y="2446"/>
                  </a:lnTo>
                  <a:lnTo>
                    <a:pt x="98614" y="7760"/>
                  </a:lnTo>
                  <a:lnTo>
                    <a:pt x="111209" y="17177"/>
                  </a:lnTo>
                  <a:lnTo>
                    <a:pt x="118218" y="28418"/>
                  </a:lnTo>
                  <a:lnTo>
                    <a:pt x="14287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90"/>
          <p:cNvGrpSpPr/>
          <p:nvPr/>
        </p:nvGrpSpPr>
        <p:grpSpPr>
          <a:xfrm>
            <a:off x="1194141" y="3343275"/>
            <a:ext cx="976723" cy="438151"/>
            <a:chOff x="1194141" y="3343275"/>
            <a:chExt cx="976723" cy="438151"/>
          </a:xfrm>
        </p:grpSpPr>
        <p:sp>
          <p:nvSpPr>
            <p:cNvPr id="76" name="SMARTInkShape-405"/>
            <p:cNvSpPr/>
            <p:nvPr>
              <p:custDataLst>
                <p:tags r:id="rId122"/>
              </p:custDataLst>
            </p:nvPr>
          </p:nvSpPr>
          <p:spPr>
            <a:xfrm>
              <a:off x="1194141" y="3491962"/>
              <a:ext cx="120310" cy="222139"/>
            </a:xfrm>
            <a:custGeom>
              <a:avLst/>
              <a:gdLst/>
              <a:ahLst/>
              <a:cxnLst/>
              <a:rect l="0" t="0" r="0" b="0"/>
              <a:pathLst>
                <a:path w="120310" h="222139">
                  <a:moveTo>
                    <a:pt x="120309" y="51338"/>
                  </a:moveTo>
                  <a:lnTo>
                    <a:pt x="120309" y="51338"/>
                  </a:lnTo>
                  <a:lnTo>
                    <a:pt x="120309" y="46281"/>
                  </a:lnTo>
                  <a:lnTo>
                    <a:pt x="117487" y="40977"/>
                  </a:lnTo>
                  <a:lnTo>
                    <a:pt x="115252" y="38081"/>
                  </a:lnTo>
                  <a:lnTo>
                    <a:pt x="112770" y="29218"/>
                  </a:lnTo>
                  <a:lnTo>
                    <a:pt x="110608" y="19282"/>
                  </a:lnTo>
                  <a:lnTo>
                    <a:pt x="106120" y="11339"/>
                  </a:lnTo>
                  <a:lnTo>
                    <a:pt x="92586" y="916"/>
                  </a:lnTo>
                  <a:lnTo>
                    <a:pt x="78354" y="0"/>
                  </a:lnTo>
                  <a:lnTo>
                    <a:pt x="43348" y="8036"/>
                  </a:lnTo>
                  <a:lnTo>
                    <a:pt x="30365" y="16570"/>
                  </a:lnTo>
                  <a:lnTo>
                    <a:pt x="14284" y="30453"/>
                  </a:lnTo>
                  <a:lnTo>
                    <a:pt x="8351" y="34239"/>
                  </a:lnTo>
                  <a:lnTo>
                    <a:pt x="4395" y="39939"/>
                  </a:lnTo>
                  <a:lnTo>
                    <a:pt x="0" y="54738"/>
                  </a:lnTo>
                  <a:lnTo>
                    <a:pt x="869" y="69077"/>
                  </a:lnTo>
                  <a:lnTo>
                    <a:pt x="2582" y="75864"/>
                  </a:lnTo>
                  <a:lnTo>
                    <a:pt x="10130" y="86228"/>
                  </a:lnTo>
                  <a:lnTo>
                    <a:pt x="36185" y="111436"/>
                  </a:lnTo>
                  <a:lnTo>
                    <a:pt x="65258" y="158419"/>
                  </a:lnTo>
                  <a:lnTo>
                    <a:pt x="70484" y="185371"/>
                  </a:lnTo>
                  <a:lnTo>
                    <a:pt x="68884" y="198397"/>
                  </a:lnTo>
                  <a:lnTo>
                    <a:pt x="66976" y="203352"/>
                  </a:lnTo>
                  <a:lnTo>
                    <a:pt x="59211" y="211681"/>
                  </a:lnTo>
                  <a:lnTo>
                    <a:pt x="48704" y="217851"/>
                  </a:lnTo>
                  <a:lnTo>
                    <a:pt x="23534" y="222138"/>
                  </a:lnTo>
                  <a:lnTo>
                    <a:pt x="7792" y="217539"/>
                  </a:lnTo>
                  <a:lnTo>
                    <a:pt x="5081" y="213997"/>
                  </a:lnTo>
                  <a:lnTo>
                    <a:pt x="4332" y="209519"/>
                  </a:lnTo>
                  <a:lnTo>
                    <a:pt x="4891" y="204417"/>
                  </a:lnTo>
                  <a:lnTo>
                    <a:pt x="11156" y="193104"/>
                  </a:lnTo>
                  <a:lnTo>
                    <a:pt x="34584" y="16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06"/>
            <p:cNvSpPr/>
            <p:nvPr>
              <p:custDataLst>
                <p:tags r:id="rId123"/>
              </p:custDataLst>
            </p:nvPr>
          </p:nvSpPr>
          <p:spPr>
            <a:xfrm>
              <a:off x="1310814" y="3535758"/>
              <a:ext cx="175087" cy="148357"/>
            </a:xfrm>
            <a:custGeom>
              <a:avLst/>
              <a:gdLst/>
              <a:ahLst/>
              <a:cxnLst/>
              <a:rect l="0" t="0" r="0" b="0"/>
              <a:pathLst>
                <a:path w="175087" h="148357">
                  <a:moveTo>
                    <a:pt x="51261" y="45642"/>
                  </a:moveTo>
                  <a:lnTo>
                    <a:pt x="51261" y="45642"/>
                  </a:lnTo>
                  <a:lnTo>
                    <a:pt x="33651" y="45642"/>
                  </a:lnTo>
                  <a:lnTo>
                    <a:pt x="50651" y="45642"/>
                  </a:lnTo>
                  <a:lnTo>
                    <a:pt x="59104" y="42820"/>
                  </a:lnTo>
                  <a:lnTo>
                    <a:pt x="87227" y="18805"/>
                  </a:lnTo>
                  <a:lnTo>
                    <a:pt x="91114" y="15051"/>
                  </a:lnTo>
                  <a:lnTo>
                    <a:pt x="92646" y="11490"/>
                  </a:lnTo>
                  <a:lnTo>
                    <a:pt x="92609" y="8057"/>
                  </a:lnTo>
                  <a:lnTo>
                    <a:pt x="91526" y="4710"/>
                  </a:lnTo>
                  <a:lnTo>
                    <a:pt x="88688" y="2479"/>
                  </a:lnTo>
                  <a:lnTo>
                    <a:pt x="79890" y="0"/>
                  </a:lnTo>
                  <a:lnTo>
                    <a:pt x="68924" y="1721"/>
                  </a:lnTo>
                  <a:lnTo>
                    <a:pt x="56994" y="7072"/>
                  </a:lnTo>
                  <a:lnTo>
                    <a:pt x="38378" y="23042"/>
                  </a:lnTo>
                  <a:lnTo>
                    <a:pt x="8049" y="61649"/>
                  </a:lnTo>
                  <a:lnTo>
                    <a:pt x="1011" y="77098"/>
                  </a:lnTo>
                  <a:lnTo>
                    <a:pt x="0" y="97369"/>
                  </a:lnTo>
                  <a:lnTo>
                    <a:pt x="1212" y="108702"/>
                  </a:lnTo>
                  <a:lnTo>
                    <a:pt x="11025" y="126938"/>
                  </a:lnTo>
                  <a:lnTo>
                    <a:pt x="18087" y="134764"/>
                  </a:lnTo>
                  <a:lnTo>
                    <a:pt x="37223" y="143460"/>
                  </a:lnTo>
                  <a:lnTo>
                    <a:pt x="74618" y="148356"/>
                  </a:lnTo>
                  <a:lnTo>
                    <a:pt x="113568" y="146984"/>
                  </a:lnTo>
                  <a:lnTo>
                    <a:pt x="175086" y="13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07"/>
            <p:cNvSpPr/>
            <p:nvPr>
              <p:custDataLst>
                <p:tags r:id="rId124"/>
              </p:custDataLst>
            </p:nvPr>
          </p:nvSpPr>
          <p:spPr>
            <a:xfrm>
              <a:off x="1600368" y="3391293"/>
              <a:ext cx="142708" cy="380608"/>
            </a:xfrm>
            <a:custGeom>
              <a:avLst/>
              <a:gdLst/>
              <a:ahLst/>
              <a:cxnLst/>
              <a:rect l="0" t="0" r="0" b="0"/>
              <a:pathLst>
                <a:path w="142708" h="380608">
                  <a:moveTo>
                    <a:pt x="142707" y="9132"/>
                  </a:moveTo>
                  <a:lnTo>
                    <a:pt x="142707" y="9132"/>
                  </a:lnTo>
                  <a:lnTo>
                    <a:pt x="142707" y="4075"/>
                  </a:lnTo>
                  <a:lnTo>
                    <a:pt x="141649" y="2586"/>
                  </a:lnTo>
                  <a:lnTo>
                    <a:pt x="139885" y="1593"/>
                  </a:lnTo>
                  <a:lnTo>
                    <a:pt x="129449" y="0"/>
                  </a:lnTo>
                  <a:lnTo>
                    <a:pt x="123409" y="2604"/>
                  </a:lnTo>
                  <a:lnTo>
                    <a:pt x="100795" y="23012"/>
                  </a:lnTo>
                  <a:lnTo>
                    <a:pt x="69664" y="64033"/>
                  </a:lnTo>
                  <a:lnTo>
                    <a:pt x="49989" y="105340"/>
                  </a:lnTo>
                  <a:lnTo>
                    <a:pt x="26611" y="152133"/>
                  </a:lnTo>
                  <a:lnTo>
                    <a:pt x="16116" y="190732"/>
                  </a:lnTo>
                  <a:lnTo>
                    <a:pt x="4146" y="235974"/>
                  </a:lnTo>
                  <a:lnTo>
                    <a:pt x="684" y="278307"/>
                  </a:lnTo>
                  <a:lnTo>
                    <a:pt x="0" y="317008"/>
                  </a:lnTo>
                  <a:lnTo>
                    <a:pt x="5551" y="331527"/>
                  </a:lnTo>
                  <a:lnTo>
                    <a:pt x="25789" y="363482"/>
                  </a:lnTo>
                  <a:lnTo>
                    <a:pt x="36416" y="372291"/>
                  </a:lnTo>
                  <a:lnTo>
                    <a:pt x="76032" y="38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08"/>
            <p:cNvSpPr/>
            <p:nvPr>
              <p:custDataLst>
                <p:tags r:id="rId125"/>
              </p:custDataLst>
            </p:nvPr>
          </p:nvSpPr>
          <p:spPr>
            <a:xfrm>
              <a:off x="1766162" y="3521987"/>
              <a:ext cx="215039" cy="249914"/>
            </a:xfrm>
            <a:custGeom>
              <a:avLst/>
              <a:gdLst/>
              <a:ahLst/>
              <a:cxnLst/>
              <a:rect l="0" t="0" r="0" b="0"/>
              <a:pathLst>
                <a:path w="215039" h="249914">
                  <a:moveTo>
                    <a:pt x="5488" y="249913"/>
                  </a:moveTo>
                  <a:lnTo>
                    <a:pt x="5488" y="249913"/>
                  </a:lnTo>
                  <a:lnTo>
                    <a:pt x="432" y="249913"/>
                  </a:lnTo>
                  <a:lnTo>
                    <a:pt x="0" y="248855"/>
                  </a:lnTo>
                  <a:lnTo>
                    <a:pt x="2343" y="244856"/>
                  </a:lnTo>
                  <a:lnTo>
                    <a:pt x="35024" y="197720"/>
                  </a:lnTo>
                  <a:lnTo>
                    <a:pt x="54596" y="155642"/>
                  </a:lnTo>
                  <a:lnTo>
                    <a:pt x="75200" y="108093"/>
                  </a:lnTo>
                  <a:lnTo>
                    <a:pt x="85998" y="67369"/>
                  </a:lnTo>
                  <a:lnTo>
                    <a:pt x="88609" y="39428"/>
                  </a:lnTo>
                  <a:lnTo>
                    <a:pt x="82809" y="2728"/>
                  </a:lnTo>
                  <a:lnTo>
                    <a:pt x="81377" y="457"/>
                  </a:lnTo>
                  <a:lnTo>
                    <a:pt x="79364" y="0"/>
                  </a:lnTo>
                  <a:lnTo>
                    <a:pt x="76963" y="755"/>
                  </a:lnTo>
                  <a:lnTo>
                    <a:pt x="68529" y="16986"/>
                  </a:lnTo>
                  <a:lnTo>
                    <a:pt x="63802" y="53032"/>
                  </a:lnTo>
                  <a:lnTo>
                    <a:pt x="62983" y="91859"/>
                  </a:lnTo>
                  <a:lnTo>
                    <a:pt x="65528" y="134496"/>
                  </a:lnTo>
                  <a:lnTo>
                    <a:pt x="71331" y="153108"/>
                  </a:lnTo>
                  <a:lnTo>
                    <a:pt x="88177" y="178853"/>
                  </a:lnTo>
                  <a:lnTo>
                    <a:pt x="92364" y="179256"/>
                  </a:lnTo>
                  <a:lnTo>
                    <a:pt x="105483" y="176882"/>
                  </a:lnTo>
                  <a:lnTo>
                    <a:pt x="125662" y="164540"/>
                  </a:lnTo>
                  <a:lnTo>
                    <a:pt x="139990" y="147477"/>
                  </a:lnTo>
                  <a:lnTo>
                    <a:pt x="160860" y="108598"/>
                  </a:lnTo>
                  <a:lnTo>
                    <a:pt x="179668" y="64675"/>
                  </a:lnTo>
                  <a:lnTo>
                    <a:pt x="191553" y="21435"/>
                  </a:lnTo>
                  <a:lnTo>
                    <a:pt x="190915" y="20336"/>
                  </a:lnTo>
                  <a:lnTo>
                    <a:pt x="189431" y="20662"/>
                  </a:lnTo>
                  <a:lnTo>
                    <a:pt x="188441" y="21937"/>
                  </a:lnTo>
                  <a:lnTo>
                    <a:pt x="187342" y="26177"/>
                  </a:lnTo>
                  <a:lnTo>
                    <a:pt x="187695" y="53789"/>
                  </a:lnTo>
                  <a:lnTo>
                    <a:pt x="194687" y="101032"/>
                  </a:lnTo>
                  <a:lnTo>
                    <a:pt x="200659" y="127130"/>
                  </a:lnTo>
                  <a:lnTo>
                    <a:pt x="215038" y="14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9"/>
            <p:cNvSpPr/>
            <p:nvPr>
              <p:custDataLst>
                <p:tags r:id="rId126"/>
              </p:custDataLst>
            </p:nvPr>
          </p:nvSpPr>
          <p:spPr>
            <a:xfrm>
              <a:off x="1848276" y="3383000"/>
              <a:ext cx="113875" cy="84101"/>
            </a:xfrm>
            <a:custGeom>
              <a:avLst/>
              <a:gdLst/>
              <a:ahLst/>
              <a:cxnLst/>
              <a:rect l="0" t="0" r="0" b="0"/>
              <a:pathLst>
                <a:path w="113875" h="84101">
                  <a:moveTo>
                    <a:pt x="18624" y="36475"/>
                  </a:moveTo>
                  <a:lnTo>
                    <a:pt x="18624" y="36475"/>
                  </a:lnTo>
                  <a:lnTo>
                    <a:pt x="13568" y="31418"/>
                  </a:lnTo>
                  <a:lnTo>
                    <a:pt x="13136" y="28870"/>
                  </a:lnTo>
                  <a:lnTo>
                    <a:pt x="13907" y="26114"/>
                  </a:lnTo>
                  <a:lnTo>
                    <a:pt x="16528" y="20228"/>
                  </a:lnTo>
                  <a:lnTo>
                    <a:pt x="18348" y="9732"/>
                  </a:lnTo>
                  <a:lnTo>
                    <a:pt x="17382" y="10180"/>
                  </a:lnTo>
                  <a:lnTo>
                    <a:pt x="13486" y="13500"/>
                  </a:lnTo>
                  <a:lnTo>
                    <a:pt x="11049" y="21325"/>
                  </a:lnTo>
                  <a:lnTo>
                    <a:pt x="6854" y="37630"/>
                  </a:lnTo>
                  <a:lnTo>
                    <a:pt x="2810" y="50747"/>
                  </a:lnTo>
                  <a:lnTo>
                    <a:pt x="0" y="79081"/>
                  </a:lnTo>
                  <a:lnTo>
                    <a:pt x="917" y="80754"/>
                  </a:lnTo>
                  <a:lnTo>
                    <a:pt x="2586" y="81869"/>
                  </a:lnTo>
                  <a:lnTo>
                    <a:pt x="4757" y="82613"/>
                  </a:lnTo>
                  <a:lnTo>
                    <a:pt x="7262" y="79933"/>
                  </a:lnTo>
                  <a:lnTo>
                    <a:pt x="25092" y="35273"/>
                  </a:lnTo>
                  <a:lnTo>
                    <a:pt x="34534" y="10719"/>
                  </a:lnTo>
                  <a:lnTo>
                    <a:pt x="40865" y="3861"/>
                  </a:lnTo>
                  <a:lnTo>
                    <a:pt x="47206" y="813"/>
                  </a:lnTo>
                  <a:lnTo>
                    <a:pt x="50378" y="0"/>
                  </a:lnTo>
                  <a:lnTo>
                    <a:pt x="52494" y="2633"/>
                  </a:lnTo>
                  <a:lnTo>
                    <a:pt x="57587" y="20451"/>
                  </a:lnTo>
                  <a:lnTo>
                    <a:pt x="89107" y="64174"/>
                  </a:lnTo>
                  <a:lnTo>
                    <a:pt x="113874" y="84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10"/>
            <p:cNvSpPr/>
            <p:nvPr>
              <p:custDataLst>
                <p:tags r:id="rId127"/>
              </p:custDataLst>
            </p:nvPr>
          </p:nvSpPr>
          <p:spPr>
            <a:xfrm>
              <a:off x="2076450" y="3343275"/>
              <a:ext cx="94414" cy="438151"/>
            </a:xfrm>
            <a:custGeom>
              <a:avLst/>
              <a:gdLst/>
              <a:ahLst/>
              <a:cxnLst/>
              <a:rect l="0" t="0" r="0" b="0"/>
              <a:pathLst>
                <a:path w="94414" h="438151">
                  <a:moveTo>
                    <a:pt x="19050" y="0"/>
                  </a:moveTo>
                  <a:lnTo>
                    <a:pt x="19050" y="0"/>
                  </a:lnTo>
                  <a:lnTo>
                    <a:pt x="24106" y="5057"/>
                  </a:lnTo>
                  <a:lnTo>
                    <a:pt x="26589" y="13183"/>
                  </a:lnTo>
                  <a:lnTo>
                    <a:pt x="38296" y="50817"/>
                  </a:lnTo>
                  <a:lnTo>
                    <a:pt x="53386" y="93999"/>
                  </a:lnTo>
                  <a:lnTo>
                    <a:pt x="66559" y="133103"/>
                  </a:lnTo>
                  <a:lnTo>
                    <a:pt x="79352" y="171401"/>
                  </a:lnTo>
                  <a:lnTo>
                    <a:pt x="91012" y="216086"/>
                  </a:lnTo>
                  <a:lnTo>
                    <a:pt x="94413" y="259407"/>
                  </a:lnTo>
                  <a:lnTo>
                    <a:pt x="92180" y="293114"/>
                  </a:lnTo>
                  <a:lnTo>
                    <a:pt x="81944" y="332948"/>
                  </a:lnTo>
                  <a:lnTo>
                    <a:pt x="68672" y="370332"/>
                  </a:lnTo>
                  <a:lnTo>
                    <a:pt x="35645" y="410888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91"/>
          <p:cNvGrpSpPr/>
          <p:nvPr/>
        </p:nvGrpSpPr>
        <p:grpSpPr>
          <a:xfrm>
            <a:off x="2585449" y="3554766"/>
            <a:ext cx="253002" cy="139955"/>
            <a:chOff x="2585449" y="3554766"/>
            <a:chExt cx="253002" cy="139955"/>
          </a:xfrm>
        </p:grpSpPr>
        <p:sp>
          <p:nvSpPr>
            <p:cNvPr id="83" name="SMARTInkShape-411"/>
            <p:cNvSpPr/>
            <p:nvPr>
              <p:custDataLst>
                <p:tags r:id="rId120"/>
              </p:custDataLst>
            </p:nvPr>
          </p:nvSpPr>
          <p:spPr>
            <a:xfrm>
              <a:off x="2638541" y="3554766"/>
              <a:ext cx="190385" cy="7585"/>
            </a:xfrm>
            <a:custGeom>
              <a:avLst/>
              <a:gdLst/>
              <a:ahLst/>
              <a:cxnLst/>
              <a:rect l="0" t="0" r="0" b="0"/>
              <a:pathLst>
                <a:path w="190385" h="7585">
                  <a:moveTo>
                    <a:pt x="9409" y="7584"/>
                  </a:moveTo>
                  <a:lnTo>
                    <a:pt x="9409" y="7584"/>
                  </a:lnTo>
                  <a:lnTo>
                    <a:pt x="0" y="7584"/>
                  </a:lnTo>
                  <a:lnTo>
                    <a:pt x="46579" y="2527"/>
                  </a:lnTo>
                  <a:lnTo>
                    <a:pt x="90913" y="0"/>
                  </a:lnTo>
                  <a:lnTo>
                    <a:pt x="134142" y="6376"/>
                  </a:lnTo>
                  <a:lnTo>
                    <a:pt x="190384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2"/>
            <p:cNvSpPr/>
            <p:nvPr>
              <p:custDataLst>
                <p:tags r:id="rId121"/>
              </p:custDataLst>
            </p:nvPr>
          </p:nvSpPr>
          <p:spPr>
            <a:xfrm>
              <a:off x="2585449" y="3638550"/>
              <a:ext cx="253002" cy="56171"/>
            </a:xfrm>
            <a:custGeom>
              <a:avLst/>
              <a:gdLst/>
              <a:ahLst/>
              <a:cxnLst/>
              <a:rect l="0" t="0" r="0" b="0"/>
              <a:pathLst>
                <a:path w="253002" h="56171">
                  <a:moveTo>
                    <a:pt x="72026" y="0"/>
                  </a:moveTo>
                  <a:lnTo>
                    <a:pt x="72026" y="0"/>
                  </a:lnTo>
                  <a:lnTo>
                    <a:pt x="32254" y="18314"/>
                  </a:lnTo>
                  <a:lnTo>
                    <a:pt x="9912" y="30591"/>
                  </a:lnTo>
                  <a:lnTo>
                    <a:pt x="5217" y="35211"/>
                  </a:lnTo>
                  <a:lnTo>
                    <a:pt x="0" y="45988"/>
                  </a:lnTo>
                  <a:lnTo>
                    <a:pt x="725" y="49709"/>
                  </a:lnTo>
                  <a:lnTo>
                    <a:pt x="3326" y="52189"/>
                  </a:lnTo>
                  <a:lnTo>
                    <a:pt x="7176" y="53843"/>
                  </a:lnTo>
                  <a:lnTo>
                    <a:pt x="32820" y="56170"/>
                  </a:lnTo>
                  <a:lnTo>
                    <a:pt x="73924" y="49352"/>
                  </a:lnTo>
                  <a:lnTo>
                    <a:pt x="115745" y="41904"/>
                  </a:lnTo>
                  <a:lnTo>
                    <a:pt x="159533" y="38169"/>
                  </a:lnTo>
                  <a:lnTo>
                    <a:pt x="195674" y="31888"/>
                  </a:lnTo>
                  <a:lnTo>
                    <a:pt x="25300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92"/>
          <p:cNvGrpSpPr/>
          <p:nvPr/>
        </p:nvGrpSpPr>
        <p:grpSpPr>
          <a:xfrm>
            <a:off x="3171825" y="3143250"/>
            <a:ext cx="2124076" cy="692763"/>
            <a:chOff x="3171825" y="3143250"/>
            <a:chExt cx="2124076" cy="692763"/>
          </a:xfrm>
        </p:grpSpPr>
        <p:sp>
          <p:nvSpPr>
            <p:cNvPr id="86" name="SMARTInkShape-413"/>
            <p:cNvSpPr/>
            <p:nvPr>
              <p:custDataLst>
                <p:tags r:id="rId112"/>
              </p:custDataLst>
            </p:nvPr>
          </p:nvSpPr>
          <p:spPr>
            <a:xfrm>
              <a:off x="3171825" y="3143250"/>
              <a:ext cx="2124076" cy="692763"/>
            </a:xfrm>
            <a:custGeom>
              <a:avLst/>
              <a:gdLst/>
              <a:ahLst/>
              <a:cxnLst/>
              <a:rect l="0" t="0" r="0" b="0"/>
              <a:pathLst>
                <a:path w="2124076" h="692763">
                  <a:moveTo>
                    <a:pt x="0" y="561975"/>
                  </a:moveTo>
                  <a:lnTo>
                    <a:pt x="0" y="561975"/>
                  </a:lnTo>
                  <a:lnTo>
                    <a:pt x="0" y="567032"/>
                  </a:lnTo>
                  <a:lnTo>
                    <a:pt x="1058" y="568521"/>
                  </a:lnTo>
                  <a:lnTo>
                    <a:pt x="2822" y="569514"/>
                  </a:lnTo>
                  <a:lnTo>
                    <a:pt x="5056" y="570176"/>
                  </a:lnTo>
                  <a:lnTo>
                    <a:pt x="10361" y="576556"/>
                  </a:lnTo>
                  <a:lnTo>
                    <a:pt x="13257" y="581221"/>
                  </a:lnTo>
                  <a:lnTo>
                    <a:pt x="23598" y="624447"/>
                  </a:lnTo>
                  <a:lnTo>
                    <a:pt x="41395" y="671685"/>
                  </a:lnTo>
                  <a:lnTo>
                    <a:pt x="47453" y="689558"/>
                  </a:lnTo>
                  <a:lnTo>
                    <a:pt x="49627" y="691480"/>
                  </a:lnTo>
                  <a:lnTo>
                    <a:pt x="52135" y="692762"/>
                  </a:lnTo>
                  <a:lnTo>
                    <a:pt x="53806" y="690441"/>
                  </a:lnTo>
                  <a:lnTo>
                    <a:pt x="56710" y="650271"/>
                  </a:lnTo>
                  <a:lnTo>
                    <a:pt x="57020" y="609774"/>
                  </a:lnTo>
                  <a:lnTo>
                    <a:pt x="58182" y="563891"/>
                  </a:lnTo>
                  <a:lnTo>
                    <a:pt x="65347" y="519659"/>
                  </a:lnTo>
                  <a:lnTo>
                    <a:pt x="66413" y="476279"/>
                  </a:lnTo>
                  <a:lnTo>
                    <a:pt x="67656" y="432044"/>
                  </a:lnTo>
                  <a:lnTo>
                    <a:pt x="71697" y="397336"/>
                  </a:lnTo>
                  <a:lnTo>
                    <a:pt x="71376" y="363566"/>
                  </a:lnTo>
                  <a:lnTo>
                    <a:pt x="68068" y="317626"/>
                  </a:lnTo>
                  <a:lnTo>
                    <a:pt x="67088" y="280025"/>
                  </a:lnTo>
                  <a:lnTo>
                    <a:pt x="66757" y="233819"/>
                  </a:lnTo>
                  <a:lnTo>
                    <a:pt x="66685" y="189201"/>
                  </a:lnTo>
                  <a:lnTo>
                    <a:pt x="66677" y="147087"/>
                  </a:lnTo>
                  <a:lnTo>
                    <a:pt x="66675" y="99777"/>
                  </a:lnTo>
                  <a:lnTo>
                    <a:pt x="66675" y="97262"/>
                  </a:lnTo>
                  <a:lnTo>
                    <a:pt x="67733" y="96591"/>
                  </a:lnTo>
                  <a:lnTo>
                    <a:pt x="71731" y="95846"/>
                  </a:lnTo>
                  <a:lnTo>
                    <a:pt x="77036" y="98337"/>
                  </a:lnTo>
                  <a:lnTo>
                    <a:pt x="82922" y="101914"/>
                  </a:lnTo>
                  <a:lnTo>
                    <a:pt x="94302" y="103927"/>
                  </a:lnTo>
                  <a:lnTo>
                    <a:pt x="134479" y="104663"/>
                  </a:lnTo>
                  <a:lnTo>
                    <a:pt x="172373" y="104742"/>
                  </a:lnTo>
                  <a:lnTo>
                    <a:pt x="211888" y="104769"/>
                  </a:lnTo>
                  <a:lnTo>
                    <a:pt x="249283" y="104773"/>
                  </a:lnTo>
                  <a:lnTo>
                    <a:pt x="285771" y="104774"/>
                  </a:lnTo>
                  <a:lnTo>
                    <a:pt x="321037" y="104775"/>
                  </a:lnTo>
                  <a:lnTo>
                    <a:pt x="354350" y="103717"/>
                  </a:lnTo>
                  <a:lnTo>
                    <a:pt x="386795" y="99719"/>
                  </a:lnTo>
                  <a:lnTo>
                    <a:pt x="421675" y="97236"/>
                  </a:lnTo>
                  <a:lnTo>
                    <a:pt x="459403" y="96133"/>
                  </a:lnTo>
                  <a:lnTo>
                    <a:pt x="500865" y="95642"/>
                  </a:lnTo>
                  <a:lnTo>
                    <a:pt x="543987" y="92603"/>
                  </a:lnTo>
                  <a:lnTo>
                    <a:pt x="587847" y="88781"/>
                  </a:lnTo>
                  <a:lnTo>
                    <a:pt x="632035" y="87083"/>
                  </a:lnTo>
                  <a:lnTo>
                    <a:pt x="679190" y="83507"/>
                  </a:lnTo>
                  <a:lnTo>
                    <a:pt x="703619" y="81072"/>
                  </a:lnTo>
                  <a:lnTo>
                    <a:pt x="728371" y="79447"/>
                  </a:lnTo>
                  <a:lnTo>
                    <a:pt x="753339" y="78365"/>
                  </a:lnTo>
                  <a:lnTo>
                    <a:pt x="778451" y="77644"/>
                  </a:lnTo>
                  <a:lnTo>
                    <a:pt x="805776" y="76104"/>
                  </a:lnTo>
                  <a:lnTo>
                    <a:pt x="834575" y="74019"/>
                  </a:lnTo>
                  <a:lnTo>
                    <a:pt x="864358" y="71571"/>
                  </a:lnTo>
                  <a:lnTo>
                    <a:pt x="893739" y="69939"/>
                  </a:lnTo>
                  <a:lnTo>
                    <a:pt x="922851" y="68851"/>
                  </a:lnTo>
                  <a:lnTo>
                    <a:pt x="951784" y="68126"/>
                  </a:lnTo>
                  <a:lnTo>
                    <a:pt x="980598" y="66584"/>
                  </a:lnTo>
                  <a:lnTo>
                    <a:pt x="1009332" y="64498"/>
                  </a:lnTo>
                  <a:lnTo>
                    <a:pt x="1038013" y="62048"/>
                  </a:lnTo>
                  <a:lnTo>
                    <a:pt x="1067717" y="60415"/>
                  </a:lnTo>
                  <a:lnTo>
                    <a:pt x="1098103" y="59327"/>
                  </a:lnTo>
                  <a:lnTo>
                    <a:pt x="1128943" y="58601"/>
                  </a:lnTo>
                  <a:lnTo>
                    <a:pt x="1159029" y="57059"/>
                  </a:lnTo>
                  <a:lnTo>
                    <a:pt x="1188611" y="54973"/>
                  </a:lnTo>
                  <a:lnTo>
                    <a:pt x="1217857" y="52523"/>
                  </a:lnTo>
                  <a:lnTo>
                    <a:pt x="1246880" y="50890"/>
                  </a:lnTo>
                  <a:lnTo>
                    <a:pt x="1275754" y="49802"/>
                  </a:lnTo>
                  <a:lnTo>
                    <a:pt x="1304527" y="49076"/>
                  </a:lnTo>
                  <a:lnTo>
                    <a:pt x="1333235" y="48592"/>
                  </a:lnTo>
                  <a:lnTo>
                    <a:pt x="1361898" y="48270"/>
                  </a:lnTo>
                  <a:lnTo>
                    <a:pt x="1390532" y="48055"/>
                  </a:lnTo>
                  <a:lnTo>
                    <a:pt x="1419146" y="46853"/>
                  </a:lnTo>
                  <a:lnTo>
                    <a:pt x="1447748" y="44994"/>
                  </a:lnTo>
                  <a:lnTo>
                    <a:pt x="1476340" y="42696"/>
                  </a:lnTo>
                  <a:lnTo>
                    <a:pt x="1504927" y="41164"/>
                  </a:lnTo>
                  <a:lnTo>
                    <a:pt x="1533509" y="40143"/>
                  </a:lnTo>
                  <a:lnTo>
                    <a:pt x="1562090" y="39462"/>
                  </a:lnTo>
                  <a:lnTo>
                    <a:pt x="1589610" y="39008"/>
                  </a:lnTo>
                  <a:lnTo>
                    <a:pt x="1616423" y="38705"/>
                  </a:lnTo>
                  <a:lnTo>
                    <a:pt x="1642765" y="38504"/>
                  </a:lnTo>
                  <a:lnTo>
                    <a:pt x="1667735" y="38369"/>
                  </a:lnTo>
                  <a:lnTo>
                    <a:pt x="1715235" y="38220"/>
                  </a:lnTo>
                  <a:lnTo>
                    <a:pt x="1739331" y="37122"/>
                  </a:lnTo>
                  <a:lnTo>
                    <a:pt x="1763863" y="35331"/>
                  </a:lnTo>
                  <a:lnTo>
                    <a:pt x="1788683" y="33079"/>
                  </a:lnTo>
                  <a:lnTo>
                    <a:pt x="1833195" y="30577"/>
                  </a:lnTo>
                  <a:lnTo>
                    <a:pt x="1874146" y="29465"/>
                  </a:lnTo>
                  <a:lnTo>
                    <a:pt x="1913511" y="28971"/>
                  </a:lnTo>
                  <a:lnTo>
                    <a:pt x="1949353" y="25929"/>
                  </a:lnTo>
                  <a:lnTo>
                    <a:pt x="1996458" y="21088"/>
                  </a:lnTo>
                  <a:lnTo>
                    <a:pt x="2034405" y="19654"/>
                  </a:lnTo>
                  <a:lnTo>
                    <a:pt x="2075670" y="14113"/>
                  </a:lnTo>
                  <a:lnTo>
                    <a:pt x="2124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4"/>
            <p:cNvSpPr/>
            <p:nvPr>
              <p:custDataLst>
                <p:tags r:id="rId113"/>
              </p:custDataLst>
            </p:nvPr>
          </p:nvSpPr>
          <p:spPr>
            <a:xfrm>
              <a:off x="3457575" y="3383674"/>
              <a:ext cx="219076" cy="421235"/>
            </a:xfrm>
            <a:custGeom>
              <a:avLst/>
              <a:gdLst/>
              <a:ahLst/>
              <a:cxnLst/>
              <a:rect l="0" t="0" r="0" b="0"/>
              <a:pathLst>
                <a:path w="219076" h="421235">
                  <a:moveTo>
                    <a:pt x="0" y="92951"/>
                  </a:moveTo>
                  <a:lnTo>
                    <a:pt x="0" y="92951"/>
                  </a:lnTo>
                  <a:lnTo>
                    <a:pt x="0" y="46015"/>
                  </a:lnTo>
                  <a:lnTo>
                    <a:pt x="0" y="41399"/>
                  </a:lnTo>
                  <a:lnTo>
                    <a:pt x="0" y="42875"/>
                  </a:lnTo>
                  <a:lnTo>
                    <a:pt x="13257" y="89940"/>
                  </a:lnTo>
                  <a:lnTo>
                    <a:pt x="25510" y="130456"/>
                  </a:lnTo>
                  <a:lnTo>
                    <a:pt x="38122" y="169034"/>
                  </a:lnTo>
                  <a:lnTo>
                    <a:pt x="50804" y="207227"/>
                  </a:lnTo>
                  <a:lnTo>
                    <a:pt x="63501" y="245346"/>
                  </a:lnTo>
                  <a:lnTo>
                    <a:pt x="76200" y="283450"/>
                  </a:lnTo>
                  <a:lnTo>
                    <a:pt x="88900" y="321551"/>
                  </a:lnTo>
                  <a:lnTo>
                    <a:pt x="103482" y="360239"/>
                  </a:lnTo>
                  <a:lnTo>
                    <a:pt x="123236" y="400546"/>
                  </a:lnTo>
                  <a:lnTo>
                    <a:pt x="126608" y="409139"/>
                  </a:lnTo>
                  <a:lnTo>
                    <a:pt x="130971" y="414868"/>
                  </a:lnTo>
                  <a:lnTo>
                    <a:pt x="141465" y="421234"/>
                  </a:lnTo>
                  <a:lnTo>
                    <a:pt x="146168" y="420814"/>
                  </a:lnTo>
                  <a:lnTo>
                    <a:pt x="150363" y="418418"/>
                  </a:lnTo>
                  <a:lnTo>
                    <a:pt x="154217" y="414704"/>
                  </a:lnTo>
                  <a:lnTo>
                    <a:pt x="158499" y="399289"/>
                  </a:lnTo>
                  <a:lnTo>
                    <a:pt x="166305" y="359955"/>
                  </a:lnTo>
                  <a:lnTo>
                    <a:pt x="174982" y="315997"/>
                  </a:lnTo>
                  <a:lnTo>
                    <a:pt x="179200" y="272868"/>
                  </a:lnTo>
                  <a:lnTo>
                    <a:pt x="183008" y="237825"/>
                  </a:lnTo>
                  <a:lnTo>
                    <a:pt x="187170" y="200731"/>
                  </a:lnTo>
                  <a:lnTo>
                    <a:pt x="190572" y="157106"/>
                  </a:lnTo>
                  <a:lnTo>
                    <a:pt x="197812" y="120426"/>
                  </a:lnTo>
                  <a:lnTo>
                    <a:pt x="205602" y="74987"/>
                  </a:lnTo>
                  <a:lnTo>
                    <a:pt x="211592" y="35702"/>
                  </a:lnTo>
                  <a:lnTo>
                    <a:pt x="218089" y="0"/>
                  </a:lnTo>
                  <a:lnTo>
                    <a:pt x="219075" y="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5"/>
            <p:cNvSpPr/>
            <p:nvPr>
              <p:custDataLst>
                <p:tags r:id="rId114"/>
              </p:custDataLst>
            </p:nvPr>
          </p:nvSpPr>
          <p:spPr>
            <a:xfrm>
              <a:off x="3716782" y="3556350"/>
              <a:ext cx="131319" cy="139351"/>
            </a:xfrm>
            <a:custGeom>
              <a:avLst/>
              <a:gdLst/>
              <a:ahLst/>
              <a:cxnLst/>
              <a:rect l="0" t="0" r="0" b="0"/>
              <a:pathLst>
                <a:path w="131319" h="139351">
                  <a:moveTo>
                    <a:pt x="93218" y="63150"/>
                  </a:moveTo>
                  <a:lnTo>
                    <a:pt x="93218" y="63150"/>
                  </a:lnTo>
                  <a:lnTo>
                    <a:pt x="93218" y="58093"/>
                  </a:lnTo>
                  <a:lnTo>
                    <a:pt x="73920" y="15204"/>
                  </a:lnTo>
                  <a:lnTo>
                    <a:pt x="67708" y="4799"/>
                  </a:lnTo>
                  <a:lnTo>
                    <a:pt x="61419" y="174"/>
                  </a:lnTo>
                  <a:lnTo>
                    <a:pt x="57202" y="0"/>
                  </a:lnTo>
                  <a:lnTo>
                    <a:pt x="46872" y="2628"/>
                  </a:lnTo>
                  <a:lnTo>
                    <a:pt x="29156" y="15114"/>
                  </a:lnTo>
                  <a:lnTo>
                    <a:pt x="15558" y="32219"/>
                  </a:lnTo>
                  <a:lnTo>
                    <a:pt x="4826" y="55749"/>
                  </a:lnTo>
                  <a:lnTo>
                    <a:pt x="0" y="87886"/>
                  </a:lnTo>
                  <a:lnTo>
                    <a:pt x="1693" y="103424"/>
                  </a:lnTo>
                  <a:lnTo>
                    <a:pt x="3627" y="109050"/>
                  </a:lnTo>
                  <a:lnTo>
                    <a:pt x="14241" y="118122"/>
                  </a:lnTo>
                  <a:lnTo>
                    <a:pt x="21517" y="122023"/>
                  </a:lnTo>
                  <a:lnTo>
                    <a:pt x="35245" y="123535"/>
                  </a:lnTo>
                  <a:lnTo>
                    <a:pt x="41870" y="122456"/>
                  </a:lnTo>
                  <a:lnTo>
                    <a:pt x="47344" y="119621"/>
                  </a:lnTo>
                  <a:lnTo>
                    <a:pt x="56249" y="110826"/>
                  </a:lnTo>
                  <a:lnTo>
                    <a:pt x="73899" y="71427"/>
                  </a:lnTo>
                  <a:lnTo>
                    <a:pt x="85655" y="36138"/>
                  </a:lnTo>
                  <a:lnTo>
                    <a:pt x="88176" y="32442"/>
                  </a:lnTo>
                  <a:lnTo>
                    <a:pt x="89857" y="31036"/>
                  </a:lnTo>
                  <a:lnTo>
                    <a:pt x="90977" y="31157"/>
                  </a:lnTo>
                  <a:lnTo>
                    <a:pt x="91724" y="32296"/>
                  </a:lnTo>
                  <a:lnTo>
                    <a:pt x="100735" y="75598"/>
                  </a:lnTo>
                  <a:lnTo>
                    <a:pt x="112498" y="113038"/>
                  </a:lnTo>
                  <a:lnTo>
                    <a:pt x="131318" y="13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6"/>
            <p:cNvSpPr/>
            <p:nvPr>
              <p:custDataLst>
                <p:tags r:id="rId115"/>
              </p:custDataLst>
            </p:nvPr>
          </p:nvSpPr>
          <p:spPr>
            <a:xfrm>
              <a:off x="3877068" y="3505200"/>
              <a:ext cx="142483" cy="195786"/>
            </a:xfrm>
            <a:custGeom>
              <a:avLst/>
              <a:gdLst/>
              <a:ahLst/>
              <a:cxnLst/>
              <a:rect l="0" t="0" r="0" b="0"/>
              <a:pathLst>
                <a:path w="142483" h="195786">
                  <a:moveTo>
                    <a:pt x="9132" y="19050"/>
                  </a:moveTo>
                  <a:lnTo>
                    <a:pt x="9132" y="19050"/>
                  </a:lnTo>
                  <a:lnTo>
                    <a:pt x="0" y="9918"/>
                  </a:lnTo>
                  <a:lnTo>
                    <a:pt x="14893" y="19754"/>
                  </a:lnTo>
                  <a:lnTo>
                    <a:pt x="34358" y="46187"/>
                  </a:lnTo>
                  <a:lnTo>
                    <a:pt x="52293" y="86499"/>
                  </a:lnTo>
                  <a:lnTo>
                    <a:pt x="66027" y="128486"/>
                  </a:lnTo>
                  <a:lnTo>
                    <a:pt x="69287" y="136457"/>
                  </a:lnTo>
                  <a:lnTo>
                    <a:pt x="70087" y="153781"/>
                  </a:lnTo>
                  <a:lnTo>
                    <a:pt x="67034" y="185716"/>
                  </a:lnTo>
                  <a:lnTo>
                    <a:pt x="64666" y="190486"/>
                  </a:lnTo>
                  <a:lnTo>
                    <a:pt x="60972" y="193665"/>
                  </a:lnTo>
                  <a:lnTo>
                    <a:pt x="56392" y="195785"/>
                  </a:lnTo>
                  <a:lnTo>
                    <a:pt x="53339" y="195082"/>
                  </a:lnTo>
                  <a:lnTo>
                    <a:pt x="51303" y="192496"/>
                  </a:lnTo>
                  <a:lnTo>
                    <a:pt x="49946" y="188656"/>
                  </a:lnTo>
                  <a:lnTo>
                    <a:pt x="48826" y="144471"/>
                  </a:lnTo>
                  <a:lnTo>
                    <a:pt x="56053" y="101250"/>
                  </a:lnTo>
                  <a:lnTo>
                    <a:pt x="74100" y="53827"/>
                  </a:lnTo>
                  <a:lnTo>
                    <a:pt x="83515" y="37681"/>
                  </a:lnTo>
                  <a:lnTo>
                    <a:pt x="104549" y="18809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7"/>
            <p:cNvSpPr/>
            <p:nvPr>
              <p:custDataLst>
                <p:tags r:id="rId116"/>
              </p:custDataLst>
            </p:nvPr>
          </p:nvSpPr>
          <p:spPr>
            <a:xfrm>
              <a:off x="4182311" y="3372243"/>
              <a:ext cx="142040" cy="428233"/>
            </a:xfrm>
            <a:custGeom>
              <a:avLst/>
              <a:gdLst/>
              <a:ahLst/>
              <a:cxnLst/>
              <a:rect l="0" t="0" r="0" b="0"/>
              <a:pathLst>
                <a:path w="142040" h="428233">
                  <a:moveTo>
                    <a:pt x="142039" y="9132"/>
                  </a:moveTo>
                  <a:lnTo>
                    <a:pt x="142039" y="9132"/>
                  </a:lnTo>
                  <a:lnTo>
                    <a:pt x="142039" y="4075"/>
                  </a:lnTo>
                  <a:lnTo>
                    <a:pt x="139922" y="2586"/>
                  </a:lnTo>
                  <a:lnTo>
                    <a:pt x="120580" y="0"/>
                  </a:lnTo>
                  <a:lnTo>
                    <a:pt x="113805" y="2604"/>
                  </a:lnTo>
                  <a:lnTo>
                    <a:pt x="95775" y="17955"/>
                  </a:lnTo>
                  <a:lnTo>
                    <a:pt x="68422" y="65458"/>
                  </a:lnTo>
                  <a:lnTo>
                    <a:pt x="53649" y="104220"/>
                  </a:lnTo>
                  <a:lnTo>
                    <a:pt x="40540" y="142450"/>
                  </a:lnTo>
                  <a:lnTo>
                    <a:pt x="27759" y="180575"/>
                  </a:lnTo>
                  <a:lnTo>
                    <a:pt x="15043" y="218680"/>
                  </a:lnTo>
                  <a:lnTo>
                    <a:pt x="3398" y="256782"/>
                  </a:lnTo>
                  <a:lnTo>
                    <a:pt x="0" y="300526"/>
                  </a:lnTo>
                  <a:lnTo>
                    <a:pt x="2234" y="335712"/>
                  </a:lnTo>
                  <a:lnTo>
                    <a:pt x="12471" y="366565"/>
                  </a:lnTo>
                  <a:lnTo>
                    <a:pt x="32288" y="398530"/>
                  </a:lnTo>
                  <a:lnTo>
                    <a:pt x="44225" y="409034"/>
                  </a:lnTo>
                  <a:lnTo>
                    <a:pt x="84889" y="42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8"/>
            <p:cNvSpPr/>
            <p:nvPr>
              <p:custDataLst>
                <p:tags r:id="rId117"/>
              </p:custDataLst>
            </p:nvPr>
          </p:nvSpPr>
          <p:spPr>
            <a:xfrm>
              <a:off x="4448175" y="3527191"/>
              <a:ext cx="219076" cy="244710"/>
            </a:xfrm>
            <a:custGeom>
              <a:avLst/>
              <a:gdLst/>
              <a:ahLst/>
              <a:cxnLst/>
              <a:rect l="0" t="0" r="0" b="0"/>
              <a:pathLst>
                <a:path w="219076" h="244710">
                  <a:moveTo>
                    <a:pt x="0" y="244709"/>
                  </a:moveTo>
                  <a:lnTo>
                    <a:pt x="0" y="244709"/>
                  </a:lnTo>
                  <a:lnTo>
                    <a:pt x="7604" y="236046"/>
                  </a:lnTo>
                  <a:lnTo>
                    <a:pt x="16247" y="218741"/>
                  </a:lnTo>
                  <a:lnTo>
                    <a:pt x="28648" y="178863"/>
                  </a:lnTo>
                  <a:lnTo>
                    <a:pt x="46346" y="135041"/>
                  </a:lnTo>
                  <a:lnTo>
                    <a:pt x="61562" y="88795"/>
                  </a:lnTo>
                  <a:lnTo>
                    <a:pt x="66227" y="43260"/>
                  </a:lnTo>
                  <a:lnTo>
                    <a:pt x="66658" y="0"/>
                  </a:lnTo>
                  <a:lnTo>
                    <a:pt x="53416" y="37090"/>
                  </a:lnTo>
                  <a:lnTo>
                    <a:pt x="49341" y="74419"/>
                  </a:lnTo>
                  <a:lnTo>
                    <a:pt x="53189" y="113938"/>
                  </a:lnTo>
                  <a:lnTo>
                    <a:pt x="57426" y="157612"/>
                  </a:lnTo>
                  <a:lnTo>
                    <a:pt x="68863" y="200140"/>
                  </a:lnTo>
                  <a:lnTo>
                    <a:pt x="71309" y="205471"/>
                  </a:lnTo>
                  <a:lnTo>
                    <a:pt x="75056" y="209025"/>
                  </a:lnTo>
                  <a:lnTo>
                    <a:pt x="84863" y="212975"/>
                  </a:lnTo>
                  <a:lnTo>
                    <a:pt x="90443" y="211911"/>
                  </a:lnTo>
                  <a:lnTo>
                    <a:pt x="102286" y="205085"/>
                  </a:lnTo>
                  <a:lnTo>
                    <a:pt x="131559" y="166215"/>
                  </a:lnTo>
                  <a:lnTo>
                    <a:pt x="149817" y="118984"/>
                  </a:lnTo>
                  <a:lnTo>
                    <a:pt x="165178" y="78065"/>
                  </a:lnTo>
                  <a:lnTo>
                    <a:pt x="165840" y="61637"/>
                  </a:lnTo>
                  <a:lnTo>
                    <a:pt x="162077" y="30704"/>
                  </a:lnTo>
                  <a:lnTo>
                    <a:pt x="161945" y="39420"/>
                  </a:lnTo>
                  <a:lnTo>
                    <a:pt x="175184" y="78938"/>
                  </a:lnTo>
                  <a:lnTo>
                    <a:pt x="201925" y="125851"/>
                  </a:lnTo>
                  <a:lnTo>
                    <a:pt x="219075" y="14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19"/>
            <p:cNvSpPr/>
            <p:nvPr>
              <p:custDataLst>
                <p:tags r:id="rId118"/>
              </p:custDataLst>
            </p:nvPr>
          </p:nvSpPr>
          <p:spPr>
            <a:xfrm>
              <a:off x="4505359" y="3345397"/>
              <a:ext cx="95217" cy="81669"/>
            </a:xfrm>
            <a:custGeom>
              <a:avLst/>
              <a:gdLst/>
              <a:ahLst/>
              <a:cxnLst/>
              <a:rect l="0" t="0" r="0" b="0"/>
              <a:pathLst>
                <a:path w="95217" h="81669">
                  <a:moveTo>
                    <a:pt x="9491" y="64553"/>
                  </a:moveTo>
                  <a:lnTo>
                    <a:pt x="9491" y="64553"/>
                  </a:lnTo>
                  <a:lnTo>
                    <a:pt x="9491" y="47220"/>
                  </a:lnTo>
                  <a:lnTo>
                    <a:pt x="4434" y="56124"/>
                  </a:lnTo>
                  <a:lnTo>
                    <a:pt x="1290" y="67112"/>
                  </a:lnTo>
                  <a:lnTo>
                    <a:pt x="83" y="81668"/>
                  </a:lnTo>
                  <a:lnTo>
                    <a:pt x="0" y="77973"/>
                  </a:lnTo>
                  <a:lnTo>
                    <a:pt x="14156" y="32544"/>
                  </a:lnTo>
                  <a:lnTo>
                    <a:pt x="19114" y="12408"/>
                  </a:lnTo>
                  <a:lnTo>
                    <a:pt x="23646" y="5042"/>
                  </a:lnTo>
                  <a:lnTo>
                    <a:pt x="29188" y="1062"/>
                  </a:lnTo>
                  <a:lnTo>
                    <a:pt x="32147" y="0"/>
                  </a:lnTo>
                  <a:lnTo>
                    <a:pt x="35179" y="351"/>
                  </a:lnTo>
                  <a:lnTo>
                    <a:pt x="41369" y="3563"/>
                  </a:lnTo>
                  <a:lnTo>
                    <a:pt x="87745" y="47598"/>
                  </a:lnTo>
                  <a:lnTo>
                    <a:pt x="95216" y="5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20"/>
            <p:cNvSpPr/>
            <p:nvPr>
              <p:custDataLst>
                <p:tags r:id="rId119"/>
              </p:custDataLst>
            </p:nvPr>
          </p:nvSpPr>
          <p:spPr>
            <a:xfrm>
              <a:off x="4686300" y="3352800"/>
              <a:ext cx="85326" cy="438151"/>
            </a:xfrm>
            <a:custGeom>
              <a:avLst/>
              <a:gdLst/>
              <a:ahLst/>
              <a:cxnLst/>
              <a:rect l="0" t="0" r="0" b="0"/>
              <a:pathLst>
                <a:path w="85326" h="43815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27712" y="24910"/>
                  </a:lnTo>
                  <a:lnTo>
                    <a:pt x="54698" y="72503"/>
                  </a:lnTo>
                  <a:lnTo>
                    <a:pt x="71913" y="113569"/>
                  </a:lnTo>
                  <a:lnTo>
                    <a:pt x="81162" y="145833"/>
                  </a:lnTo>
                  <a:lnTo>
                    <a:pt x="83697" y="176998"/>
                  </a:lnTo>
                  <a:lnTo>
                    <a:pt x="84824" y="212016"/>
                  </a:lnTo>
                  <a:lnTo>
                    <a:pt x="85325" y="246630"/>
                  </a:lnTo>
                  <a:lnTo>
                    <a:pt x="84548" y="288858"/>
                  </a:lnTo>
                  <a:lnTo>
                    <a:pt x="77027" y="321949"/>
                  </a:lnTo>
                  <a:lnTo>
                    <a:pt x="58882" y="361574"/>
                  </a:lnTo>
                  <a:lnTo>
                    <a:pt x="45316" y="387591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93"/>
          <p:cNvGrpSpPr/>
          <p:nvPr/>
        </p:nvGrpSpPr>
        <p:grpSpPr>
          <a:xfrm>
            <a:off x="3240657" y="2081536"/>
            <a:ext cx="3325888" cy="2071362"/>
            <a:chOff x="3240657" y="2081536"/>
            <a:chExt cx="3325888" cy="2071362"/>
          </a:xfrm>
        </p:grpSpPr>
        <p:sp>
          <p:nvSpPr>
            <p:cNvPr id="95" name="SMARTInkShape-421"/>
            <p:cNvSpPr/>
            <p:nvPr>
              <p:custDataLst>
                <p:tags r:id="rId109"/>
              </p:custDataLst>
            </p:nvPr>
          </p:nvSpPr>
          <p:spPr>
            <a:xfrm>
              <a:off x="3240657" y="3209925"/>
              <a:ext cx="1844334" cy="942973"/>
            </a:xfrm>
            <a:custGeom>
              <a:avLst/>
              <a:gdLst/>
              <a:ahLst/>
              <a:cxnLst/>
              <a:rect l="0" t="0" r="0" b="0"/>
              <a:pathLst>
                <a:path w="1844334" h="942973">
                  <a:moveTo>
                    <a:pt x="1617093" y="76200"/>
                  </a:moveTo>
                  <a:lnTo>
                    <a:pt x="1617093" y="76200"/>
                  </a:lnTo>
                  <a:lnTo>
                    <a:pt x="1626615" y="76200"/>
                  </a:lnTo>
                  <a:lnTo>
                    <a:pt x="1608926" y="76200"/>
                  </a:lnTo>
                  <a:lnTo>
                    <a:pt x="1600232" y="69654"/>
                  </a:lnTo>
                  <a:lnTo>
                    <a:pt x="1591401" y="67558"/>
                  </a:lnTo>
                  <a:lnTo>
                    <a:pt x="1566282" y="66709"/>
                  </a:lnTo>
                  <a:lnTo>
                    <a:pt x="1559938" y="63868"/>
                  </a:lnTo>
                  <a:lnTo>
                    <a:pt x="1553591" y="60136"/>
                  </a:lnTo>
                  <a:lnTo>
                    <a:pt x="1543009" y="58035"/>
                  </a:lnTo>
                  <a:lnTo>
                    <a:pt x="1500145" y="57165"/>
                  </a:lnTo>
                  <a:lnTo>
                    <a:pt x="1454511" y="57150"/>
                  </a:lnTo>
                  <a:lnTo>
                    <a:pt x="1414188" y="57150"/>
                  </a:lnTo>
                  <a:lnTo>
                    <a:pt x="1397796" y="56092"/>
                  </a:lnTo>
                  <a:lnTo>
                    <a:pt x="1375610" y="51662"/>
                  </a:lnTo>
                  <a:lnTo>
                    <a:pt x="1328069" y="55471"/>
                  </a:lnTo>
                  <a:lnTo>
                    <a:pt x="1280452" y="48453"/>
                  </a:lnTo>
                  <a:lnTo>
                    <a:pt x="1232827" y="47697"/>
                  </a:lnTo>
                  <a:lnTo>
                    <a:pt x="1188038" y="47635"/>
                  </a:lnTo>
                  <a:lnTo>
                    <a:pt x="1148325" y="47626"/>
                  </a:lnTo>
                  <a:lnTo>
                    <a:pt x="1102474" y="47625"/>
                  </a:lnTo>
                  <a:lnTo>
                    <a:pt x="1060139" y="47625"/>
                  </a:lnTo>
                  <a:lnTo>
                    <a:pt x="1022478" y="47625"/>
                  </a:lnTo>
                  <a:lnTo>
                    <a:pt x="979125" y="47625"/>
                  </a:lnTo>
                  <a:lnTo>
                    <a:pt x="934901" y="47625"/>
                  </a:lnTo>
                  <a:lnTo>
                    <a:pt x="891440" y="47625"/>
                  </a:lnTo>
                  <a:lnTo>
                    <a:pt x="850693" y="44803"/>
                  </a:lnTo>
                  <a:lnTo>
                    <a:pt x="803424" y="39424"/>
                  </a:lnTo>
                  <a:lnTo>
                    <a:pt x="760879" y="38492"/>
                  </a:lnTo>
                  <a:lnTo>
                    <a:pt x="718733" y="31631"/>
                  </a:lnTo>
                  <a:lnTo>
                    <a:pt x="677695" y="29480"/>
                  </a:lnTo>
                  <a:lnTo>
                    <a:pt x="635196" y="28843"/>
                  </a:lnTo>
                  <a:lnTo>
                    <a:pt x="591798" y="28628"/>
                  </a:lnTo>
                  <a:lnTo>
                    <a:pt x="548480" y="31413"/>
                  </a:lnTo>
                  <a:lnTo>
                    <a:pt x="501604" y="41836"/>
                  </a:lnTo>
                  <a:lnTo>
                    <a:pt x="458870" y="54085"/>
                  </a:lnTo>
                  <a:lnTo>
                    <a:pt x="419384" y="66697"/>
                  </a:lnTo>
                  <a:lnTo>
                    <a:pt x="379566" y="79029"/>
                  </a:lnTo>
                  <a:lnTo>
                    <a:pt x="338299" y="97102"/>
                  </a:lnTo>
                  <a:lnTo>
                    <a:pt x="295618" y="116948"/>
                  </a:lnTo>
                  <a:lnTo>
                    <a:pt x="271986" y="131313"/>
                  </a:lnTo>
                  <a:lnTo>
                    <a:pt x="233773" y="150015"/>
                  </a:lnTo>
                  <a:lnTo>
                    <a:pt x="191059" y="183379"/>
                  </a:lnTo>
                  <a:lnTo>
                    <a:pt x="144689" y="225079"/>
                  </a:lnTo>
                  <a:lnTo>
                    <a:pt x="109426" y="262774"/>
                  </a:lnTo>
                  <a:lnTo>
                    <a:pt x="73506" y="309081"/>
                  </a:lnTo>
                  <a:lnTo>
                    <a:pt x="44248" y="356543"/>
                  </a:lnTo>
                  <a:lnTo>
                    <a:pt x="19827" y="404039"/>
                  </a:lnTo>
                  <a:lnTo>
                    <a:pt x="8771" y="447640"/>
                  </a:lnTo>
                  <a:lnTo>
                    <a:pt x="1551" y="483530"/>
                  </a:lnTo>
                  <a:lnTo>
                    <a:pt x="0" y="518859"/>
                  </a:lnTo>
                  <a:lnTo>
                    <a:pt x="8421" y="556476"/>
                  </a:lnTo>
                  <a:lnTo>
                    <a:pt x="20276" y="604045"/>
                  </a:lnTo>
                  <a:lnTo>
                    <a:pt x="33868" y="638998"/>
                  </a:lnTo>
                  <a:lnTo>
                    <a:pt x="62581" y="680301"/>
                  </a:lnTo>
                  <a:lnTo>
                    <a:pt x="106263" y="725116"/>
                  </a:lnTo>
                  <a:lnTo>
                    <a:pt x="145667" y="750505"/>
                  </a:lnTo>
                  <a:lnTo>
                    <a:pt x="192887" y="780426"/>
                  </a:lnTo>
                  <a:lnTo>
                    <a:pt x="239780" y="807413"/>
                  </a:lnTo>
                  <a:lnTo>
                    <a:pt x="284095" y="827966"/>
                  </a:lnTo>
                  <a:lnTo>
                    <a:pt x="321792" y="841235"/>
                  </a:lnTo>
                  <a:lnTo>
                    <a:pt x="366358" y="854047"/>
                  </a:lnTo>
                  <a:lnTo>
                    <a:pt x="409655" y="866769"/>
                  </a:lnTo>
                  <a:lnTo>
                    <a:pt x="453604" y="879474"/>
                  </a:lnTo>
                  <a:lnTo>
                    <a:pt x="499405" y="892175"/>
                  </a:lnTo>
                  <a:lnTo>
                    <a:pt x="542946" y="904875"/>
                  </a:lnTo>
                  <a:lnTo>
                    <a:pt x="579513" y="914400"/>
                  </a:lnTo>
                  <a:lnTo>
                    <a:pt x="617159" y="921103"/>
                  </a:lnTo>
                  <a:lnTo>
                    <a:pt x="655125" y="925911"/>
                  </a:lnTo>
                  <a:lnTo>
                    <a:pt x="700823" y="931961"/>
                  </a:lnTo>
                  <a:lnTo>
                    <a:pt x="735770" y="938066"/>
                  </a:lnTo>
                  <a:lnTo>
                    <a:pt x="777993" y="941520"/>
                  </a:lnTo>
                  <a:lnTo>
                    <a:pt x="818961" y="942544"/>
                  </a:lnTo>
                  <a:lnTo>
                    <a:pt x="857910" y="942847"/>
                  </a:lnTo>
                  <a:lnTo>
                    <a:pt x="896262" y="942937"/>
                  </a:lnTo>
                  <a:lnTo>
                    <a:pt x="939493" y="942964"/>
                  </a:lnTo>
                  <a:lnTo>
                    <a:pt x="980760" y="942972"/>
                  </a:lnTo>
                  <a:lnTo>
                    <a:pt x="1019798" y="937918"/>
                  </a:lnTo>
                  <a:lnTo>
                    <a:pt x="1058176" y="934774"/>
                  </a:lnTo>
                  <a:lnTo>
                    <a:pt x="1101414" y="928786"/>
                  </a:lnTo>
                  <a:lnTo>
                    <a:pt x="1137627" y="920309"/>
                  </a:lnTo>
                  <a:lnTo>
                    <a:pt x="1173522" y="911094"/>
                  </a:lnTo>
                  <a:lnTo>
                    <a:pt x="1210969" y="906718"/>
                  </a:lnTo>
                  <a:lnTo>
                    <a:pt x="1248875" y="900364"/>
                  </a:lnTo>
                  <a:lnTo>
                    <a:pt x="1286917" y="891780"/>
                  </a:lnTo>
                  <a:lnTo>
                    <a:pt x="1325000" y="882533"/>
                  </a:lnTo>
                  <a:lnTo>
                    <a:pt x="1368190" y="863381"/>
                  </a:lnTo>
                  <a:lnTo>
                    <a:pt x="1410118" y="848308"/>
                  </a:lnTo>
                  <a:lnTo>
                    <a:pt x="1453795" y="835140"/>
                  </a:lnTo>
                  <a:lnTo>
                    <a:pt x="1492997" y="815802"/>
                  </a:lnTo>
                  <a:lnTo>
                    <a:pt x="1531314" y="797871"/>
                  </a:lnTo>
                  <a:lnTo>
                    <a:pt x="1569457" y="779316"/>
                  </a:lnTo>
                  <a:lnTo>
                    <a:pt x="1614270" y="751829"/>
                  </a:lnTo>
                  <a:lnTo>
                    <a:pt x="1638129" y="736055"/>
                  </a:lnTo>
                  <a:lnTo>
                    <a:pt x="1653959" y="727186"/>
                  </a:lnTo>
                  <a:lnTo>
                    <a:pt x="1698402" y="685621"/>
                  </a:lnTo>
                  <a:lnTo>
                    <a:pt x="1732986" y="641340"/>
                  </a:lnTo>
                  <a:lnTo>
                    <a:pt x="1760596" y="601132"/>
                  </a:lnTo>
                  <a:lnTo>
                    <a:pt x="1785492" y="559596"/>
                  </a:lnTo>
                  <a:lnTo>
                    <a:pt x="1804246" y="515801"/>
                  </a:lnTo>
                  <a:lnTo>
                    <a:pt x="1820124" y="478914"/>
                  </a:lnTo>
                  <a:lnTo>
                    <a:pt x="1832686" y="434168"/>
                  </a:lnTo>
                  <a:lnTo>
                    <a:pt x="1840536" y="389150"/>
                  </a:lnTo>
                  <a:lnTo>
                    <a:pt x="1844166" y="344727"/>
                  </a:lnTo>
                  <a:lnTo>
                    <a:pt x="1844333" y="303005"/>
                  </a:lnTo>
                  <a:lnTo>
                    <a:pt x="1838094" y="256193"/>
                  </a:lnTo>
                  <a:lnTo>
                    <a:pt x="1833917" y="224429"/>
                  </a:lnTo>
                  <a:lnTo>
                    <a:pt x="1828799" y="195967"/>
                  </a:lnTo>
                  <a:lnTo>
                    <a:pt x="1824459" y="166367"/>
                  </a:lnTo>
                  <a:lnTo>
                    <a:pt x="1809422" y="122098"/>
                  </a:lnTo>
                  <a:lnTo>
                    <a:pt x="1792495" y="89564"/>
                  </a:lnTo>
                  <a:lnTo>
                    <a:pt x="1761690" y="61357"/>
                  </a:lnTo>
                  <a:lnTo>
                    <a:pt x="1724795" y="40225"/>
                  </a:lnTo>
                  <a:lnTo>
                    <a:pt x="1684047" y="26970"/>
                  </a:lnTo>
                  <a:lnTo>
                    <a:pt x="1648573" y="16340"/>
                  </a:lnTo>
                  <a:lnTo>
                    <a:pt x="1607841" y="11544"/>
                  </a:lnTo>
                  <a:lnTo>
                    <a:pt x="1562258" y="10123"/>
                  </a:lnTo>
                  <a:lnTo>
                    <a:pt x="1514713" y="6782"/>
                  </a:lnTo>
                  <a:lnTo>
                    <a:pt x="1504916" y="3014"/>
                  </a:lnTo>
                  <a:lnTo>
                    <a:pt x="15313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2"/>
            <p:cNvSpPr/>
            <p:nvPr>
              <p:custDataLst>
                <p:tags r:id="rId110"/>
              </p:custDataLst>
            </p:nvPr>
          </p:nvSpPr>
          <p:spPr>
            <a:xfrm>
              <a:off x="5095875" y="2162175"/>
              <a:ext cx="1419226" cy="1329047"/>
            </a:xfrm>
            <a:custGeom>
              <a:avLst/>
              <a:gdLst/>
              <a:ahLst/>
              <a:cxnLst/>
              <a:rect l="0" t="0" r="0" b="0"/>
              <a:pathLst>
                <a:path w="1419226" h="1329047">
                  <a:moveTo>
                    <a:pt x="0" y="1295400"/>
                  </a:moveTo>
                  <a:lnTo>
                    <a:pt x="0" y="1295400"/>
                  </a:lnTo>
                  <a:lnTo>
                    <a:pt x="0" y="1305513"/>
                  </a:lnTo>
                  <a:lnTo>
                    <a:pt x="2117" y="1309550"/>
                  </a:lnTo>
                  <a:lnTo>
                    <a:pt x="10113" y="1316859"/>
                  </a:lnTo>
                  <a:lnTo>
                    <a:pt x="56496" y="1325860"/>
                  </a:lnTo>
                  <a:lnTo>
                    <a:pt x="79084" y="1329046"/>
                  </a:lnTo>
                  <a:lnTo>
                    <a:pt x="124327" y="1325948"/>
                  </a:lnTo>
                  <a:lnTo>
                    <a:pt x="169668" y="1321542"/>
                  </a:lnTo>
                  <a:lnTo>
                    <a:pt x="214255" y="1310794"/>
                  </a:lnTo>
                  <a:lnTo>
                    <a:pt x="251278" y="1296551"/>
                  </a:lnTo>
                  <a:lnTo>
                    <a:pt x="289059" y="1283982"/>
                  </a:lnTo>
                  <a:lnTo>
                    <a:pt x="327065" y="1263442"/>
                  </a:lnTo>
                  <a:lnTo>
                    <a:pt x="365136" y="1242304"/>
                  </a:lnTo>
                  <a:lnTo>
                    <a:pt x="408285" y="1217579"/>
                  </a:lnTo>
                  <a:lnTo>
                    <a:pt x="449527" y="1195201"/>
                  </a:lnTo>
                  <a:lnTo>
                    <a:pt x="493615" y="1165052"/>
                  </a:lnTo>
                  <a:lnTo>
                    <a:pt x="540191" y="1129308"/>
                  </a:lnTo>
                  <a:lnTo>
                    <a:pt x="582449" y="1096963"/>
                  </a:lnTo>
                  <a:lnTo>
                    <a:pt x="621781" y="1057157"/>
                  </a:lnTo>
                  <a:lnTo>
                    <a:pt x="665303" y="1016906"/>
                  </a:lnTo>
                  <a:lnTo>
                    <a:pt x="706655" y="978169"/>
                  </a:lnTo>
                  <a:lnTo>
                    <a:pt x="740662" y="934823"/>
                  </a:lnTo>
                  <a:lnTo>
                    <a:pt x="775904" y="893523"/>
                  </a:lnTo>
                  <a:lnTo>
                    <a:pt x="808101" y="849418"/>
                  </a:lnTo>
                  <a:lnTo>
                    <a:pt x="837748" y="802836"/>
                  </a:lnTo>
                  <a:lnTo>
                    <a:pt x="861585" y="755520"/>
                  </a:lnTo>
                  <a:lnTo>
                    <a:pt x="887109" y="713043"/>
                  </a:lnTo>
                  <a:lnTo>
                    <a:pt x="904667" y="668590"/>
                  </a:lnTo>
                  <a:lnTo>
                    <a:pt x="921629" y="626961"/>
                  </a:lnTo>
                  <a:lnTo>
                    <a:pt x="935005" y="582759"/>
                  </a:lnTo>
                  <a:lnTo>
                    <a:pt x="945669" y="541204"/>
                  </a:lnTo>
                  <a:lnTo>
                    <a:pt x="951151" y="495783"/>
                  </a:lnTo>
                  <a:lnTo>
                    <a:pt x="952233" y="449966"/>
                  </a:lnTo>
                  <a:lnTo>
                    <a:pt x="949599" y="419778"/>
                  </a:lnTo>
                  <a:lnTo>
                    <a:pt x="939227" y="381134"/>
                  </a:lnTo>
                  <a:lnTo>
                    <a:pt x="926987" y="342926"/>
                  </a:lnTo>
                  <a:lnTo>
                    <a:pt x="911210" y="300335"/>
                  </a:lnTo>
                  <a:lnTo>
                    <a:pt x="884987" y="261304"/>
                  </a:lnTo>
                  <a:lnTo>
                    <a:pt x="865316" y="219891"/>
                  </a:lnTo>
                  <a:lnTo>
                    <a:pt x="850774" y="189458"/>
                  </a:lnTo>
                  <a:lnTo>
                    <a:pt x="849757" y="183455"/>
                  </a:lnTo>
                  <a:lnTo>
                    <a:pt x="851450" y="171141"/>
                  </a:lnTo>
                  <a:lnTo>
                    <a:pt x="853384" y="164894"/>
                  </a:lnTo>
                  <a:lnTo>
                    <a:pt x="858906" y="159671"/>
                  </a:lnTo>
                  <a:lnTo>
                    <a:pt x="901007" y="140862"/>
                  </a:lnTo>
                  <a:lnTo>
                    <a:pt x="939007" y="126051"/>
                  </a:lnTo>
                  <a:lnTo>
                    <a:pt x="976018" y="114960"/>
                  </a:lnTo>
                  <a:lnTo>
                    <a:pt x="1017677" y="104970"/>
                  </a:lnTo>
                  <a:lnTo>
                    <a:pt x="1059653" y="95308"/>
                  </a:lnTo>
                  <a:lnTo>
                    <a:pt x="1105605" y="85742"/>
                  </a:lnTo>
                  <a:lnTo>
                    <a:pt x="1149912" y="76205"/>
                  </a:lnTo>
                  <a:lnTo>
                    <a:pt x="1192673" y="66677"/>
                  </a:lnTo>
                  <a:lnTo>
                    <a:pt x="1236035" y="57151"/>
                  </a:lnTo>
                  <a:lnTo>
                    <a:pt x="1275693" y="47625"/>
                  </a:lnTo>
                  <a:lnTo>
                    <a:pt x="1321964" y="34925"/>
                  </a:lnTo>
                  <a:lnTo>
                    <a:pt x="1366619" y="26589"/>
                  </a:lnTo>
                  <a:lnTo>
                    <a:pt x="1403659" y="15483"/>
                  </a:lnTo>
                  <a:lnTo>
                    <a:pt x="1419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3"/>
            <p:cNvSpPr/>
            <p:nvPr>
              <p:custDataLst>
                <p:tags r:id="rId111"/>
              </p:custDataLst>
            </p:nvPr>
          </p:nvSpPr>
          <p:spPr>
            <a:xfrm>
              <a:off x="6429883" y="2081536"/>
              <a:ext cx="136662" cy="204465"/>
            </a:xfrm>
            <a:custGeom>
              <a:avLst/>
              <a:gdLst/>
              <a:ahLst/>
              <a:cxnLst/>
              <a:rect l="0" t="0" r="0" b="0"/>
              <a:pathLst>
                <a:path w="136662" h="204465">
                  <a:moveTo>
                    <a:pt x="18542" y="33014"/>
                  </a:moveTo>
                  <a:lnTo>
                    <a:pt x="18542" y="33014"/>
                  </a:lnTo>
                  <a:lnTo>
                    <a:pt x="13486" y="33014"/>
                  </a:lnTo>
                  <a:lnTo>
                    <a:pt x="8181" y="27370"/>
                  </a:lnTo>
                  <a:lnTo>
                    <a:pt x="3354" y="18864"/>
                  </a:lnTo>
                  <a:lnTo>
                    <a:pt x="0" y="6548"/>
                  </a:lnTo>
                  <a:lnTo>
                    <a:pt x="9756" y="7"/>
                  </a:lnTo>
                  <a:lnTo>
                    <a:pt x="23103" y="0"/>
                  </a:lnTo>
                  <a:lnTo>
                    <a:pt x="53675" y="5971"/>
                  </a:lnTo>
                  <a:lnTo>
                    <a:pt x="85492" y="25820"/>
                  </a:lnTo>
                  <a:lnTo>
                    <a:pt x="115388" y="53841"/>
                  </a:lnTo>
                  <a:lnTo>
                    <a:pt x="135878" y="98769"/>
                  </a:lnTo>
                  <a:lnTo>
                    <a:pt x="136661" y="115861"/>
                  </a:lnTo>
                  <a:lnTo>
                    <a:pt x="128540" y="156271"/>
                  </a:lnTo>
                  <a:lnTo>
                    <a:pt x="114751" y="180189"/>
                  </a:lnTo>
                  <a:lnTo>
                    <a:pt x="97260" y="195625"/>
                  </a:lnTo>
                  <a:lnTo>
                    <a:pt x="75692" y="204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94"/>
          <p:cNvGrpSpPr/>
          <p:nvPr/>
        </p:nvGrpSpPr>
        <p:grpSpPr>
          <a:xfrm>
            <a:off x="6829425" y="1697166"/>
            <a:ext cx="1081429" cy="522160"/>
            <a:chOff x="6829425" y="1697166"/>
            <a:chExt cx="1081429" cy="522160"/>
          </a:xfrm>
        </p:grpSpPr>
        <p:sp>
          <p:nvSpPr>
            <p:cNvPr id="99" name="SMARTInkShape-424"/>
            <p:cNvSpPr/>
            <p:nvPr>
              <p:custDataLst>
                <p:tags r:id="rId102"/>
              </p:custDataLst>
            </p:nvPr>
          </p:nvSpPr>
          <p:spPr>
            <a:xfrm>
              <a:off x="6829425" y="1839256"/>
              <a:ext cx="190501" cy="357397"/>
            </a:xfrm>
            <a:custGeom>
              <a:avLst/>
              <a:gdLst/>
              <a:ahLst/>
              <a:cxnLst/>
              <a:rect l="0" t="0" r="0" b="0"/>
              <a:pathLst>
                <a:path w="190501" h="357397">
                  <a:moveTo>
                    <a:pt x="0" y="65744"/>
                  </a:moveTo>
                  <a:lnTo>
                    <a:pt x="0" y="65744"/>
                  </a:lnTo>
                  <a:lnTo>
                    <a:pt x="5056" y="65744"/>
                  </a:lnTo>
                  <a:lnTo>
                    <a:pt x="6545" y="64686"/>
                  </a:lnTo>
                  <a:lnTo>
                    <a:pt x="7538" y="62922"/>
                  </a:lnTo>
                  <a:lnTo>
                    <a:pt x="9409" y="48410"/>
                  </a:lnTo>
                  <a:lnTo>
                    <a:pt x="8389" y="47838"/>
                  </a:lnTo>
                  <a:lnTo>
                    <a:pt x="4014" y="47033"/>
                  </a:lnTo>
                  <a:lnTo>
                    <a:pt x="6371" y="46845"/>
                  </a:lnTo>
                  <a:lnTo>
                    <a:pt x="13646" y="61908"/>
                  </a:lnTo>
                  <a:lnTo>
                    <a:pt x="25877" y="101771"/>
                  </a:lnTo>
                  <a:lnTo>
                    <a:pt x="29493" y="116681"/>
                  </a:lnTo>
                  <a:lnTo>
                    <a:pt x="43416" y="149301"/>
                  </a:lnTo>
                  <a:lnTo>
                    <a:pt x="54675" y="192654"/>
                  </a:lnTo>
                  <a:lnTo>
                    <a:pt x="63708" y="231523"/>
                  </a:lnTo>
                  <a:lnTo>
                    <a:pt x="74346" y="279016"/>
                  </a:lnTo>
                  <a:lnTo>
                    <a:pt x="83438" y="318559"/>
                  </a:lnTo>
                  <a:lnTo>
                    <a:pt x="98542" y="348790"/>
                  </a:lnTo>
                  <a:lnTo>
                    <a:pt x="104827" y="355584"/>
                  </a:lnTo>
                  <a:lnTo>
                    <a:pt x="107985" y="357396"/>
                  </a:lnTo>
                  <a:lnTo>
                    <a:pt x="111147" y="356487"/>
                  </a:lnTo>
                  <a:lnTo>
                    <a:pt x="117485" y="349833"/>
                  </a:lnTo>
                  <a:lnTo>
                    <a:pt x="136526" y="307943"/>
                  </a:lnTo>
                  <a:lnTo>
                    <a:pt x="146050" y="268035"/>
                  </a:lnTo>
                  <a:lnTo>
                    <a:pt x="155575" y="231162"/>
                  </a:lnTo>
                  <a:lnTo>
                    <a:pt x="165100" y="184960"/>
                  </a:lnTo>
                  <a:lnTo>
                    <a:pt x="168628" y="152243"/>
                  </a:lnTo>
                  <a:lnTo>
                    <a:pt x="173437" y="109717"/>
                  </a:lnTo>
                  <a:lnTo>
                    <a:pt x="181563" y="74187"/>
                  </a:lnTo>
                  <a:lnTo>
                    <a:pt x="188735" y="29312"/>
                  </a:lnTo>
                  <a:lnTo>
                    <a:pt x="189977" y="9676"/>
                  </a:lnTo>
                  <a:lnTo>
                    <a:pt x="189093" y="6140"/>
                  </a:lnTo>
                  <a:lnTo>
                    <a:pt x="187445" y="3783"/>
                  </a:lnTo>
                  <a:lnTo>
                    <a:pt x="182253" y="0"/>
                  </a:lnTo>
                  <a:lnTo>
                    <a:pt x="181827" y="748"/>
                  </a:lnTo>
                  <a:lnTo>
                    <a:pt x="190500" y="18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5"/>
            <p:cNvSpPr/>
            <p:nvPr>
              <p:custDataLst>
                <p:tags r:id="rId103"/>
              </p:custDataLst>
            </p:nvPr>
          </p:nvSpPr>
          <p:spPr>
            <a:xfrm>
              <a:off x="7021957" y="1983183"/>
              <a:ext cx="131319" cy="117028"/>
            </a:xfrm>
            <a:custGeom>
              <a:avLst/>
              <a:gdLst/>
              <a:ahLst/>
              <a:cxnLst/>
              <a:rect l="0" t="0" r="0" b="0"/>
              <a:pathLst>
                <a:path w="131319" h="117028">
                  <a:moveTo>
                    <a:pt x="93218" y="45642"/>
                  </a:moveTo>
                  <a:lnTo>
                    <a:pt x="93218" y="45642"/>
                  </a:lnTo>
                  <a:lnTo>
                    <a:pt x="85614" y="36979"/>
                  </a:lnTo>
                  <a:lnTo>
                    <a:pt x="78030" y="22849"/>
                  </a:lnTo>
                  <a:lnTo>
                    <a:pt x="74255" y="11490"/>
                  </a:lnTo>
                  <a:lnTo>
                    <a:pt x="69620" y="4710"/>
                  </a:lnTo>
                  <a:lnTo>
                    <a:pt x="64033" y="992"/>
                  </a:lnTo>
                  <a:lnTo>
                    <a:pt x="61061" y="0"/>
                  </a:lnTo>
                  <a:lnTo>
                    <a:pt x="52115" y="1721"/>
                  </a:lnTo>
                  <a:lnTo>
                    <a:pt x="46766" y="3661"/>
                  </a:lnTo>
                  <a:lnTo>
                    <a:pt x="29125" y="21561"/>
                  </a:lnTo>
                  <a:lnTo>
                    <a:pt x="8251" y="57745"/>
                  </a:lnTo>
                  <a:lnTo>
                    <a:pt x="0" y="83663"/>
                  </a:lnTo>
                  <a:lnTo>
                    <a:pt x="4516" y="97466"/>
                  </a:lnTo>
                  <a:lnTo>
                    <a:pt x="12520" y="111008"/>
                  </a:lnTo>
                  <a:lnTo>
                    <a:pt x="19605" y="117027"/>
                  </a:lnTo>
                  <a:lnTo>
                    <a:pt x="31926" y="116880"/>
                  </a:lnTo>
                  <a:lnTo>
                    <a:pt x="45868" y="113287"/>
                  </a:lnTo>
                  <a:lnTo>
                    <a:pt x="55593" y="108162"/>
                  </a:lnTo>
                  <a:lnTo>
                    <a:pt x="60621" y="102356"/>
                  </a:lnTo>
                  <a:lnTo>
                    <a:pt x="81014" y="54908"/>
                  </a:lnTo>
                  <a:lnTo>
                    <a:pt x="83164" y="39829"/>
                  </a:lnTo>
                  <a:lnTo>
                    <a:pt x="83340" y="39650"/>
                  </a:lnTo>
                  <a:lnTo>
                    <a:pt x="84646" y="45513"/>
                  </a:lnTo>
                  <a:lnTo>
                    <a:pt x="94442" y="71392"/>
                  </a:lnTo>
                  <a:lnTo>
                    <a:pt x="131318" y="102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6"/>
            <p:cNvSpPr/>
            <p:nvPr>
              <p:custDataLst>
                <p:tags r:id="rId104"/>
              </p:custDataLst>
            </p:nvPr>
          </p:nvSpPr>
          <p:spPr>
            <a:xfrm>
              <a:off x="7164125" y="1943100"/>
              <a:ext cx="112976" cy="167903"/>
            </a:xfrm>
            <a:custGeom>
              <a:avLst/>
              <a:gdLst/>
              <a:ahLst/>
              <a:cxnLst/>
              <a:rect l="0" t="0" r="0" b="0"/>
              <a:pathLst>
                <a:path w="112976" h="167903">
                  <a:moveTo>
                    <a:pt x="8200" y="57150"/>
                  </a:moveTo>
                  <a:lnTo>
                    <a:pt x="8200" y="57150"/>
                  </a:lnTo>
                  <a:lnTo>
                    <a:pt x="8200" y="52094"/>
                  </a:lnTo>
                  <a:lnTo>
                    <a:pt x="0" y="26559"/>
                  </a:lnTo>
                  <a:lnTo>
                    <a:pt x="1675" y="24056"/>
                  </a:lnTo>
                  <a:lnTo>
                    <a:pt x="9181" y="21275"/>
                  </a:lnTo>
                  <a:lnTo>
                    <a:pt x="20250" y="19709"/>
                  </a:lnTo>
                  <a:lnTo>
                    <a:pt x="40346" y="29358"/>
                  </a:lnTo>
                  <a:lnTo>
                    <a:pt x="51767" y="42682"/>
                  </a:lnTo>
                  <a:lnTo>
                    <a:pt x="70107" y="74294"/>
                  </a:lnTo>
                  <a:lnTo>
                    <a:pt x="72404" y="103740"/>
                  </a:lnTo>
                  <a:lnTo>
                    <a:pt x="65051" y="147684"/>
                  </a:lnTo>
                  <a:lnTo>
                    <a:pt x="57249" y="167902"/>
                  </a:lnTo>
                  <a:lnTo>
                    <a:pt x="55716" y="166968"/>
                  </a:lnTo>
                  <a:lnTo>
                    <a:pt x="51190" y="160286"/>
                  </a:lnTo>
                  <a:lnTo>
                    <a:pt x="50619" y="155541"/>
                  </a:lnTo>
                  <a:lnTo>
                    <a:pt x="54931" y="116464"/>
                  </a:lnTo>
                  <a:lnTo>
                    <a:pt x="60616" y="91423"/>
                  </a:lnTo>
                  <a:lnTo>
                    <a:pt x="82627" y="49943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7"/>
            <p:cNvSpPr/>
            <p:nvPr>
              <p:custDataLst>
                <p:tags r:id="rId105"/>
              </p:custDataLst>
            </p:nvPr>
          </p:nvSpPr>
          <p:spPr>
            <a:xfrm>
              <a:off x="7460111" y="1771660"/>
              <a:ext cx="102740" cy="447666"/>
            </a:xfrm>
            <a:custGeom>
              <a:avLst/>
              <a:gdLst/>
              <a:ahLst/>
              <a:cxnLst/>
              <a:rect l="0" t="0" r="0" b="0"/>
              <a:pathLst>
                <a:path w="102740" h="447666">
                  <a:moveTo>
                    <a:pt x="83689" y="9515"/>
                  </a:moveTo>
                  <a:lnTo>
                    <a:pt x="83689" y="9515"/>
                  </a:lnTo>
                  <a:lnTo>
                    <a:pt x="83689" y="4459"/>
                  </a:lnTo>
                  <a:lnTo>
                    <a:pt x="84747" y="2969"/>
                  </a:lnTo>
                  <a:lnTo>
                    <a:pt x="86511" y="1976"/>
                  </a:lnTo>
                  <a:lnTo>
                    <a:pt x="93180" y="0"/>
                  </a:lnTo>
                  <a:lnTo>
                    <a:pt x="70419" y="24900"/>
                  </a:lnTo>
                  <a:lnTo>
                    <a:pt x="47225" y="67437"/>
                  </a:lnTo>
                  <a:lnTo>
                    <a:pt x="29258" y="105582"/>
                  </a:lnTo>
                  <a:lnTo>
                    <a:pt x="19633" y="140758"/>
                  </a:lnTo>
                  <a:lnTo>
                    <a:pt x="11828" y="176854"/>
                  </a:lnTo>
                  <a:lnTo>
                    <a:pt x="2542" y="219258"/>
                  </a:lnTo>
                  <a:lnTo>
                    <a:pt x="0" y="256545"/>
                  </a:lnTo>
                  <a:lnTo>
                    <a:pt x="4513" y="292167"/>
                  </a:lnTo>
                  <a:lnTo>
                    <a:pt x="13575" y="325639"/>
                  </a:lnTo>
                  <a:lnTo>
                    <a:pt x="30577" y="372116"/>
                  </a:lnTo>
                  <a:lnTo>
                    <a:pt x="49020" y="404819"/>
                  </a:lnTo>
                  <a:lnTo>
                    <a:pt x="102739" y="447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8"/>
            <p:cNvSpPr/>
            <p:nvPr>
              <p:custDataLst>
                <p:tags r:id="rId106"/>
              </p:custDataLst>
            </p:nvPr>
          </p:nvSpPr>
          <p:spPr>
            <a:xfrm>
              <a:off x="7572375" y="1961745"/>
              <a:ext cx="238126" cy="238531"/>
            </a:xfrm>
            <a:custGeom>
              <a:avLst/>
              <a:gdLst/>
              <a:ahLst/>
              <a:cxnLst/>
              <a:rect l="0" t="0" r="0" b="0"/>
              <a:pathLst>
                <a:path w="238126" h="238531">
                  <a:moveTo>
                    <a:pt x="0" y="238530"/>
                  </a:moveTo>
                  <a:lnTo>
                    <a:pt x="0" y="238530"/>
                  </a:lnTo>
                  <a:lnTo>
                    <a:pt x="20723" y="225347"/>
                  </a:lnTo>
                  <a:lnTo>
                    <a:pt x="35773" y="208871"/>
                  </a:lnTo>
                  <a:lnTo>
                    <a:pt x="60189" y="162297"/>
                  </a:lnTo>
                  <a:lnTo>
                    <a:pt x="72999" y="124263"/>
                  </a:lnTo>
                  <a:lnTo>
                    <a:pt x="82542" y="87316"/>
                  </a:lnTo>
                  <a:lnTo>
                    <a:pt x="91015" y="46500"/>
                  </a:lnTo>
                  <a:lnTo>
                    <a:pt x="94692" y="5051"/>
                  </a:lnTo>
                  <a:lnTo>
                    <a:pt x="93820" y="1386"/>
                  </a:lnTo>
                  <a:lnTo>
                    <a:pt x="92180" y="0"/>
                  </a:lnTo>
                  <a:lnTo>
                    <a:pt x="90029" y="135"/>
                  </a:lnTo>
                  <a:lnTo>
                    <a:pt x="88594" y="2342"/>
                  </a:lnTo>
                  <a:lnTo>
                    <a:pt x="79432" y="47033"/>
                  </a:lnTo>
                  <a:lnTo>
                    <a:pt x="76838" y="91578"/>
                  </a:lnTo>
                  <a:lnTo>
                    <a:pt x="79211" y="126903"/>
                  </a:lnTo>
                  <a:lnTo>
                    <a:pt x="89495" y="157801"/>
                  </a:lnTo>
                  <a:lnTo>
                    <a:pt x="98602" y="172747"/>
                  </a:lnTo>
                  <a:lnTo>
                    <a:pt x="103835" y="173508"/>
                  </a:lnTo>
                  <a:lnTo>
                    <a:pt x="118114" y="168709"/>
                  </a:lnTo>
                  <a:lnTo>
                    <a:pt x="129401" y="159521"/>
                  </a:lnTo>
                  <a:lnTo>
                    <a:pt x="159593" y="116444"/>
                  </a:lnTo>
                  <a:lnTo>
                    <a:pt x="177493" y="69034"/>
                  </a:lnTo>
                  <a:lnTo>
                    <a:pt x="190277" y="25310"/>
                  </a:lnTo>
                  <a:lnTo>
                    <a:pt x="198533" y="12165"/>
                  </a:lnTo>
                  <a:lnTo>
                    <a:pt x="199030" y="12478"/>
                  </a:lnTo>
                  <a:lnTo>
                    <a:pt x="216246" y="52784"/>
                  </a:lnTo>
                  <a:lnTo>
                    <a:pt x="234784" y="99289"/>
                  </a:lnTo>
                  <a:lnTo>
                    <a:pt x="238125" y="114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9"/>
            <p:cNvSpPr/>
            <p:nvPr>
              <p:custDataLst>
                <p:tags r:id="rId107"/>
              </p:custDataLst>
            </p:nvPr>
          </p:nvSpPr>
          <p:spPr>
            <a:xfrm>
              <a:off x="7648621" y="1758957"/>
              <a:ext cx="133305" cy="102404"/>
            </a:xfrm>
            <a:custGeom>
              <a:avLst/>
              <a:gdLst/>
              <a:ahLst/>
              <a:cxnLst/>
              <a:rect l="0" t="0" r="0" b="0"/>
              <a:pathLst>
                <a:path w="133305" h="102404">
                  <a:moveTo>
                    <a:pt x="28529" y="31743"/>
                  </a:moveTo>
                  <a:lnTo>
                    <a:pt x="28529" y="31743"/>
                  </a:lnTo>
                  <a:lnTo>
                    <a:pt x="20329" y="31743"/>
                  </a:lnTo>
                  <a:lnTo>
                    <a:pt x="3893" y="57690"/>
                  </a:lnTo>
                  <a:lnTo>
                    <a:pt x="107" y="94800"/>
                  </a:lnTo>
                  <a:lnTo>
                    <a:pt x="0" y="102403"/>
                  </a:lnTo>
                  <a:lnTo>
                    <a:pt x="2101" y="101074"/>
                  </a:lnTo>
                  <a:lnTo>
                    <a:pt x="10081" y="91132"/>
                  </a:lnTo>
                  <a:lnTo>
                    <a:pt x="15038" y="78952"/>
                  </a:lnTo>
                  <a:lnTo>
                    <a:pt x="26087" y="42076"/>
                  </a:lnTo>
                  <a:lnTo>
                    <a:pt x="45527" y="9950"/>
                  </a:lnTo>
                  <a:lnTo>
                    <a:pt x="55839" y="1596"/>
                  </a:lnTo>
                  <a:lnTo>
                    <a:pt x="59436" y="3"/>
                  </a:lnTo>
                  <a:lnTo>
                    <a:pt x="61833" y="0"/>
                  </a:lnTo>
                  <a:lnTo>
                    <a:pt x="70738" y="7599"/>
                  </a:lnTo>
                  <a:lnTo>
                    <a:pt x="88935" y="41905"/>
                  </a:lnTo>
                  <a:lnTo>
                    <a:pt x="133304" y="88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30"/>
            <p:cNvSpPr/>
            <p:nvPr>
              <p:custDataLst>
                <p:tags r:id="rId108"/>
              </p:custDataLst>
            </p:nvPr>
          </p:nvSpPr>
          <p:spPr>
            <a:xfrm>
              <a:off x="7848600" y="1697166"/>
              <a:ext cx="62254" cy="388810"/>
            </a:xfrm>
            <a:custGeom>
              <a:avLst/>
              <a:gdLst/>
              <a:ahLst/>
              <a:cxnLst/>
              <a:rect l="0" t="0" r="0" b="0"/>
              <a:pathLst>
                <a:path w="62254" h="388810">
                  <a:moveTo>
                    <a:pt x="19050" y="17334"/>
                  </a:moveTo>
                  <a:lnTo>
                    <a:pt x="19050" y="17334"/>
                  </a:lnTo>
                  <a:lnTo>
                    <a:pt x="19050" y="0"/>
                  </a:lnTo>
                  <a:lnTo>
                    <a:pt x="19050" y="13962"/>
                  </a:lnTo>
                  <a:lnTo>
                    <a:pt x="36950" y="59067"/>
                  </a:lnTo>
                  <a:lnTo>
                    <a:pt x="50573" y="96839"/>
                  </a:lnTo>
                  <a:lnTo>
                    <a:pt x="55201" y="133201"/>
                  </a:lnTo>
                  <a:lnTo>
                    <a:pt x="62253" y="177687"/>
                  </a:lnTo>
                  <a:lnTo>
                    <a:pt x="58472" y="217048"/>
                  </a:lnTo>
                  <a:lnTo>
                    <a:pt x="54720" y="254309"/>
                  </a:lnTo>
                  <a:lnTo>
                    <a:pt x="46905" y="297099"/>
                  </a:lnTo>
                  <a:lnTo>
                    <a:pt x="35065" y="332708"/>
                  </a:lnTo>
                  <a:lnTo>
                    <a:pt x="0" y="388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95"/>
          <p:cNvGrpSpPr/>
          <p:nvPr/>
        </p:nvGrpSpPr>
        <p:grpSpPr>
          <a:xfrm>
            <a:off x="8144660" y="1754316"/>
            <a:ext cx="904091" cy="283527"/>
            <a:chOff x="8144660" y="1754316"/>
            <a:chExt cx="904091" cy="283527"/>
          </a:xfrm>
        </p:grpSpPr>
        <p:sp>
          <p:nvSpPr>
            <p:cNvPr id="107" name="SMARTInkShape-431"/>
            <p:cNvSpPr/>
            <p:nvPr>
              <p:custDataLst>
                <p:tags r:id="rId97"/>
              </p:custDataLst>
            </p:nvPr>
          </p:nvSpPr>
          <p:spPr>
            <a:xfrm>
              <a:off x="8153400" y="1933575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23370" y="11585"/>
                  </a:lnTo>
                  <a:lnTo>
                    <a:pt x="40020" y="51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32"/>
            <p:cNvSpPr/>
            <p:nvPr>
              <p:custDataLst>
                <p:tags r:id="rId98"/>
              </p:custDataLst>
            </p:nvPr>
          </p:nvSpPr>
          <p:spPr>
            <a:xfrm>
              <a:off x="8144660" y="2019300"/>
              <a:ext cx="142091" cy="18543"/>
            </a:xfrm>
            <a:custGeom>
              <a:avLst/>
              <a:gdLst/>
              <a:ahLst/>
              <a:cxnLst/>
              <a:rect l="0" t="0" r="0" b="0"/>
              <a:pathLst>
                <a:path w="142091" h="18543">
                  <a:moveTo>
                    <a:pt x="18265" y="0"/>
                  </a:moveTo>
                  <a:lnTo>
                    <a:pt x="18265" y="0"/>
                  </a:lnTo>
                  <a:lnTo>
                    <a:pt x="8152" y="5056"/>
                  </a:lnTo>
                  <a:lnTo>
                    <a:pt x="5173" y="7604"/>
                  </a:lnTo>
                  <a:lnTo>
                    <a:pt x="0" y="17334"/>
                  </a:lnTo>
                  <a:lnTo>
                    <a:pt x="14618" y="18542"/>
                  </a:lnTo>
                  <a:lnTo>
                    <a:pt x="54226" y="13843"/>
                  </a:lnTo>
                  <a:lnTo>
                    <a:pt x="96066" y="10805"/>
                  </a:lnTo>
                  <a:lnTo>
                    <a:pt x="1420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33"/>
            <p:cNvSpPr/>
            <p:nvPr>
              <p:custDataLst>
                <p:tags r:id="rId99"/>
              </p:custDataLst>
            </p:nvPr>
          </p:nvSpPr>
          <p:spPr>
            <a:xfrm>
              <a:off x="8548846" y="1754316"/>
              <a:ext cx="195105" cy="277144"/>
            </a:xfrm>
            <a:custGeom>
              <a:avLst/>
              <a:gdLst/>
              <a:ahLst/>
              <a:cxnLst/>
              <a:rect l="0" t="0" r="0" b="0"/>
              <a:pathLst>
                <a:path w="195105" h="277144">
                  <a:moveTo>
                    <a:pt x="14129" y="17334"/>
                  </a:moveTo>
                  <a:lnTo>
                    <a:pt x="14129" y="17334"/>
                  </a:lnTo>
                  <a:lnTo>
                    <a:pt x="872" y="4076"/>
                  </a:lnTo>
                  <a:lnTo>
                    <a:pt x="0" y="2146"/>
                  </a:lnTo>
                  <a:lnTo>
                    <a:pt x="476" y="858"/>
                  </a:lnTo>
                  <a:lnTo>
                    <a:pt x="1851" y="0"/>
                  </a:lnTo>
                  <a:lnTo>
                    <a:pt x="3828" y="487"/>
                  </a:lnTo>
                  <a:lnTo>
                    <a:pt x="13782" y="8344"/>
                  </a:lnTo>
                  <a:lnTo>
                    <a:pt x="41695" y="41193"/>
                  </a:lnTo>
                  <a:lnTo>
                    <a:pt x="62848" y="83077"/>
                  </a:lnTo>
                  <a:lnTo>
                    <a:pt x="78894" y="122421"/>
                  </a:lnTo>
                  <a:lnTo>
                    <a:pt x="97053" y="167592"/>
                  </a:lnTo>
                  <a:lnTo>
                    <a:pt x="114548" y="209567"/>
                  </a:lnTo>
                  <a:lnTo>
                    <a:pt x="128196" y="250784"/>
                  </a:lnTo>
                  <a:lnTo>
                    <a:pt x="141082" y="274879"/>
                  </a:lnTo>
                  <a:lnTo>
                    <a:pt x="143215" y="276872"/>
                  </a:lnTo>
                  <a:lnTo>
                    <a:pt x="144636" y="277143"/>
                  </a:lnTo>
                  <a:lnTo>
                    <a:pt x="145584" y="276265"/>
                  </a:lnTo>
                  <a:lnTo>
                    <a:pt x="154768" y="249301"/>
                  </a:lnTo>
                  <a:lnTo>
                    <a:pt x="157769" y="202202"/>
                  </a:lnTo>
                  <a:lnTo>
                    <a:pt x="163463" y="167712"/>
                  </a:lnTo>
                  <a:lnTo>
                    <a:pt x="165167" y="136027"/>
                  </a:lnTo>
                  <a:lnTo>
                    <a:pt x="168746" y="103600"/>
                  </a:lnTo>
                  <a:lnTo>
                    <a:pt x="173864" y="71550"/>
                  </a:lnTo>
                  <a:lnTo>
                    <a:pt x="181638" y="27989"/>
                  </a:lnTo>
                  <a:lnTo>
                    <a:pt x="195104" y="17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4"/>
            <p:cNvSpPr/>
            <p:nvPr>
              <p:custDataLst>
                <p:tags r:id="rId100"/>
              </p:custDataLst>
            </p:nvPr>
          </p:nvSpPr>
          <p:spPr>
            <a:xfrm>
              <a:off x="8755000" y="1906751"/>
              <a:ext cx="122301" cy="110365"/>
            </a:xfrm>
            <a:custGeom>
              <a:avLst/>
              <a:gdLst/>
              <a:ahLst/>
              <a:cxnLst/>
              <a:rect l="0" t="0" r="0" b="0"/>
              <a:pathLst>
                <a:path w="122301" h="110365">
                  <a:moveTo>
                    <a:pt x="84200" y="26824"/>
                  </a:moveTo>
                  <a:lnTo>
                    <a:pt x="84200" y="26824"/>
                  </a:lnTo>
                  <a:lnTo>
                    <a:pt x="84200" y="18623"/>
                  </a:lnTo>
                  <a:lnTo>
                    <a:pt x="59311" y="2188"/>
                  </a:lnTo>
                  <a:lnTo>
                    <a:pt x="52677" y="0"/>
                  </a:lnTo>
                  <a:lnTo>
                    <a:pt x="49426" y="475"/>
                  </a:lnTo>
                  <a:lnTo>
                    <a:pt x="42992" y="3824"/>
                  </a:lnTo>
                  <a:lnTo>
                    <a:pt x="15680" y="28886"/>
                  </a:lnTo>
                  <a:lnTo>
                    <a:pt x="11414" y="41498"/>
                  </a:lnTo>
                  <a:lnTo>
                    <a:pt x="761" y="88306"/>
                  </a:lnTo>
                  <a:lnTo>
                    <a:pt x="0" y="93212"/>
                  </a:lnTo>
                  <a:lnTo>
                    <a:pt x="1975" y="101486"/>
                  </a:lnTo>
                  <a:lnTo>
                    <a:pt x="3982" y="105173"/>
                  </a:lnTo>
                  <a:lnTo>
                    <a:pt x="7439" y="107632"/>
                  </a:lnTo>
                  <a:lnTo>
                    <a:pt x="16923" y="110364"/>
                  </a:lnTo>
                  <a:lnTo>
                    <a:pt x="28193" y="108755"/>
                  </a:lnTo>
                  <a:lnTo>
                    <a:pt x="34162" y="106845"/>
                  </a:lnTo>
                  <a:lnTo>
                    <a:pt x="43616" y="99078"/>
                  </a:lnTo>
                  <a:lnTo>
                    <a:pt x="51345" y="87512"/>
                  </a:lnTo>
                  <a:lnTo>
                    <a:pt x="72750" y="40436"/>
                  </a:lnTo>
                  <a:lnTo>
                    <a:pt x="74451" y="40132"/>
                  </a:lnTo>
                  <a:lnTo>
                    <a:pt x="79162" y="42616"/>
                  </a:lnTo>
                  <a:lnTo>
                    <a:pt x="87763" y="49965"/>
                  </a:lnTo>
                  <a:lnTo>
                    <a:pt x="122300" y="83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5"/>
            <p:cNvSpPr/>
            <p:nvPr>
              <p:custDataLst>
                <p:tags r:id="rId101"/>
              </p:custDataLst>
            </p:nvPr>
          </p:nvSpPr>
          <p:spPr>
            <a:xfrm>
              <a:off x="8915400" y="1857375"/>
              <a:ext cx="133351" cy="154481"/>
            </a:xfrm>
            <a:custGeom>
              <a:avLst/>
              <a:gdLst/>
              <a:ahLst/>
              <a:cxnLst/>
              <a:rect l="0" t="0" r="0" b="0"/>
              <a:pathLst>
                <a:path w="133351" h="15448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822" y="46789"/>
                  </a:lnTo>
                  <a:lnTo>
                    <a:pt x="5057" y="43892"/>
                  </a:lnTo>
                  <a:lnTo>
                    <a:pt x="10361" y="40674"/>
                  </a:lnTo>
                  <a:lnTo>
                    <a:pt x="13257" y="39816"/>
                  </a:lnTo>
                  <a:lnTo>
                    <a:pt x="16246" y="40303"/>
                  </a:lnTo>
                  <a:lnTo>
                    <a:pt x="36856" y="51508"/>
                  </a:lnTo>
                  <a:lnTo>
                    <a:pt x="54546" y="70648"/>
                  </a:lnTo>
                  <a:lnTo>
                    <a:pt x="68138" y="101484"/>
                  </a:lnTo>
                  <a:lnTo>
                    <a:pt x="69795" y="122362"/>
                  </a:lnTo>
                  <a:lnTo>
                    <a:pt x="67292" y="151523"/>
                  </a:lnTo>
                  <a:lnTo>
                    <a:pt x="66028" y="153932"/>
                  </a:lnTo>
                  <a:lnTo>
                    <a:pt x="64127" y="154480"/>
                  </a:lnTo>
                  <a:lnTo>
                    <a:pt x="61802" y="153787"/>
                  </a:lnTo>
                  <a:lnTo>
                    <a:pt x="61310" y="152266"/>
                  </a:lnTo>
                  <a:lnTo>
                    <a:pt x="62040" y="150194"/>
                  </a:lnTo>
                  <a:lnTo>
                    <a:pt x="65674" y="141895"/>
                  </a:lnTo>
                  <a:lnTo>
                    <a:pt x="79452" y="102073"/>
                  </a:lnTo>
                  <a:lnTo>
                    <a:pt x="95286" y="60557"/>
                  </a:lnTo>
                  <a:lnTo>
                    <a:pt x="115562" y="2285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436"/>
          <p:cNvSpPr/>
          <p:nvPr>
            <p:custDataLst>
              <p:tags r:id="rId2"/>
            </p:custDataLst>
          </p:nvPr>
        </p:nvSpPr>
        <p:spPr>
          <a:xfrm>
            <a:off x="9325276" y="1651862"/>
            <a:ext cx="123525" cy="502688"/>
          </a:xfrm>
          <a:custGeom>
            <a:avLst/>
            <a:gdLst/>
            <a:ahLst/>
            <a:cxnLst/>
            <a:rect l="0" t="0" r="0" b="0"/>
            <a:pathLst>
              <a:path w="123525" h="502688">
                <a:moveTo>
                  <a:pt x="104474" y="5488"/>
                </a:moveTo>
                <a:lnTo>
                  <a:pt x="104474" y="5488"/>
                </a:lnTo>
                <a:lnTo>
                  <a:pt x="99417" y="432"/>
                </a:lnTo>
                <a:lnTo>
                  <a:pt x="96869" y="0"/>
                </a:lnTo>
                <a:lnTo>
                  <a:pt x="94113" y="771"/>
                </a:lnTo>
                <a:lnTo>
                  <a:pt x="82354" y="9735"/>
                </a:lnTo>
                <a:lnTo>
                  <a:pt x="64474" y="26671"/>
                </a:lnTo>
                <a:lnTo>
                  <a:pt x="50750" y="68508"/>
                </a:lnTo>
                <a:lnTo>
                  <a:pt x="35026" y="109541"/>
                </a:lnTo>
                <a:lnTo>
                  <a:pt x="16907" y="153277"/>
                </a:lnTo>
                <a:lnTo>
                  <a:pt x="11501" y="190153"/>
                </a:lnTo>
                <a:lnTo>
                  <a:pt x="4842" y="227891"/>
                </a:lnTo>
                <a:lnTo>
                  <a:pt x="1985" y="261673"/>
                </a:lnTo>
                <a:lnTo>
                  <a:pt x="715" y="297148"/>
                </a:lnTo>
                <a:lnTo>
                  <a:pt x="0" y="336028"/>
                </a:lnTo>
                <a:lnTo>
                  <a:pt x="846" y="372830"/>
                </a:lnTo>
                <a:lnTo>
                  <a:pt x="4796" y="394176"/>
                </a:lnTo>
                <a:lnTo>
                  <a:pt x="29045" y="439238"/>
                </a:lnTo>
                <a:lnTo>
                  <a:pt x="59877" y="482622"/>
                </a:lnTo>
                <a:lnTo>
                  <a:pt x="81265" y="500462"/>
                </a:lnTo>
                <a:lnTo>
                  <a:pt x="89001" y="502687"/>
                </a:lnTo>
                <a:lnTo>
                  <a:pt x="123524" y="5007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97"/>
          <p:cNvGrpSpPr/>
          <p:nvPr/>
        </p:nvGrpSpPr>
        <p:grpSpPr>
          <a:xfrm>
            <a:off x="9694042" y="1530794"/>
            <a:ext cx="925673" cy="606447"/>
            <a:chOff x="9694042" y="1530794"/>
            <a:chExt cx="925673" cy="606447"/>
          </a:xfrm>
        </p:grpSpPr>
        <p:sp>
          <p:nvSpPr>
            <p:cNvPr id="114" name="SMARTInkShape-437"/>
            <p:cNvSpPr/>
            <p:nvPr>
              <p:custDataLst>
                <p:tags r:id="rId89"/>
              </p:custDataLst>
            </p:nvPr>
          </p:nvSpPr>
          <p:spPr>
            <a:xfrm>
              <a:off x="9699192" y="1591102"/>
              <a:ext cx="263844" cy="246673"/>
            </a:xfrm>
            <a:custGeom>
              <a:avLst/>
              <a:gdLst/>
              <a:ahLst/>
              <a:cxnLst/>
              <a:rect l="0" t="0" r="0" b="0"/>
              <a:pathLst>
                <a:path w="263844" h="246673">
                  <a:moveTo>
                    <a:pt x="254433" y="18623"/>
                  </a:moveTo>
                  <a:lnTo>
                    <a:pt x="254433" y="18623"/>
                  </a:lnTo>
                  <a:lnTo>
                    <a:pt x="254433" y="13567"/>
                  </a:lnTo>
                  <a:lnTo>
                    <a:pt x="255491" y="12077"/>
                  </a:lnTo>
                  <a:lnTo>
                    <a:pt x="257257" y="11084"/>
                  </a:lnTo>
                  <a:lnTo>
                    <a:pt x="259490" y="10422"/>
                  </a:lnTo>
                  <a:lnTo>
                    <a:pt x="260979" y="8922"/>
                  </a:lnTo>
                  <a:lnTo>
                    <a:pt x="263843" y="0"/>
                  </a:lnTo>
                  <a:lnTo>
                    <a:pt x="223853" y="16903"/>
                  </a:lnTo>
                  <a:lnTo>
                    <a:pt x="183026" y="39576"/>
                  </a:lnTo>
                  <a:lnTo>
                    <a:pt x="142331" y="56555"/>
                  </a:lnTo>
                  <a:lnTo>
                    <a:pt x="98955" y="78938"/>
                  </a:lnTo>
                  <a:lnTo>
                    <a:pt x="82658" y="88470"/>
                  </a:lnTo>
                  <a:lnTo>
                    <a:pt x="81709" y="91646"/>
                  </a:lnTo>
                  <a:lnTo>
                    <a:pt x="83192" y="94822"/>
                  </a:lnTo>
                  <a:lnTo>
                    <a:pt x="86297" y="97997"/>
                  </a:lnTo>
                  <a:lnTo>
                    <a:pt x="98215" y="101525"/>
                  </a:lnTo>
                  <a:lnTo>
                    <a:pt x="139826" y="105035"/>
                  </a:lnTo>
                  <a:lnTo>
                    <a:pt x="154460" y="109239"/>
                  </a:lnTo>
                  <a:lnTo>
                    <a:pt x="162376" y="114636"/>
                  </a:lnTo>
                  <a:lnTo>
                    <a:pt x="164486" y="117556"/>
                  </a:lnTo>
                  <a:lnTo>
                    <a:pt x="163777" y="121620"/>
                  </a:lnTo>
                  <a:lnTo>
                    <a:pt x="157344" y="131780"/>
                  </a:lnTo>
                  <a:lnTo>
                    <a:pt x="122408" y="158943"/>
                  </a:lnTo>
                  <a:lnTo>
                    <a:pt x="96783" y="170266"/>
                  </a:lnTo>
                  <a:lnTo>
                    <a:pt x="50197" y="188630"/>
                  </a:lnTo>
                  <a:lnTo>
                    <a:pt x="3428" y="217299"/>
                  </a:lnTo>
                  <a:lnTo>
                    <a:pt x="0" y="222635"/>
                  </a:lnTo>
                  <a:lnTo>
                    <a:pt x="1203" y="225539"/>
                  </a:lnTo>
                  <a:lnTo>
                    <a:pt x="8184" y="231588"/>
                  </a:lnTo>
                  <a:lnTo>
                    <a:pt x="36458" y="243037"/>
                  </a:lnTo>
                  <a:lnTo>
                    <a:pt x="75066" y="246672"/>
                  </a:lnTo>
                  <a:lnTo>
                    <a:pt x="118422" y="240568"/>
                  </a:lnTo>
                  <a:lnTo>
                    <a:pt x="197283" y="228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8"/>
            <p:cNvSpPr/>
            <p:nvPr>
              <p:custDataLst>
                <p:tags r:id="rId90"/>
              </p:custDataLst>
            </p:nvPr>
          </p:nvSpPr>
          <p:spPr>
            <a:xfrm>
              <a:off x="10077841" y="1594712"/>
              <a:ext cx="161535" cy="205514"/>
            </a:xfrm>
            <a:custGeom>
              <a:avLst/>
              <a:gdLst/>
              <a:ahLst/>
              <a:cxnLst/>
              <a:rect l="0" t="0" r="0" b="0"/>
              <a:pathLst>
                <a:path w="161535" h="205514">
                  <a:moveTo>
                    <a:pt x="9134" y="5488"/>
                  </a:moveTo>
                  <a:lnTo>
                    <a:pt x="9134" y="5488"/>
                  </a:lnTo>
                  <a:lnTo>
                    <a:pt x="4077" y="5488"/>
                  </a:lnTo>
                  <a:lnTo>
                    <a:pt x="2588" y="4430"/>
                  </a:lnTo>
                  <a:lnTo>
                    <a:pt x="1596" y="2666"/>
                  </a:lnTo>
                  <a:lnTo>
                    <a:pt x="932" y="432"/>
                  </a:lnTo>
                  <a:lnTo>
                    <a:pt x="492" y="0"/>
                  </a:lnTo>
                  <a:lnTo>
                    <a:pt x="197" y="771"/>
                  </a:lnTo>
                  <a:lnTo>
                    <a:pt x="0" y="2344"/>
                  </a:lnTo>
                  <a:lnTo>
                    <a:pt x="5428" y="6913"/>
                  </a:lnTo>
                  <a:lnTo>
                    <a:pt x="9839" y="9613"/>
                  </a:lnTo>
                  <a:lnTo>
                    <a:pt x="41042" y="52924"/>
                  </a:lnTo>
                  <a:lnTo>
                    <a:pt x="83657" y="99655"/>
                  </a:lnTo>
                  <a:lnTo>
                    <a:pt x="116576" y="147127"/>
                  </a:lnTo>
                  <a:lnTo>
                    <a:pt x="161534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9"/>
            <p:cNvSpPr/>
            <p:nvPr>
              <p:custDataLst>
                <p:tags r:id="rId91"/>
              </p:custDataLst>
            </p:nvPr>
          </p:nvSpPr>
          <p:spPr>
            <a:xfrm>
              <a:off x="10106025" y="1582474"/>
              <a:ext cx="180976" cy="246327"/>
            </a:xfrm>
            <a:custGeom>
              <a:avLst/>
              <a:gdLst/>
              <a:ahLst/>
              <a:cxnLst/>
              <a:rect l="0" t="0" r="0" b="0"/>
              <a:pathLst>
                <a:path w="180976" h="246327">
                  <a:moveTo>
                    <a:pt x="180975" y="8201"/>
                  </a:moveTo>
                  <a:lnTo>
                    <a:pt x="180975" y="8201"/>
                  </a:lnTo>
                  <a:lnTo>
                    <a:pt x="172773" y="0"/>
                  </a:lnTo>
                  <a:lnTo>
                    <a:pt x="145052" y="25307"/>
                  </a:lnTo>
                  <a:lnTo>
                    <a:pt x="111007" y="67341"/>
                  </a:lnTo>
                  <a:lnTo>
                    <a:pt x="77667" y="109332"/>
                  </a:lnTo>
                  <a:lnTo>
                    <a:pt x="44940" y="153652"/>
                  </a:lnTo>
                  <a:lnTo>
                    <a:pt x="16001" y="193357"/>
                  </a:lnTo>
                  <a:lnTo>
                    <a:pt x="3475" y="222457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40"/>
            <p:cNvSpPr/>
            <p:nvPr>
              <p:custDataLst>
                <p:tags r:id="rId92"/>
              </p:custDataLst>
            </p:nvPr>
          </p:nvSpPr>
          <p:spPr>
            <a:xfrm>
              <a:off x="10306050" y="17811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7" y="103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41"/>
            <p:cNvSpPr/>
            <p:nvPr>
              <p:custDataLst>
                <p:tags r:id="rId93"/>
              </p:custDataLst>
            </p:nvPr>
          </p:nvSpPr>
          <p:spPr>
            <a:xfrm>
              <a:off x="10316118" y="1662270"/>
              <a:ext cx="41566" cy="31327"/>
            </a:xfrm>
            <a:custGeom>
              <a:avLst/>
              <a:gdLst/>
              <a:ahLst/>
              <a:cxnLst/>
              <a:rect l="0" t="0" r="0" b="0"/>
              <a:pathLst>
                <a:path w="41566" h="31327">
                  <a:moveTo>
                    <a:pt x="28032" y="14130"/>
                  </a:moveTo>
                  <a:lnTo>
                    <a:pt x="28032" y="14130"/>
                  </a:lnTo>
                  <a:lnTo>
                    <a:pt x="14775" y="872"/>
                  </a:lnTo>
                  <a:lnTo>
                    <a:pt x="11785" y="0"/>
                  </a:lnTo>
                  <a:lnTo>
                    <a:pt x="8736" y="477"/>
                  </a:lnTo>
                  <a:lnTo>
                    <a:pt x="5643" y="1853"/>
                  </a:lnTo>
                  <a:lnTo>
                    <a:pt x="3580" y="3828"/>
                  </a:lnTo>
                  <a:lnTo>
                    <a:pt x="1289" y="8846"/>
                  </a:lnTo>
                  <a:lnTo>
                    <a:pt x="0" y="17621"/>
                  </a:lnTo>
                  <a:lnTo>
                    <a:pt x="2520" y="23795"/>
                  </a:lnTo>
                  <a:lnTo>
                    <a:pt x="4675" y="26924"/>
                  </a:lnTo>
                  <a:lnTo>
                    <a:pt x="8228" y="29009"/>
                  </a:lnTo>
                  <a:lnTo>
                    <a:pt x="17819" y="31326"/>
                  </a:lnTo>
                  <a:lnTo>
                    <a:pt x="22281" y="30886"/>
                  </a:lnTo>
                  <a:lnTo>
                    <a:pt x="30062" y="27574"/>
                  </a:lnTo>
                  <a:lnTo>
                    <a:pt x="40393" y="19760"/>
                  </a:lnTo>
                  <a:lnTo>
                    <a:pt x="41565" y="16825"/>
                  </a:lnTo>
                  <a:lnTo>
                    <a:pt x="41287" y="13810"/>
                  </a:lnTo>
                  <a:lnTo>
                    <a:pt x="38155" y="7638"/>
                  </a:lnTo>
                  <a:lnTo>
                    <a:pt x="33237" y="1367"/>
                  </a:lnTo>
                  <a:lnTo>
                    <a:pt x="31502" y="329"/>
                  </a:lnTo>
                  <a:lnTo>
                    <a:pt x="30345" y="696"/>
                  </a:lnTo>
                  <a:lnTo>
                    <a:pt x="29574" y="1999"/>
                  </a:lnTo>
                  <a:lnTo>
                    <a:pt x="28002" y="2868"/>
                  </a:lnTo>
                  <a:lnTo>
                    <a:pt x="18507" y="4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42"/>
            <p:cNvSpPr/>
            <p:nvPr>
              <p:custDataLst>
                <p:tags r:id="rId94"/>
              </p:custDataLst>
            </p:nvPr>
          </p:nvSpPr>
          <p:spPr>
            <a:xfrm>
              <a:off x="9694042" y="1952625"/>
              <a:ext cx="592959" cy="28576"/>
            </a:xfrm>
            <a:custGeom>
              <a:avLst/>
              <a:gdLst/>
              <a:ahLst/>
              <a:cxnLst/>
              <a:rect l="0" t="0" r="0" b="0"/>
              <a:pathLst>
                <a:path w="592959" h="28576">
                  <a:moveTo>
                    <a:pt x="21458" y="28575"/>
                  </a:moveTo>
                  <a:lnTo>
                    <a:pt x="21458" y="28575"/>
                  </a:lnTo>
                  <a:lnTo>
                    <a:pt x="11345" y="28575"/>
                  </a:lnTo>
                  <a:lnTo>
                    <a:pt x="3558" y="25753"/>
                  </a:lnTo>
                  <a:lnTo>
                    <a:pt x="0" y="23519"/>
                  </a:lnTo>
                  <a:lnTo>
                    <a:pt x="2919" y="22029"/>
                  </a:lnTo>
                  <a:lnTo>
                    <a:pt x="34427" y="19933"/>
                  </a:lnTo>
                  <a:lnTo>
                    <a:pt x="69908" y="19442"/>
                  </a:lnTo>
                  <a:lnTo>
                    <a:pt x="116364" y="19166"/>
                  </a:lnTo>
                  <a:lnTo>
                    <a:pt x="161997" y="19084"/>
                  </a:lnTo>
                  <a:lnTo>
                    <a:pt x="209031" y="19060"/>
                  </a:lnTo>
                  <a:lnTo>
                    <a:pt x="243465" y="19055"/>
                  </a:lnTo>
                  <a:lnTo>
                    <a:pt x="278877" y="19052"/>
                  </a:lnTo>
                  <a:lnTo>
                    <a:pt x="312256" y="19051"/>
                  </a:lnTo>
                  <a:lnTo>
                    <a:pt x="347552" y="16228"/>
                  </a:lnTo>
                  <a:lnTo>
                    <a:pt x="383348" y="12504"/>
                  </a:lnTo>
                  <a:lnTo>
                    <a:pt x="416895" y="10849"/>
                  </a:lnTo>
                  <a:lnTo>
                    <a:pt x="460475" y="9917"/>
                  </a:lnTo>
                  <a:lnTo>
                    <a:pt x="500200" y="9641"/>
                  </a:lnTo>
                  <a:lnTo>
                    <a:pt x="538781" y="9559"/>
                  </a:lnTo>
                  <a:lnTo>
                    <a:pt x="573477" y="8474"/>
                  </a:lnTo>
                  <a:lnTo>
                    <a:pt x="592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43"/>
            <p:cNvSpPr/>
            <p:nvPr>
              <p:custDataLst>
                <p:tags r:id="rId95"/>
              </p:custDataLst>
            </p:nvPr>
          </p:nvSpPr>
          <p:spPr>
            <a:xfrm>
              <a:off x="10001278" y="2005942"/>
              <a:ext cx="170475" cy="131299"/>
            </a:xfrm>
            <a:custGeom>
              <a:avLst/>
              <a:gdLst/>
              <a:ahLst/>
              <a:cxnLst/>
              <a:rect l="0" t="0" r="0" b="0"/>
              <a:pathLst>
                <a:path w="170475" h="131299">
                  <a:moveTo>
                    <a:pt x="19022" y="51458"/>
                  </a:moveTo>
                  <a:lnTo>
                    <a:pt x="19022" y="51458"/>
                  </a:lnTo>
                  <a:lnTo>
                    <a:pt x="13965" y="56515"/>
                  </a:lnTo>
                  <a:lnTo>
                    <a:pt x="8661" y="58997"/>
                  </a:lnTo>
                  <a:lnTo>
                    <a:pt x="5765" y="59659"/>
                  </a:lnTo>
                  <a:lnTo>
                    <a:pt x="4893" y="61159"/>
                  </a:lnTo>
                  <a:lnTo>
                    <a:pt x="5369" y="63217"/>
                  </a:lnTo>
                  <a:lnTo>
                    <a:pt x="6744" y="65647"/>
                  </a:lnTo>
                  <a:lnTo>
                    <a:pt x="5452" y="73992"/>
                  </a:lnTo>
                  <a:lnTo>
                    <a:pt x="2408" y="85815"/>
                  </a:lnTo>
                  <a:lnTo>
                    <a:pt x="36" y="131298"/>
                  </a:lnTo>
                  <a:lnTo>
                    <a:pt x="0" y="129981"/>
                  </a:lnTo>
                  <a:lnTo>
                    <a:pt x="18337" y="87696"/>
                  </a:lnTo>
                  <a:lnTo>
                    <a:pt x="40877" y="53913"/>
                  </a:lnTo>
                  <a:lnTo>
                    <a:pt x="46726" y="39849"/>
                  </a:lnTo>
                  <a:lnTo>
                    <a:pt x="56382" y="26543"/>
                  </a:lnTo>
                  <a:lnTo>
                    <a:pt x="95406" y="1258"/>
                  </a:lnTo>
                  <a:lnTo>
                    <a:pt x="100636" y="0"/>
                  </a:lnTo>
                  <a:lnTo>
                    <a:pt x="112092" y="1424"/>
                  </a:lnTo>
                  <a:lnTo>
                    <a:pt x="140555" y="13232"/>
                  </a:lnTo>
                  <a:lnTo>
                    <a:pt x="155234" y="24238"/>
                  </a:lnTo>
                  <a:lnTo>
                    <a:pt x="160630" y="30136"/>
                  </a:lnTo>
                  <a:lnTo>
                    <a:pt x="166625" y="47979"/>
                  </a:lnTo>
                  <a:lnTo>
                    <a:pt x="170474" y="78758"/>
                  </a:lnTo>
                  <a:lnTo>
                    <a:pt x="161897" y="12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44"/>
            <p:cNvSpPr/>
            <p:nvPr>
              <p:custDataLst>
                <p:tags r:id="rId96"/>
              </p:custDataLst>
            </p:nvPr>
          </p:nvSpPr>
          <p:spPr>
            <a:xfrm>
              <a:off x="10487025" y="1530794"/>
              <a:ext cx="132690" cy="536132"/>
            </a:xfrm>
            <a:custGeom>
              <a:avLst/>
              <a:gdLst/>
              <a:ahLst/>
              <a:cxnLst/>
              <a:rect l="0" t="0" r="0" b="0"/>
              <a:pathLst>
                <a:path w="132690" h="536132">
                  <a:moveTo>
                    <a:pt x="76200" y="12256"/>
                  </a:moveTo>
                  <a:lnTo>
                    <a:pt x="76200" y="12256"/>
                  </a:lnTo>
                  <a:lnTo>
                    <a:pt x="76200" y="2143"/>
                  </a:lnTo>
                  <a:lnTo>
                    <a:pt x="77258" y="222"/>
                  </a:lnTo>
                  <a:lnTo>
                    <a:pt x="79024" y="0"/>
                  </a:lnTo>
                  <a:lnTo>
                    <a:pt x="81257" y="910"/>
                  </a:lnTo>
                  <a:lnTo>
                    <a:pt x="89457" y="17361"/>
                  </a:lnTo>
                  <a:lnTo>
                    <a:pt x="101709" y="57910"/>
                  </a:lnTo>
                  <a:lnTo>
                    <a:pt x="114322" y="100414"/>
                  </a:lnTo>
                  <a:lnTo>
                    <a:pt x="121009" y="136802"/>
                  </a:lnTo>
                  <a:lnTo>
                    <a:pt x="125813" y="174395"/>
                  </a:lnTo>
                  <a:lnTo>
                    <a:pt x="131117" y="212344"/>
                  </a:lnTo>
                  <a:lnTo>
                    <a:pt x="132689" y="250400"/>
                  </a:lnTo>
                  <a:lnTo>
                    <a:pt x="130332" y="288486"/>
                  </a:lnTo>
                  <a:lnTo>
                    <a:pt x="122931" y="326583"/>
                  </a:lnTo>
                  <a:lnTo>
                    <a:pt x="111213" y="364682"/>
                  </a:lnTo>
                  <a:lnTo>
                    <a:pt x="93346" y="410425"/>
                  </a:lnTo>
                  <a:lnTo>
                    <a:pt x="72023" y="456580"/>
                  </a:lnTo>
                  <a:lnTo>
                    <a:pt x="41142" y="502058"/>
                  </a:lnTo>
                  <a:lnTo>
                    <a:pt x="0" y="536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98"/>
          <p:cNvGrpSpPr/>
          <p:nvPr/>
        </p:nvGrpSpPr>
        <p:grpSpPr>
          <a:xfrm>
            <a:off x="8033613" y="2847975"/>
            <a:ext cx="138838" cy="104660"/>
            <a:chOff x="8033613" y="2847975"/>
            <a:chExt cx="138838" cy="104660"/>
          </a:xfrm>
        </p:grpSpPr>
        <p:sp>
          <p:nvSpPr>
            <p:cNvPr id="123" name="SMARTInkShape-445"/>
            <p:cNvSpPr/>
            <p:nvPr>
              <p:custDataLst>
                <p:tags r:id="rId87"/>
              </p:custDataLst>
            </p:nvPr>
          </p:nvSpPr>
          <p:spPr>
            <a:xfrm>
              <a:off x="8033613" y="2847975"/>
              <a:ext cx="119788" cy="18967"/>
            </a:xfrm>
            <a:custGeom>
              <a:avLst/>
              <a:gdLst/>
              <a:ahLst/>
              <a:cxnLst/>
              <a:rect l="0" t="0" r="0" b="0"/>
              <a:pathLst>
                <a:path w="119788" h="18967">
                  <a:moveTo>
                    <a:pt x="5487" y="0"/>
                  </a:moveTo>
                  <a:lnTo>
                    <a:pt x="5487" y="0"/>
                  </a:lnTo>
                  <a:lnTo>
                    <a:pt x="5487" y="5056"/>
                  </a:lnTo>
                  <a:lnTo>
                    <a:pt x="4429" y="6546"/>
                  </a:lnTo>
                  <a:lnTo>
                    <a:pt x="2665" y="7539"/>
                  </a:lnTo>
                  <a:lnTo>
                    <a:pt x="431" y="8201"/>
                  </a:lnTo>
                  <a:lnTo>
                    <a:pt x="0" y="9701"/>
                  </a:lnTo>
                  <a:lnTo>
                    <a:pt x="4556" y="17610"/>
                  </a:lnTo>
                  <a:lnTo>
                    <a:pt x="45530" y="18966"/>
                  </a:lnTo>
                  <a:lnTo>
                    <a:pt x="82071" y="16211"/>
                  </a:lnTo>
                  <a:lnTo>
                    <a:pt x="11978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46"/>
            <p:cNvSpPr/>
            <p:nvPr>
              <p:custDataLst>
                <p:tags r:id="rId88"/>
              </p:custDataLst>
            </p:nvPr>
          </p:nvSpPr>
          <p:spPr>
            <a:xfrm>
              <a:off x="8039100" y="2943225"/>
              <a:ext cx="133351" cy="9410"/>
            </a:xfrm>
            <a:custGeom>
              <a:avLst/>
              <a:gdLst/>
              <a:ahLst/>
              <a:cxnLst/>
              <a:rect l="0" t="0" r="0" b="0"/>
              <a:pathLst>
                <a:path w="133351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4829" y="9409"/>
                  </a:lnTo>
                  <a:lnTo>
                    <a:pt x="91719" y="29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99"/>
          <p:cNvGrpSpPr/>
          <p:nvPr/>
        </p:nvGrpSpPr>
        <p:grpSpPr>
          <a:xfrm>
            <a:off x="8477250" y="2648342"/>
            <a:ext cx="276226" cy="749762"/>
            <a:chOff x="8477250" y="2648342"/>
            <a:chExt cx="276226" cy="749762"/>
          </a:xfrm>
        </p:grpSpPr>
        <p:sp>
          <p:nvSpPr>
            <p:cNvPr id="126" name="SMARTInkShape-447"/>
            <p:cNvSpPr/>
            <p:nvPr>
              <p:custDataLst>
                <p:tags r:id="rId82"/>
              </p:custDataLst>
            </p:nvPr>
          </p:nvSpPr>
          <p:spPr>
            <a:xfrm>
              <a:off x="8591550" y="2933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48"/>
            <p:cNvSpPr/>
            <p:nvPr>
              <p:custDataLst>
                <p:tags r:id="rId83"/>
              </p:custDataLst>
            </p:nvPr>
          </p:nvSpPr>
          <p:spPr>
            <a:xfrm>
              <a:off x="8478035" y="2981325"/>
              <a:ext cx="265916" cy="14466"/>
            </a:xfrm>
            <a:custGeom>
              <a:avLst/>
              <a:gdLst/>
              <a:ahLst/>
              <a:cxnLst/>
              <a:rect l="0" t="0" r="0" b="0"/>
              <a:pathLst>
                <a:path w="265916" h="14466">
                  <a:moveTo>
                    <a:pt x="18265" y="0"/>
                  </a:moveTo>
                  <a:lnTo>
                    <a:pt x="18265" y="0"/>
                  </a:lnTo>
                  <a:lnTo>
                    <a:pt x="0" y="9133"/>
                  </a:lnTo>
                  <a:lnTo>
                    <a:pt x="9561" y="14465"/>
                  </a:lnTo>
                  <a:lnTo>
                    <a:pt x="22863" y="14190"/>
                  </a:lnTo>
                  <a:lnTo>
                    <a:pt x="61008" y="10139"/>
                  </a:lnTo>
                  <a:lnTo>
                    <a:pt x="95724" y="9707"/>
                  </a:lnTo>
                  <a:lnTo>
                    <a:pt x="142110" y="8520"/>
                  </a:lnTo>
                  <a:lnTo>
                    <a:pt x="178431" y="2995"/>
                  </a:lnTo>
                  <a:lnTo>
                    <a:pt x="213418" y="1946"/>
                  </a:lnTo>
                  <a:lnTo>
                    <a:pt x="26591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9"/>
            <p:cNvSpPr/>
            <p:nvPr>
              <p:custDataLst>
                <p:tags r:id="rId84"/>
              </p:custDataLst>
            </p:nvPr>
          </p:nvSpPr>
          <p:spPr>
            <a:xfrm>
              <a:off x="8586063" y="2648342"/>
              <a:ext cx="5488" cy="209159"/>
            </a:xfrm>
            <a:custGeom>
              <a:avLst/>
              <a:gdLst/>
              <a:ahLst/>
              <a:cxnLst/>
              <a:rect l="0" t="0" r="0" b="0"/>
              <a:pathLst>
                <a:path w="5488" h="209159">
                  <a:moveTo>
                    <a:pt x="5487" y="9133"/>
                  </a:moveTo>
                  <a:lnTo>
                    <a:pt x="5487" y="9133"/>
                  </a:lnTo>
                  <a:lnTo>
                    <a:pt x="5487" y="0"/>
                  </a:lnTo>
                  <a:lnTo>
                    <a:pt x="5487" y="46275"/>
                  </a:lnTo>
                  <a:lnTo>
                    <a:pt x="5487" y="87966"/>
                  </a:lnTo>
                  <a:lnTo>
                    <a:pt x="4429" y="129542"/>
                  </a:lnTo>
                  <a:lnTo>
                    <a:pt x="0" y="158992"/>
                  </a:lnTo>
                  <a:lnTo>
                    <a:pt x="5487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50"/>
            <p:cNvSpPr/>
            <p:nvPr>
              <p:custDataLst>
                <p:tags r:id="rId85"/>
              </p:custDataLst>
            </p:nvPr>
          </p:nvSpPr>
          <p:spPr>
            <a:xfrm>
              <a:off x="8477250" y="3221683"/>
              <a:ext cx="121511" cy="176421"/>
            </a:xfrm>
            <a:custGeom>
              <a:avLst/>
              <a:gdLst/>
              <a:ahLst/>
              <a:cxnLst/>
              <a:rect l="0" t="0" r="0" b="0"/>
              <a:pathLst>
                <a:path w="121511" h="176421">
                  <a:moveTo>
                    <a:pt x="0" y="45392"/>
                  </a:moveTo>
                  <a:lnTo>
                    <a:pt x="0" y="45392"/>
                  </a:lnTo>
                  <a:lnTo>
                    <a:pt x="0" y="37191"/>
                  </a:lnTo>
                  <a:lnTo>
                    <a:pt x="0" y="41316"/>
                  </a:lnTo>
                  <a:lnTo>
                    <a:pt x="9701" y="85251"/>
                  </a:lnTo>
                  <a:lnTo>
                    <a:pt x="16890" y="124762"/>
                  </a:lnTo>
                  <a:lnTo>
                    <a:pt x="18623" y="157849"/>
                  </a:lnTo>
                  <a:lnTo>
                    <a:pt x="16038" y="166987"/>
                  </a:lnTo>
                  <a:lnTo>
                    <a:pt x="10813" y="176420"/>
                  </a:lnTo>
                  <a:lnTo>
                    <a:pt x="10097" y="172066"/>
                  </a:lnTo>
                  <a:lnTo>
                    <a:pt x="10837" y="160958"/>
                  </a:lnTo>
                  <a:lnTo>
                    <a:pt x="19937" y="116511"/>
                  </a:lnTo>
                  <a:lnTo>
                    <a:pt x="28838" y="78106"/>
                  </a:lnTo>
                  <a:lnTo>
                    <a:pt x="41327" y="36685"/>
                  </a:lnTo>
                  <a:lnTo>
                    <a:pt x="45759" y="17647"/>
                  </a:lnTo>
                  <a:lnTo>
                    <a:pt x="48498" y="13137"/>
                  </a:lnTo>
                  <a:lnTo>
                    <a:pt x="57185" y="5304"/>
                  </a:lnTo>
                  <a:lnTo>
                    <a:pt x="68102" y="1117"/>
                  </a:lnTo>
                  <a:lnTo>
                    <a:pt x="73976" y="0"/>
                  </a:lnTo>
                  <a:lnTo>
                    <a:pt x="83325" y="1582"/>
                  </a:lnTo>
                  <a:lnTo>
                    <a:pt x="92066" y="6871"/>
                  </a:lnTo>
                  <a:lnTo>
                    <a:pt x="103007" y="16277"/>
                  </a:lnTo>
                  <a:lnTo>
                    <a:pt x="116011" y="38529"/>
                  </a:lnTo>
                  <a:lnTo>
                    <a:pt x="121510" y="70287"/>
                  </a:lnTo>
                  <a:lnTo>
                    <a:pt x="116822" y="110282"/>
                  </a:lnTo>
                  <a:lnTo>
                    <a:pt x="114300" y="150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51"/>
            <p:cNvSpPr/>
            <p:nvPr>
              <p:custDataLst>
                <p:tags r:id="rId86"/>
              </p:custDataLst>
            </p:nvPr>
          </p:nvSpPr>
          <p:spPr>
            <a:xfrm>
              <a:off x="8620518" y="3049358"/>
              <a:ext cx="132958" cy="112371"/>
            </a:xfrm>
            <a:custGeom>
              <a:avLst/>
              <a:gdLst/>
              <a:ahLst/>
              <a:cxnLst/>
              <a:rect l="0" t="0" r="0" b="0"/>
              <a:pathLst>
                <a:path w="132958" h="112371">
                  <a:moveTo>
                    <a:pt x="9132" y="17692"/>
                  </a:moveTo>
                  <a:lnTo>
                    <a:pt x="9132" y="17692"/>
                  </a:lnTo>
                  <a:lnTo>
                    <a:pt x="0" y="8559"/>
                  </a:lnTo>
                  <a:lnTo>
                    <a:pt x="4780" y="3227"/>
                  </a:lnTo>
                  <a:lnTo>
                    <a:pt x="10020" y="680"/>
                  </a:lnTo>
                  <a:lnTo>
                    <a:pt x="12900" y="0"/>
                  </a:lnTo>
                  <a:lnTo>
                    <a:pt x="27065" y="4101"/>
                  </a:lnTo>
                  <a:lnTo>
                    <a:pt x="44665" y="17076"/>
                  </a:lnTo>
                  <a:lnTo>
                    <a:pt x="47637" y="22573"/>
                  </a:lnTo>
                  <a:lnTo>
                    <a:pt x="48561" y="28354"/>
                  </a:lnTo>
                  <a:lnTo>
                    <a:pt x="46765" y="40422"/>
                  </a:lnTo>
                  <a:lnTo>
                    <a:pt x="42438" y="52842"/>
                  </a:lnTo>
                  <a:lnTo>
                    <a:pt x="13095" y="89476"/>
                  </a:lnTo>
                  <a:lnTo>
                    <a:pt x="4073" y="99874"/>
                  </a:lnTo>
                  <a:lnTo>
                    <a:pt x="1592" y="106429"/>
                  </a:lnTo>
                  <a:lnTo>
                    <a:pt x="1988" y="108600"/>
                  </a:lnTo>
                  <a:lnTo>
                    <a:pt x="3311" y="110047"/>
                  </a:lnTo>
                  <a:lnTo>
                    <a:pt x="5252" y="111012"/>
                  </a:lnTo>
                  <a:lnTo>
                    <a:pt x="23152" y="112370"/>
                  </a:lnTo>
                  <a:lnTo>
                    <a:pt x="66873" y="102506"/>
                  </a:lnTo>
                  <a:lnTo>
                    <a:pt x="132957" y="8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00"/>
          <p:cNvGrpSpPr/>
          <p:nvPr/>
        </p:nvGrpSpPr>
        <p:grpSpPr>
          <a:xfrm>
            <a:off x="9105900" y="2733675"/>
            <a:ext cx="1789696" cy="409576"/>
            <a:chOff x="9105900" y="2733675"/>
            <a:chExt cx="1789696" cy="409576"/>
          </a:xfrm>
        </p:grpSpPr>
        <p:sp>
          <p:nvSpPr>
            <p:cNvPr id="132" name="SMARTInkShape-452"/>
            <p:cNvSpPr/>
            <p:nvPr>
              <p:custDataLst>
                <p:tags r:id="rId72"/>
              </p:custDataLst>
            </p:nvPr>
          </p:nvSpPr>
          <p:spPr>
            <a:xfrm>
              <a:off x="9105900" y="2748993"/>
              <a:ext cx="190501" cy="334350"/>
            </a:xfrm>
            <a:custGeom>
              <a:avLst/>
              <a:gdLst/>
              <a:ahLst/>
              <a:cxnLst/>
              <a:rect l="0" t="0" r="0" b="0"/>
              <a:pathLst>
                <a:path w="190501" h="334350">
                  <a:moveTo>
                    <a:pt x="0" y="13257"/>
                  </a:moveTo>
                  <a:lnTo>
                    <a:pt x="0" y="13257"/>
                  </a:lnTo>
                  <a:lnTo>
                    <a:pt x="0" y="0"/>
                  </a:lnTo>
                  <a:lnTo>
                    <a:pt x="2117" y="1244"/>
                  </a:lnTo>
                  <a:lnTo>
                    <a:pt x="14150" y="18164"/>
                  </a:lnTo>
                  <a:lnTo>
                    <a:pt x="28235" y="55148"/>
                  </a:lnTo>
                  <a:lnTo>
                    <a:pt x="41208" y="97849"/>
                  </a:lnTo>
                  <a:lnTo>
                    <a:pt x="52905" y="136858"/>
                  </a:lnTo>
                  <a:lnTo>
                    <a:pt x="59134" y="175138"/>
                  </a:lnTo>
                  <a:lnTo>
                    <a:pt x="73285" y="221743"/>
                  </a:lnTo>
                  <a:lnTo>
                    <a:pt x="85777" y="259012"/>
                  </a:lnTo>
                  <a:lnTo>
                    <a:pt x="98087" y="295623"/>
                  </a:lnTo>
                  <a:lnTo>
                    <a:pt x="121210" y="331382"/>
                  </a:lnTo>
                  <a:lnTo>
                    <a:pt x="125257" y="334349"/>
                  </a:lnTo>
                  <a:lnTo>
                    <a:pt x="127954" y="334210"/>
                  </a:lnTo>
                  <a:lnTo>
                    <a:pt x="129753" y="332001"/>
                  </a:lnTo>
                  <a:lnTo>
                    <a:pt x="140243" y="290433"/>
                  </a:lnTo>
                  <a:lnTo>
                    <a:pt x="148328" y="247666"/>
                  </a:lnTo>
                  <a:lnTo>
                    <a:pt x="152252" y="208771"/>
                  </a:lnTo>
                  <a:lnTo>
                    <a:pt x="159701" y="166647"/>
                  </a:lnTo>
                  <a:lnTo>
                    <a:pt x="161265" y="128909"/>
                  </a:lnTo>
                  <a:lnTo>
                    <a:pt x="164552" y="88799"/>
                  </a:lnTo>
                  <a:lnTo>
                    <a:pt x="171601" y="42804"/>
                  </a:lnTo>
                  <a:lnTo>
                    <a:pt x="179531" y="12509"/>
                  </a:lnTo>
                  <a:lnTo>
                    <a:pt x="180011" y="11701"/>
                  </a:lnTo>
                  <a:lnTo>
                    <a:pt x="190500" y="41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53"/>
            <p:cNvSpPr/>
            <p:nvPr>
              <p:custDataLst>
                <p:tags r:id="rId73"/>
              </p:custDataLst>
            </p:nvPr>
          </p:nvSpPr>
          <p:spPr>
            <a:xfrm>
              <a:off x="9336770" y="2936086"/>
              <a:ext cx="102506" cy="96149"/>
            </a:xfrm>
            <a:custGeom>
              <a:avLst/>
              <a:gdLst/>
              <a:ahLst/>
              <a:cxnLst/>
              <a:rect l="0" t="0" r="0" b="0"/>
              <a:pathLst>
                <a:path w="102506" h="96149">
                  <a:moveTo>
                    <a:pt x="73930" y="64289"/>
                  </a:moveTo>
                  <a:lnTo>
                    <a:pt x="73930" y="64289"/>
                  </a:lnTo>
                  <a:lnTo>
                    <a:pt x="60673" y="51032"/>
                  </a:lnTo>
                  <a:lnTo>
                    <a:pt x="57454" y="42169"/>
                  </a:lnTo>
                  <a:lnTo>
                    <a:pt x="52821" y="25280"/>
                  </a:lnTo>
                  <a:lnTo>
                    <a:pt x="44745" y="9692"/>
                  </a:lnTo>
                  <a:lnTo>
                    <a:pt x="38734" y="2982"/>
                  </a:lnTo>
                  <a:lnTo>
                    <a:pt x="32534" y="0"/>
                  </a:lnTo>
                  <a:lnTo>
                    <a:pt x="28341" y="1321"/>
                  </a:lnTo>
                  <a:lnTo>
                    <a:pt x="18038" y="8434"/>
                  </a:lnTo>
                  <a:lnTo>
                    <a:pt x="5394" y="29395"/>
                  </a:lnTo>
                  <a:lnTo>
                    <a:pt x="0" y="60770"/>
                  </a:lnTo>
                  <a:lnTo>
                    <a:pt x="1562" y="76131"/>
                  </a:lnTo>
                  <a:lnTo>
                    <a:pt x="3459" y="81709"/>
                  </a:lnTo>
                  <a:lnTo>
                    <a:pt x="11212" y="90728"/>
                  </a:lnTo>
                  <a:lnTo>
                    <a:pt x="16244" y="94615"/>
                  </a:lnTo>
                  <a:lnTo>
                    <a:pt x="21713" y="96148"/>
                  </a:lnTo>
                  <a:lnTo>
                    <a:pt x="33436" y="95029"/>
                  </a:lnTo>
                  <a:lnTo>
                    <a:pt x="51937" y="83393"/>
                  </a:lnTo>
                  <a:lnTo>
                    <a:pt x="81414" y="56729"/>
                  </a:lnTo>
                  <a:lnTo>
                    <a:pt x="83153" y="57133"/>
                  </a:lnTo>
                  <a:lnTo>
                    <a:pt x="87907" y="60403"/>
                  </a:lnTo>
                  <a:lnTo>
                    <a:pt x="90725" y="65384"/>
                  </a:lnTo>
                  <a:lnTo>
                    <a:pt x="91476" y="68194"/>
                  </a:lnTo>
                  <a:lnTo>
                    <a:pt x="102505" y="8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54"/>
            <p:cNvSpPr/>
            <p:nvPr>
              <p:custDataLst>
                <p:tags r:id="rId74"/>
              </p:custDataLst>
            </p:nvPr>
          </p:nvSpPr>
          <p:spPr>
            <a:xfrm>
              <a:off x="9477375" y="2847975"/>
              <a:ext cx="142876" cy="164943"/>
            </a:xfrm>
            <a:custGeom>
              <a:avLst/>
              <a:gdLst/>
              <a:ahLst/>
              <a:cxnLst/>
              <a:rect l="0" t="0" r="0" b="0"/>
              <a:pathLst>
                <a:path w="142876" h="164943">
                  <a:moveTo>
                    <a:pt x="0" y="104775"/>
                  </a:moveTo>
                  <a:lnTo>
                    <a:pt x="0" y="104775"/>
                  </a:lnTo>
                  <a:lnTo>
                    <a:pt x="0" y="80172"/>
                  </a:lnTo>
                  <a:lnTo>
                    <a:pt x="1058" y="78848"/>
                  </a:lnTo>
                  <a:lnTo>
                    <a:pt x="5057" y="77377"/>
                  </a:lnTo>
                  <a:lnTo>
                    <a:pt x="18314" y="81605"/>
                  </a:lnTo>
                  <a:lnTo>
                    <a:pt x="35647" y="89561"/>
                  </a:lnTo>
                  <a:lnTo>
                    <a:pt x="54189" y="108734"/>
                  </a:lnTo>
                  <a:lnTo>
                    <a:pt x="61126" y="122762"/>
                  </a:lnTo>
                  <a:lnTo>
                    <a:pt x="66187" y="159010"/>
                  </a:lnTo>
                  <a:lnTo>
                    <a:pt x="66350" y="163157"/>
                  </a:lnTo>
                  <a:lnTo>
                    <a:pt x="64341" y="164863"/>
                  </a:lnTo>
                  <a:lnTo>
                    <a:pt x="60886" y="164942"/>
                  </a:lnTo>
                  <a:lnTo>
                    <a:pt x="56466" y="163936"/>
                  </a:lnTo>
                  <a:lnTo>
                    <a:pt x="53519" y="160091"/>
                  </a:lnTo>
                  <a:lnTo>
                    <a:pt x="50245" y="147351"/>
                  </a:lnTo>
                  <a:lnTo>
                    <a:pt x="53458" y="122329"/>
                  </a:lnTo>
                  <a:lnTo>
                    <a:pt x="65084" y="91976"/>
                  </a:lnTo>
                  <a:lnTo>
                    <a:pt x="86665" y="53681"/>
                  </a:lnTo>
                  <a:lnTo>
                    <a:pt x="98843" y="3444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55"/>
            <p:cNvSpPr/>
            <p:nvPr>
              <p:custDataLst>
                <p:tags r:id="rId75"/>
              </p:custDataLst>
            </p:nvPr>
          </p:nvSpPr>
          <p:spPr>
            <a:xfrm>
              <a:off x="9811701" y="2757024"/>
              <a:ext cx="132400" cy="326265"/>
            </a:xfrm>
            <a:custGeom>
              <a:avLst/>
              <a:gdLst/>
              <a:ahLst/>
              <a:cxnLst/>
              <a:rect l="0" t="0" r="0" b="0"/>
              <a:pathLst>
                <a:path w="132400" h="326265">
                  <a:moveTo>
                    <a:pt x="103824" y="14751"/>
                  </a:moveTo>
                  <a:lnTo>
                    <a:pt x="103824" y="14751"/>
                  </a:lnTo>
                  <a:lnTo>
                    <a:pt x="103824" y="562"/>
                  </a:lnTo>
                  <a:lnTo>
                    <a:pt x="102766" y="0"/>
                  </a:lnTo>
                  <a:lnTo>
                    <a:pt x="101000" y="684"/>
                  </a:lnTo>
                  <a:lnTo>
                    <a:pt x="85510" y="14442"/>
                  </a:lnTo>
                  <a:lnTo>
                    <a:pt x="54691" y="58129"/>
                  </a:lnTo>
                  <a:lnTo>
                    <a:pt x="34120" y="105408"/>
                  </a:lnTo>
                  <a:lnTo>
                    <a:pt x="20245" y="141667"/>
                  </a:lnTo>
                  <a:lnTo>
                    <a:pt x="6269" y="182648"/>
                  </a:lnTo>
                  <a:lnTo>
                    <a:pt x="1188" y="226188"/>
                  </a:lnTo>
                  <a:lnTo>
                    <a:pt x="0" y="249481"/>
                  </a:lnTo>
                  <a:lnTo>
                    <a:pt x="5116" y="270417"/>
                  </a:lnTo>
                  <a:lnTo>
                    <a:pt x="15504" y="289247"/>
                  </a:lnTo>
                  <a:lnTo>
                    <a:pt x="46999" y="320198"/>
                  </a:lnTo>
                  <a:lnTo>
                    <a:pt x="63399" y="325131"/>
                  </a:lnTo>
                  <a:lnTo>
                    <a:pt x="84800" y="326264"/>
                  </a:lnTo>
                  <a:lnTo>
                    <a:pt x="132399" y="319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56"/>
            <p:cNvSpPr/>
            <p:nvPr>
              <p:custDataLst>
                <p:tags r:id="rId76"/>
              </p:custDataLst>
            </p:nvPr>
          </p:nvSpPr>
          <p:spPr>
            <a:xfrm>
              <a:off x="10080135" y="2743592"/>
              <a:ext cx="244966" cy="247183"/>
            </a:xfrm>
            <a:custGeom>
              <a:avLst/>
              <a:gdLst/>
              <a:ahLst/>
              <a:cxnLst/>
              <a:rect l="0" t="0" r="0" b="0"/>
              <a:pathLst>
                <a:path w="244966" h="247183">
                  <a:moveTo>
                    <a:pt x="187815" y="9133"/>
                  </a:moveTo>
                  <a:lnTo>
                    <a:pt x="187815" y="9133"/>
                  </a:lnTo>
                  <a:lnTo>
                    <a:pt x="192872" y="9133"/>
                  </a:lnTo>
                  <a:lnTo>
                    <a:pt x="198176" y="6311"/>
                  </a:lnTo>
                  <a:lnTo>
                    <a:pt x="205150" y="932"/>
                  </a:lnTo>
                  <a:lnTo>
                    <a:pt x="211413" y="0"/>
                  </a:lnTo>
                  <a:lnTo>
                    <a:pt x="212014" y="928"/>
                  </a:lnTo>
                  <a:lnTo>
                    <a:pt x="211355" y="2605"/>
                  </a:lnTo>
                  <a:lnTo>
                    <a:pt x="202695" y="12900"/>
                  </a:lnTo>
                  <a:lnTo>
                    <a:pt x="164140" y="31083"/>
                  </a:lnTo>
                  <a:lnTo>
                    <a:pt x="124293" y="47223"/>
                  </a:lnTo>
                  <a:lnTo>
                    <a:pt x="83976" y="67535"/>
                  </a:lnTo>
                  <a:lnTo>
                    <a:pt x="50747" y="85106"/>
                  </a:lnTo>
                  <a:lnTo>
                    <a:pt x="42935" y="94405"/>
                  </a:lnTo>
                  <a:lnTo>
                    <a:pt x="41487" y="98789"/>
                  </a:lnTo>
                  <a:lnTo>
                    <a:pt x="41579" y="102770"/>
                  </a:lnTo>
                  <a:lnTo>
                    <a:pt x="42699" y="106483"/>
                  </a:lnTo>
                  <a:lnTo>
                    <a:pt x="55232" y="113430"/>
                  </a:lnTo>
                  <a:lnTo>
                    <a:pt x="92716" y="126514"/>
                  </a:lnTo>
                  <a:lnTo>
                    <a:pt x="135124" y="139289"/>
                  </a:lnTo>
                  <a:lnTo>
                    <a:pt x="147817" y="145650"/>
                  </a:lnTo>
                  <a:lnTo>
                    <a:pt x="150567" y="148827"/>
                  </a:lnTo>
                  <a:lnTo>
                    <a:pt x="151340" y="152004"/>
                  </a:lnTo>
                  <a:lnTo>
                    <a:pt x="150798" y="155180"/>
                  </a:lnTo>
                  <a:lnTo>
                    <a:pt x="129810" y="169764"/>
                  </a:lnTo>
                  <a:lnTo>
                    <a:pt x="85750" y="189519"/>
                  </a:lnTo>
                  <a:lnTo>
                    <a:pt x="38556" y="206964"/>
                  </a:lnTo>
                  <a:lnTo>
                    <a:pt x="6377" y="224992"/>
                  </a:lnTo>
                  <a:lnTo>
                    <a:pt x="3357" y="228181"/>
                  </a:lnTo>
                  <a:lnTo>
                    <a:pt x="0" y="237368"/>
                  </a:lnTo>
                  <a:lnTo>
                    <a:pt x="1222" y="240665"/>
                  </a:lnTo>
                  <a:lnTo>
                    <a:pt x="4153" y="242862"/>
                  </a:lnTo>
                  <a:lnTo>
                    <a:pt x="15171" y="245304"/>
                  </a:lnTo>
                  <a:lnTo>
                    <a:pt x="58567" y="247001"/>
                  </a:lnTo>
                  <a:lnTo>
                    <a:pt x="94369" y="247182"/>
                  </a:lnTo>
                  <a:lnTo>
                    <a:pt x="137606" y="240697"/>
                  </a:lnTo>
                  <a:lnTo>
                    <a:pt x="179413" y="233067"/>
                  </a:lnTo>
                  <a:lnTo>
                    <a:pt x="244965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57"/>
            <p:cNvSpPr/>
            <p:nvPr>
              <p:custDataLst>
                <p:tags r:id="rId77"/>
              </p:custDataLst>
            </p:nvPr>
          </p:nvSpPr>
          <p:spPr>
            <a:xfrm>
              <a:off x="10459773" y="2776695"/>
              <a:ext cx="151078" cy="204631"/>
            </a:xfrm>
            <a:custGeom>
              <a:avLst/>
              <a:gdLst/>
              <a:ahLst/>
              <a:cxnLst/>
              <a:rect l="0" t="0" r="0" b="0"/>
              <a:pathLst>
                <a:path w="151078" h="204631">
                  <a:moveTo>
                    <a:pt x="8202" y="14130"/>
                  </a:moveTo>
                  <a:lnTo>
                    <a:pt x="8202" y="14130"/>
                  </a:lnTo>
                  <a:lnTo>
                    <a:pt x="3145" y="9074"/>
                  </a:lnTo>
                  <a:lnTo>
                    <a:pt x="664" y="3769"/>
                  </a:lnTo>
                  <a:lnTo>
                    <a:pt x="0" y="873"/>
                  </a:lnTo>
                  <a:lnTo>
                    <a:pt x="618" y="0"/>
                  </a:lnTo>
                  <a:lnTo>
                    <a:pt x="2088" y="477"/>
                  </a:lnTo>
                  <a:lnTo>
                    <a:pt x="34359" y="22677"/>
                  </a:lnTo>
                  <a:lnTo>
                    <a:pt x="66712" y="66974"/>
                  </a:lnTo>
                  <a:lnTo>
                    <a:pt x="87416" y="108490"/>
                  </a:lnTo>
                  <a:lnTo>
                    <a:pt x="106187" y="154837"/>
                  </a:lnTo>
                  <a:lnTo>
                    <a:pt x="121357" y="185975"/>
                  </a:lnTo>
                  <a:lnTo>
                    <a:pt x="140860" y="203807"/>
                  </a:lnTo>
                  <a:lnTo>
                    <a:pt x="151077" y="204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58"/>
            <p:cNvSpPr/>
            <p:nvPr>
              <p:custDataLst>
                <p:tags r:id="rId78"/>
              </p:custDataLst>
            </p:nvPr>
          </p:nvSpPr>
          <p:spPr>
            <a:xfrm>
              <a:off x="10439400" y="2738595"/>
              <a:ext cx="228601" cy="280831"/>
            </a:xfrm>
            <a:custGeom>
              <a:avLst/>
              <a:gdLst/>
              <a:ahLst/>
              <a:cxnLst/>
              <a:rect l="0" t="0" r="0" b="0"/>
              <a:pathLst>
                <a:path w="228601" h="280831">
                  <a:moveTo>
                    <a:pt x="228600" y="14130"/>
                  </a:moveTo>
                  <a:lnTo>
                    <a:pt x="228600" y="14130"/>
                  </a:lnTo>
                  <a:lnTo>
                    <a:pt x="228600" y="9074"/>
                  </a:lnTo>
                  <a:lnTo>
                    <a:pt x="225776" y="3769"/>
                  </a:lnTo>
                  <a:lnTo>
                    <a:pt x="223543" y="873"/>
                  </a:lnTo>
                  <a:lnTo>
                    <a:pt x="220994" y="0"/>
                  </a:lnTo>
                  <a:lnTo>
                    <a:pt x="218239" y="477"/>
                  </a:lnTo>
                  <a:lnTo>
                    <a:pt x="211296" y="4887"/>
                  </a:lnTo>
                  <a:lnTo>
                    <a:pt x="164079" y="50111"/>
                  </a:lnTo>
                  <a:lnTo>
                    <a:pt x="126909" y="93794"/>
                  </a:lnTo>
                  <a:lnTo>
                    <a:pt x="92939" y="135406"/>
                  </a:lnTo>
                  <a:lnTo>
                    <a:pt x="65990" y="170831"/>
                  </a:lnTo>
                  <a:lnTo>
                    <a:pt x="36044" y="217552"/>
                  </a:lnTo>
                  <a:lnTo>
                    <a:pt x="12567" y="245910"/>
                  </a:lnTo>
                  <a:lnTo>
                    <a:pt x="0" y="280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59"/>
            <p:cNvSpPr/>
            <p:nvPr>
              <p:custDataLst>
                <p:tags r:id="rId79"/>
              </p:custDataLst>
            </p:nvPr>
          </p:nvSpPr>
          <p:spPr>
            <a:xfrm>
              <a:off x="10658475" y="29622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1512" y="1790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60"/>
            <p:cNvSpPr/>
            <p:nvPr>
              <p:custDataLst>
                <p:tags r:id="rId80"/>
              </p:custDataLst>
            </p:nvPr>
          </p:nvSpPr>
          <p:spPr>
            <a:xfrm>
              <a:off x="10687558" y="2838450"/>
              <a:ext cx="53360" cy="61424"/>
            </a:xfrm>
            <a:custGeom>
              <a:avLst/>
              <a:gdLst/>
              <a:ahLst/>
              <a:cxnLst/>
              <a:rect l="0" t="0" r="0" b="0"/>
              <a:pathLst>
                <a:path w="53360" h="61424">
                  <a:moveTo>
                    <a:pt x="18542" y="38100"/>
                  </a:moveTo>
                  <a:lnTo>
                    <a:pt x="18542" y="38100"/>
                  </a:lnTo>
                  <a:lnTo>
                    <a:pt x="13485" y="38100"/>
                  </a:lnTo>
                  <a:lnTo>
                    <a:pt x="8181" y="35278"/>
                  </a:lnTo>
                  <a:lnTo>
                    <a:pt x="1207" y="29899"/>
                  </a:lnTo>
                  <a:lnTo>
                    <a:pt x="636" y="30516"/>
                  </a:lnTo>
                  <a:lnTo>
                    <a:pt x="0" y="34024"/>
                  </a:lnTo>
                  <a:lnTo>
                    <a:pt x="2540" y="39110"/>
                  </a:lnTo>
                  <a:lnTo>
                    <a:pt x="6137" y="44899"/>
                  </a:lnTo>
                  <a:lnTo>
                    <a:pt x="7737" y="51000"/>
                  </a:lnTo>
                  <a:lnTo>
                    <a:pt x="14093" y="57239"/>
                  </a:lnTo>
                  <a:lnTo>
                    <a:pt x="18751" y="60384"/>
                  </a:lnTo>
                  <a:lnTo>
                    <a:pt x="22915" y="61423"/>
                  </a:lnTo>
                  <a:lnTo>
                    <a:pt x="26749" y="61057"/>
                  </a:lnTo>
                  <a:lnTo>
                    <a:pt x="45564" y="52865"/>
                  </a:lnTo>
                  <a:lnTo>
                    <a:pt x="49256" y="49002"/>
                  </a:lnTo>
                  <a:lnTo>
                    <a:pt x="53359" y="39065"/>
                  </a:lnTo>
                  <a:lnTo>
                    <a:pt x="52361" y="27593"/>
                  </a:lnTo>
                  <a:lnTo>
                    <a:pt x="48389" y="17555"/>
                  </a:lnTo>
                  <a:lnTo>
                    <a:pt x="45848" y="14878"/>
                  </a:lnTo>
                  <a:lnTo>
                    <a:pt x="28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61"/>
            <p:cNvSpPr/>
            <p:nvPr>
              <p:custDataLst>
                <p:tags r:id="rId81"/>
              </p:custDataLst>
            </p:nvPr>
          </p:nvSpPr>
          <p:spPr>
            <a:xfrm>
              <a:off x="10725150" y="2733675"/>
              <a:ext cx="170446" cy="409576"/>
            </a:xfrm>
            <a:custGeom>
              <a:avLst/>
              <a:gdLst/>
              <a:ahLst/>
              <a:cxnLst/>
              <a:rect l="0" t="0" r="0" b="0"/>
              <a:pathLst>
                <a:path w="170446" h="409576">
                  <a:moveTo>
                    <a:pt x="123825" y="0"/>
                  </a:moveTo>
                  <a:lnTo>
                    <a:pt x="123825" y="0"/>
                  </a:lnTo>
                  <a:lnTo>
                    <a:pt x="128882" y="0"/>
                  </a:lnTo>
                  <a:lnTo>
                    <a:pt x="134186" y="5644"/>
                  </a:lnTo>
                  <a:lnTo>
                    <a:pt x="155881" y="48760"/>
                  </a:lnTo>
                  <a:lnTo>
                    <a:pt x="166365" y="89001"/>
                  </a:lnTo>
                  <a:lnTo>
                    <a:pt x="170445" y="134938"/>
                  </a:lnTo>
                  <a:lnTo>
                    <a:pt x="168328" y="171920"/>
                  </a:lnTo>
                  <a:lnTo>
                    <a:pt x="158179" y="206867"/>
                  </a:lnTo>
                  <a:lnTo>
                    <a:pt x="140841" y="252176"/>
                  </a:lnTo>
                  <a:lnTo>
                    <a:pt x="125109" y="294288"/>
                  </a:lnTo>
                  <a:lnTo>
                    <a:pt x="99266" y="333180"/>
                  </a:lnTo>
                  <a:lnTo>
                    <a:pt x="84092" y="359070"/>
                  </a:lnTo>
                  <a:lnTo>
                    <a:pt x="71241" y="372312"/>
                  </a:lnTo>
                  <a:lnTo>
                    <a:pt x="24312" y="399727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01"/>
          <p:cNvGrpSpPr/>
          <p:nvPr/>
        </p:nvGrpSpPr>
        <p:grpSpPr>
          <a:xfrm>
            <a:off x="7534716" y="3849104"/>
            <a:ext cx="485335" cy="502885"/>
            <a:chOff x="7534716" y="3849104"/>
            <a:chExt cx="485335" cy="502885"/>
          </a:xfrm>
        </p:grpSpPr>
        <p:sp>
          <p:nvSpPr>
            <p:cNvPr id="143" name="SMARTInkShape-462"/>
            <p:cNvSpPr/>
            <p:nvPr>
              <p:custDataLst>
                <p:tags r:id="rId67"/>
              </p:custDataLst>
            </p:nvPr>
          </p:nvSpPr>
          <p:spPr>
            <a:xfrm>
              <a:off x="7734416" y="4239052"/>
              <a:ext cx="238010" cy="18624"/>
            </a:xfrm>
            <a:custGeom>
              <a:avLst/>
              <a:gdLst/>
              <a:ahLst/>
              <a:cxnLst/>
              <a:rect l="0" t="0" r="0" b="0"/>
              <a:pathLst>
                <a:path w="238010" h="18624">
                  <a:moveTo>
                    <a:pt x="9409" y="18623"/>
                  </a:moveTo>
                  <a:lnTo>
                    <a:pt x="9409" y="18623"/>
                  </a:lnTo>
                  <a:lnTo>
                    <a:pt x="0" y="18623"/>
                  </a:lnTo>
                  <a:lnTo>
                    <a:pt x="44129" y="15801"/>
                  </a:lnTo>
                  <a:lnTo>
                    <a:pt x="89201" y="8922"/>
                  </a:lnTo>
                  <a:lnTo>
                    <a:pt x="134570" y="1734"/>
                  </a:lnTo>
                  <a:lnTo>
                    <a:pt x="174185" y="0"/>
                  </a:lnTo>
                  <a:lnTo>
                    <a:pt x="208939" y="716"/>
                  </a:lnTo>
                  <a:lnTo>
                    <a:pt x="238009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63"/>
            <p:cNvSpPr/>
            <p:nvPr>
              <p:custDataLst>
                <p:tags r:id="rId68"/>
              </p:custDataLst>
            </p:nvPr>
          </p:nvSpPr>
          <p:spPr>
            <a:xfrm>
              <a:off x="7731636" y="4314825"/>
              <a:ext cx="250315" cy="37164"/>
            </a:xfrm>
            <a:custGeom>
              <a:avLst/>
              <a:gdLst/>
              <a:ahLst/>
              <a:cxnLst/>
              <a:rect l="0" t="0" r="0" b="0"/>
              <a:pathLst>
                <a:path w="250315" h="37164">
                  <a:moveTo>
                    <a:pt x="21714" y="9525"/>
                  </a:moveTo>
                  <a:lnTo>
                    <a:pt x="21714" y="9525"/>
                  </a:lnTo>
                  <a:lnTo>
                    <a:pt x="256" y="30984"/>
                  </a:lnTo>
                  <a:lnTo>
                    <a:pt x="0" y="33356"/>
                  </a:lnTo>
                  <a:lnTo>
                    <a:pt x="1946" y="34937"/>
                  </a:lnTo>
                  <a:lnTo>
                    <a:pt x="14799" y="37163"/>
                  </a:lnTo>
                  <a:lnTo>
                    <a:pt x="59491" y="36919"/>
                  </a:lnTo>
                  <a:lnTo>
                    <a:pt x="102358" y="30537"/>
                  </a:lnTo>
                  <a:lnTo>
                    <a:pt x="147005" y="23906"/>
                  </a:lnTo>
                  <a:lnTo>
                    <a:pt x="191364" y="15432"/>
                  </a:lnTo>
                  <a:lnTo>
                    <a:pt x="2503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64"/>
            <p:cNvSpPr/>
            <p:nvPr>
              <p:custDataLst>
                <p:tags r:id="rId69"/>
              </p:custDataLst>
            </p:nvPr>
          </p:nvSpPr>
          <p:spPr>
            <a:xfrm>
              <a:off x="7534716" y="3858051"/>
              <a:ext cx="123385" cy="209125"/>
            </a:xfrm>
            <a:custGeom>
              <a:avLst/>
              <a:gdLst/>
              <a:ahLst/>
              <a:cxnLst/>
              <a:rect l="0" t="0" r="0" b="0"/>
              <a:pathLst>
                <a:path w="123385" h="209125">
                  <a:moveTo>
                    <a:pt x="37659" y="18624"/>
                  </a:moveTo>
                  <a:lnTo>
                    <a:pt x="37659" y="18624"/>
                  </a:lnTo>
                  <a:lnTo>
                    <a:pt x="37659" y="10423"/>
                  </a:lnTo>
                  <a:lnTo>
                    <a:pt x="46791" y="0"/>
                  </a:lnTo>
                  <a:lnTo>
                    <a:pt x="47150" y="22982"/>
                  </a:lnTo>
                  <a:lnTo>
                    <a:pt x="39573" y="59701"/>
                  </a:lnTo>
                  <a:lnTo>
                    <a:pt x="27885" y="107250"/>
                  </a:lnTo>
                  <a:lnTo>
                    <a:pt x="13285" y="150240"/>
                  </a:lnTo>
                  <a:lnTo>
                    <a:pt x="9271" y="165453"/>
                  </a:lnTo>
                  <a:lnTo>
                    <a:pt x="1791" y="180076"/>
                  </a:lnTo>
                  <a:lnTo>
                    <a:pt x="0" y="188099"/>
                  </a:lnTo>
                  <a:lnTo>
                    <a:pt x="9803" y="194545"/>
                  </a:lnTo>
                  <a:lnTo>
                    <a:pt x="45711" y="198934"/>
                  </a:lnTo>
                  <a:lnTo>
                    <a:pt x="89871" y="199540"/>
                  </a:lnTo>
                  <a:lnTo>
                    <a:pt x="94692" y="199560"/>
                  </a:lnTo>
                  <a:lnTo>
                    <a:pt x="102871" y="202404"/>
                  </a:lnTo>
                  <a:lnTo>
                    <a:pt x="110034" y="206137"/>
                  </a:lnTo>
                  <a:lnTo>
                    <a:pt x="123384" y="2091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65"/>
            <p:cNvSpPr/>
            <p:nvPr>
              <p:custDataLst>
                <p:tags r:id="rId70"/>
              </p:custDataLst>
            </p:nvPr>
          </p:nvSpPr>
          <p:spPr>
            <a:xfrm>
              <a:off x="7707860" y="3876826"/>
              <a:ext cx="100595" cy="149662"/>
            </a:xfrm>
            <a:custGeom>
              <a:avLst/>
              <a:gdLst/>
              <a:ahLst/>
              <a:cxnLst/>
              <a:rect l="0" t="0" r="0" b="0"/>
              <a:pathLst>
                <a:path w="100595" h="149662">
                  <a:moveTo>
                    <a:pt x="74065" y="18899"/>
                  </a:moveTo>
                  <a:lnTo>
                    <a:pt x="74065" y="18899"/>
                  </a:lnTo>
                  <a:lnTo>
                    <a:pt x="74065" y="5642"/>
                  </a:lnTo>
                  <a:lnTo>
                    <a:pt x="73007" y="3711"/>
                  </a:lnTo>
                  <a:lnTo>
                    <a:pt x="71243" y="2424"/>
                  </a:lnTo>
                  <a:lnTo>
                    <a:pt x="65865" y="357"/>
                  </a:lnTo>
                  <a:lnTo>
                    <a:pt x="59876" y="0"/>
                  </a:lnTo>
                  <a:lnTo>
                    <a:pt x="41825" y="14029"/>
                  </a:lnTo>
                  <a:lnTo>
                    <a:pt x="18562" y="36432"/>
                  </a:lnTo>
                  <a:lnTo>
                    <a:pt x="12355" y="48211"/>
                  </a:lnTo>
                  <a:lnTo>
                    <a:pt x="1497" y="86925"/>
                  </a:lnTo>
                  <a:lnTo>
                    <a:pt x="0" y="113491"/>
                  </a:lnTo>
                  <a:lnTo>
                    <a:pt x="3400" y="128321"/>
                  </a:lnTo>
                  <a:lnTo>
                    <a:pt x="11260" y="139145"/>
                  </a:lnTo>
                  <a:lnTo>
                    <a:pt x="16320" y="143513"/>
                  </a:lnTo>
                  <a:lnTo>
                    <a:pt x="27586" y="148367"/>
                  </a:lnTo>
                  <a:lnTo>
                    <a:pt x="33555" y="149661"/>
                  </a:lnTo>
                  <a:lnTo>
                    <a:pt x="45830" y="148277"/>
                  </a:lnTo>
                  <a:lnTo>
                    <a:pt x="58340" y="143075"/>
                  </a:lnTo>
                  <a:lnTo>
                    <a:pt x="84903" y="121590"/>
                  </a:lnTo>
                  <a:lnTo>
                    <a:pt x="95739" y="96128"/>
                  </a:lnTo>
                  <a:lnTo>
                    <a:pt x="100594" y="71886"/>
                  </a:lnTo>
                  <a:lnTo>
                    <a:pt x="96978" y="46241"/>
                  </a:lnTo>
                  <a:lnTo>
                    <a:pt x="89187" y="33520"/>
                  </a:lnTo>
                  <a:lnTo>
                    <a:pt x="79728" y="25397"/>
                  </a:lnTo>
                  <a:lnTo>
                    <a:pt x="71995" y="21788"/>
                  </a:lnTo>
                  <a:lnTo>
                    <a:pt x="68452" y="21883"/>
                  </a:lnTo>
                  <a:lnTo>
                    <a:pt x="55015" y="28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66"/>
            <p:cNvSpPr/>
            <p:nvPr>
              <p:custDataLst>
                <p:tags r:id="rId71"/>
              </p:custDataLst>
            </p:nvPr>
          </p:nvSpPr>
          <p:spPr>
            <a:xfrm>
              <a:off x="7867684" y="3849104"/>
              <a:ext cx="152367" cy="167668"/>
            </a:xfrm>
            <a:custGeom>
              <a:avLst/>
              <a:gdLst/>
              <a:ahLst/>
              <a:cxnLst/>
              <a:rect l="0" t="0" r="0" b="0"/>
              <a:pathLst>
                <a:path w="152367" h="167668">
                  <a:moveTo>
                    <a:pt x="9491" y="56146"/>
                  </a:moveTo>
                  <a:lnTo>
                    <a:pt x="9491" y="56146"/>
                  </a:lnTo>
                  <a:lnTo>
                    <a:pt x="1291" y="26487"/>
                  </a:lnTo>
                  <a:lnTo>
                    <a:pt x="0" y="0"/>
                  </a:lnTo>
                  <a:lnTo>
                    <a:pt x="1032" y="14403"/>
                  </a:lnTo>
                  <a:lnTo>
                    <a:pt x="13224" y="53916"/>
                  </a:lnTo>
                  <a:lnTo>
                    <a:pt x="18253" y="91222"/>
                  </a:lnTo>
                  <a:lnTo>
                    <a:pt x="21772" y="136053"/>
                  </a:lnTo>
                  <a:lnTo>
                    <a:pt x="29357" y="156374"/>
                  </a:lnTo>
                  <a:lnTo>
                    <a:pt x="35254" y="164192"/>
                  </a:lnTo>
                  <a:lnTo>
                    <a:pt x="41402" y="167667"/>
                  </a:lnTo>
                  <a:lnTo>
                    <a:pt x="45582" y="166476"/>
                  </a:lnTo>
                  <a:lnTo>
                    <a:pt x="73562" y="148743"/>
                  </a:lnTo>
                  <a:lnTo>
                    <a:pt x="97445" y="114928"/>
                  </a:lnTo>
                  <a:lnTo>
                    <a:pt x="121955" y="73948"/>
                  </a:lnTo>
                  <a:lnTo>
                    <a:pt x="137618" y="36849"/>
                  </a:lnTo>
                  <a:lnTo>
                    <a:pt x="142153" y="4608"/>
                  </a:lnTo>
                  <a:lnTo>
                    <a:pt x="143441" y="2737"/>
                  </a:lnTo>
                  <a:lnTo>
                    <a:pt x="145358" y="1490"/>
                  </a:lnTo>
                  <a:lnTo>
                    <a:pt x="147693" y="659"/>
                  </a:lnTo>
                  <a:lnTo>
                    <a:pt x="149251" y="1163"/>
                  </a:lnTo>
                  <a:lnTo>
                    <a:pt x="152366" y="8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02"/>
          <p:cNvGrpSpPr/>
          <p:nvPr/>
        </p:nvGrpSpPr>
        <p:grpSpPr>
          <a:xfrm>
            <a:off x="8452108" y="4097074"/>
            <a:ext cx="358518" cy="675435"/>
            <a:chOff x="8452108" y="4097074"/>
            <a:chExt cx="358518" cy="675435"/>
          </a:xfrm>
        </p:grpSpPr>
        <p:sp>
          <p:nvSpPr>
            <p:cNvPr id="149" name="SMARTInkShape-467"/>
            <p:cNvSpPr/>
            <p:nvPr>
              <p:custDataLst>
                <p:tags r:id="rId63"/>
              </p:custDataLst>
            </p:nvPr>
          </p:nvSpPr>
          <p:spPr>
            <a:xfrm>
              <a:off x="8591550" y="4097074"/>
              <a:ext cx="19051" cy="217752"/>
            </a:xfrm>
            <a:custGeom>
              <a:avLst/>
              <a:gdLst/>
              <a:ahLst/>
              <a:cxnLst/>
              <a:rect l="0" t="0" r="0" b="0"/>
              <a:pathLst>
                <a:path w="19051" h="2177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9502" y="45397"/>
                  </a:lnTo>
                  <a:lnTo>
                    <a:pt x="9520" y="87045"/>
                  </a:lnTo>
                  <a:lnTo>
                    <a:pt x="9525" y="128611"/>
                  </a:lnTo>
                  <a:lnTo>
                    <a:pt x="9525" y="169138"/>
                  </a:lnTo>
                  <a:lnTo>
                    <a:pt x="1905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68"/>
            <p:cNvSpPr/>
            <p:nvPr>
              <p:custDataLst>
                <p:tags r:id="rId64"/>
              </p:custDataLst>
            </p:nvPr>
          </p:nvSpPr>
          <p:spPr>
            <a:xfrm>
              <a:off x="8452108" y="4333875"/>
              <a:ext cx="291843" cy="28576"/>
            </a:xfrm>
            <a:custGeom>
              <a:avLst/>
              <a:gdLst/>
              <a:ahLst/>
              <a:cxnLst/>
              <a:rect l="0" t="0" r="0" b="0"/>
              <a:pathLst>
                <a:path w="291843" h="28576">
                  <a:moveTo>
                    <a:pt x="34667" y="0"/>
                  </a:moveTo>
                  <a:lnTo>
                    <a:pt x="34667" y="0"/>
                  </a:lnTo>
                  <a:lnTo>
                    <a:pt x="4291" y="16247"/>
                  </a:lnTo>
                  <a:lnTo>
                    <a:pt x="0" y="22390"/>
                  </a:lnTo>
                  <a:lnTo>
                    <a:pt x="3088" y="24452"/>
                  </a:lnTo>
                  <a:lnTo>
                    <a:pt x="41286" y="27761"/>
                  </a:lnTo>
                  <a:lnTo>
                    <a:pt x="87075" y="28334"/>
                  </a:lnTo>
                  <a:lnTo>
                    <a:pt x="120401" y="27409"/>
                  </a:lnTo>
                  <a:lnTo>
                    <a:pt x="165080" y="21997"/>
                  </a:lnTo>
                  <a:lnTo>
                    <a:pt x="199521" y="20360"/>
                  </a:lnTo>
                  <a:lnTo>
                    <a:pt x="291842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69"/>
            <p:cNvSpPr/>
            <p:nvPr>
              <p:custDataLst>
                <p:tags r:id="rId65"/>
              </p:custDataLst>
            </p:nvPr>
          </p:nvSpPr>
          <p:spPr>
            <a:xfrm>
              <a:off x="8496300" y="4630499"/>
              <a:ext cx="121408" cy="142010"/>
            </a:xfrm>
            <a:custGeom>
              <a:avLst/>
              <a:gdLst/>
              <a:ahLst/>
              <a:cxnLst/>
              <a:rect l="0" t="0" r="0" b="0"/>
              <a:pathLst>
                <a:path w="121408" h="142010">
                  <a:moveTo>
                    <a:pt x="0" y="55801"/>
                  </a:moveTo>
                  <a:lnTo>
                    <a:pt x="0" y="55801"/>
                  </a:lnTo>
                  <a:lnTo>
                    <a:pt x="0" y="46668"/>
                  </a:lnTo>
                  <a:lnTo>
                    <a:pt x="0" y="91066"/>
                  </a:lnTo>
                  <a:lnTo>
                    <a:pt x="0" y="137057"/>
                  </a:lnTo>
                  <a:lnTo>
                    <a:pt x="0" y="142009"/>
                  </a:lnTo>
                  <a:lnTo>
                    <a:pt x="2822" y="122741"/>
                  </a:lnTo>
                  <a:lnTo>
                    <a:pt x="10361" y="88335"/>
                  </a:lnTo>
                  <a:lnTo>
                    <a:pt x="19297" y="50271"/>
                  </a:lnTo>
                  <a:lnTo>
                    <a:pt x="22390" y="39414"/>
                  </a:lnTo>
                  <a:lnTo>
                    <a:pt x="34293" y="21707"/>
                  </a:lnTo>
                  <a:lnTo>
                    <a:pt x="53200" y="5483"/>
                  </a:lnTo>
                  <a:lnTo>
                    <a:pt x="62802" y="1688"/>
                  </a:lnTo>
                  <a:lnTo>
                    <a:pt x="74126" y="0"/>
                  </a:lnTo>
                  <a:lnTo>
                    <a:pt x="80109" y="2725"/>
                  </a:lnTo>
                  <a:lnTo>
                    <a:pt x="92401" y="14220"/>
                  </a:lnTo>
                  <a:lnTo>
                    <a:pt x="106166" y="38542"/>
                  </a:lnTo>
                  <a:lnTo>
                    <a:pt x="119238" y="81751"/>
                  </a:lnTo>
                  <a:lnTo>
                    <a:pt x="121407" y="111114"/>
                  </a:lnTo>
                  <a:lnTo>
                    <a:pt x="114300" y="141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70"/>
            <p:cNvSpPr/>
            <p:nvPr>
              <p:custDataLst>
                <p:tags r:id="rId66"/>
              </p:custDataLst>
            </p:nvPr>
          </p:nvSpPr>
          <p:spPr>
            <a:xfrm>
              <a:off x="8685350" y="4461737"/>
              <a:ext cx="125276" cy="100099"/>
            </a:xfrm>
            <a:custGeom>
              <a:avLst/>
              <a:gdLst/>
              <a:ahLst/>
              <a:cxnLst/>
              <a:rect l="0" t="0" r="0" b="0"/>
              <a:pathLst>
                <a:path w="125276" h="100099">
                  <a:moveTo>
                    <a:pt x="10975" y="5488"/>
                  </a:moveTo>
                  <a:lnTo>
                    <a:pt x="10975" y="5488"/>
                  </a:lnTo>
                  <a:lnTo>
                    <a:pt x="0" y="0"/>
                  </a:lnTo>
                  <a:lnTo>
                    <a:pt x="7840" y="3392"/>
                  </a:lnTo>
                  <a:lnTo>
                    <a:pt x="28737" y="10269"/>
                  </a:lnTo>
                  <a:lnTo>
                    <a:pt x="32341" y="13967"/>
                  </a:lnTo>
                  <a:lnTo>
                    <a:pt x="36346" y="23720"/>
                  </a:lnTo>
                  <a:lnTo>
                    <a:pt x="35305" y="35111"/>
                  </a:lnTo>
                  <a:lnTo>
                    <a:pt x="20128" y="76972"/>
                  </a:lnTo>
                  <a:lnTo>
                    <a:pt x="3310" y="98580"/>
                  </a:lnTo>
                  <a:lnTo>
                    <a:pt x="3748" y="99299"/>
                  </a:lnTo>
                  <a:lnTo>
                    <a:pt x="7058" y="100098"/>
                  </a:lnTo>
                  <a:lnTo>
                    <a:pt x="47259" y="92481"/>
                  </a:lnTo>
                  <a:lnTo>
                    <a:pt x="125275" y="8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471"/>
          <p:cNvSpPr/>
          <p:nvPr>
            <p:custDataLst>
              <p:tags r:id="rId3"/>
            </p:custDataLst>
          </p:nvPr>
        </p:nvSpPr>
        <p:spPr>
          <a:xfrm>
            <a:off x="9210755" y="4048242"/>
            <a:ext cx="342821" cy="367264"/>
          </a:xfrm>
          <a:custGeom>
            <a:avLst/>
            <a:gdLst/>
            <a:ahLst/>
            <a:cxnLst/>
            <a:rect l="0" t="0" r="0" b="0"/>
            <a:pathLst>
              <a:path w="342821" h="367264">
                <a:moveTo>
                  <a:pt x="276145" y="9408"/>
                </a:moveTo>
                <a:lnTo>
                  <a:pt x="276145" y="9408"/>
                </a:lnTo>
                <a:lnTo>
                  <a:pt x="276145" y="4352"/>
                </a:lnTo>
                <a:lnTo>
                  <a:pt x="277203" y="2862"/>
                </a:lnTo>
                <a:lnTo>
                  <a:pt x="278967" y="1869"/>
                </a:lnTo>
                <a:lnTo>
                  <a:pt x="285279" y="0"/>
                </a:lnTo>
                <a:lnTo>
                  <a:pt x="244490" y="23740"/>
                </a:lnTo>
                <a:lnTo>
                  <a:pt x="201532" y="45009"/>
                </a:lnTo>
                <a:lnTo>
                  <a:pt x="157102" y="69827"/>
                </a:lnTo>
                <a:lnTo>
                  <a:pt x="116223" y="90095"/>
                </a:lnTo>
                <a:lnTo>
                  <a:pt x="69864" y="117701"/>
                </a:lnTo>
                <a:lnTo>
                  <a:pt x="25045" y="146266"/>
                </a:lnTo>
                <a:lnTo>
                  <a:pt x="19845" y="148272"/>
                </a:lnTo>
                <a:lnTo>
                  <a:pt x="11246" y="156145"/>
                </a:lnTo>
                <a:lnTo>
                  <a:pt x="7470" y="161208"/>
                </a:lnTo>
                <a:lnTo>
                  <a:pt x="8128" y="165641"/>
                </a:lnTo>
                <a:lnTo>
                  <a:pt x="11743" y="169655"/>
                </a:lnTo>
                <a:lnTo>
                  <a:pt x="40356" y="183702"/>
                </a:lnTo>
                <a:lnTo>
                  <a:pt x="84058" y="192326"/>
                </a:lnTo>
                <a:lnTo>
                  <a:pt x="126098" y="197662"/>
                </a:lnTo>
                <a:lnTo>
                  <a:pt x="172540" y="199464"/>
                </a:lnTo>
                <a:lnTo>
                  <a:pt x="205349" y="204833"/>
                </a:lnTo>
                <a:lnTo>
                  <a:pt x="221044" y="213033"/>
                </a:lnTo>
                <a:lnTo>
                  <a:pt x="226712" y="218183"/>
                </a:lnTo>
                <a:lnTo>
                  <a:pt x="228372" y="223733"/>
                </a:lnTo>
                <a:lnTo>
                  <a:pt x="227363" y="229550"/>
                </a:lnTo>
                <a:lnTo>
                  <a:pt x="224574" y="235545"/>
                </a:lnTo>
                <a:lnTo>
                  <a:pt x="200422" y="254094"/>
                </a:lnTo>
                <a:lnTo>
                  <a:pt x="161399" y="272995"/>
                </a:lnTo>
                <a:lnTo>
                  <a:pt x="122560" y="291799"/>
                </a:lnTo>
                <a:lnTo>
                  <a:pt x="79766" y="314799"/>
                </a:lnTo>
                <a:lnTo>
                  <a:pt x="41923" y="330611"/>
                </a:lnTo>
                <a:lnTo>
                  <a:pt x="13423" y="344821"/>
                </a:lnTo>
                <a:lnTo>
                  <a:pt x="1687" y="354272"/>
                </a:lnTo>
                <a:lnTo>
                  <a:pt x="40" y="356793"/>
                </a:lnTo>
                <a:lnTo>
                  <a:pt x="0" y="358473"/>
                </a:lnTo>
                <a:lnTo>
                  <a:pt x="2090" y="359593"/>
                </a:lnTo>
                <a:lnTo>
                  <a:pt x="41611" y="361538"/>
                </a:lnTo>
                <a:lnTo>
                  <a:pt x="85531" y="367263"/>
                </a:lnTo>
                <a:lnTo>
                  <a:pt x="121478" y="363912"/>
                </a:lnTo>
                <a:lnTo>
                  <a:pt x="162112" y="361391"/>
                </a:lnTo>
                <a:lnTo>
                  <a:pt x="199358" y="357050"/>
                </a:lnTo>
                <a:lnTo>
                  <a:pt x="246808" y="353713"/>
                </a:lnTo>
                <a:lnTo>
                  <a:pt x="292735" y="352725"/>
                </a:lnTo>
                <a:lnTo>
                  <a:pt x="342820" y="3427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104"/>
          <p:cNvGrpSpPr/>
          <p:nvPr/>
        </p:nvGrpSpPr>
        <p:grpSpPr>
          <a:xfrm>
            <a:off x="9801225" y="3966437"/>
            <a:ext cx="1291008" cy="363372"/>
            <a:chOff x="9801225" y="3966437"/>
            <a:chExt cx="1291008" cy="363372"/>
          </a:xfrm>
        </p:grpSpPr>
        <p:sp>
          <p:nvSpPr>
            <p:cNvPr id="155" name="SMARTInkShape-472"/>
            <p:cNvSpPr/>
            <p:nvPr>
              <p:custDataLst>
                <p:tags r:id="rId54"/>
              </p:custDataLst>
            </p:nvPr>
          </p:nvSpPr>
          <p:spPr>
            <a:xfrm>
              <a:off x="9801225" y="4026455"/>
              <a:ext cx="200026" cy="303354"/>
            </a:xfrm>
            <a:custGeom>
              <a:avLst/>
              <a:gdLst/>
              <a:ahLst/>
              <a:cxnLst/>
              <a:rect l="0" t="0" r="0" b="0"/>
              <a:pathLst>
                <a:path w="200026" h="303354">
                  <a:moveTo>
                    <a:pt x="0" y="59770"/>
                  </a:moveTo>
                  <a:lnTo>
                    <a:pt x="0" y="59770"/>
                  </a:lnTo>
                  <a:lnTo>
                    <a:pt x="9134" y="50638"/>
                  </a:lnTo>
                  <a:lnTo>
                    <a:pt x="28808" y="96395"/>
                  </a:lnTo>
                  <a:lnTo>
                    <a:pt x="46378" y="133091"/>
                  </a:lnTo>
                  <a:lnTo>
                    <a:pt x="59014" y="173805"/>
                  </a:lnTo>
                  <a:lnTo>
                    <a:pt x="66220" y="220819"/>
                  </a:lnTo>
                  <a:lnTo>
                    <a:pt x="76737" y="264130"/>
                  </a:lnTo>
                  <a:lnTo>
                    <a:pt x="83062" y="286832"/>
                  </a:lnTo>
                  <a:lnTo>
                    <a:pt x="85601" y="298270"/>
                  </a:lnTo>
                  <a:lnTo>
                    <a:pt x="87757" y="301320"/>
                  </a:lnTo>
                  <a:lnTo>
                    <a:pt x="90255" y="303353"/>
                  </a:lnTo>
                  <a:lnTo>
                    <a:pt x="91921" y="302592"/>
                  </a:lnTo>
                  <a:lnTo>
                    <a:pt x="99868" y="265378"/>
                  </a:lnTo>
                  <a:lnTo>
                    <a:pt x="111409" y="222798"/>
                  </a:lnTo>
                  <a:lnTo>
                    <a:pt x="123882" y="180991"/>
                  </a:lnTo>
                  <a:lnTo>
                    <a:pt x="136537" y="137337"/>
                  </a:lnTo>
                  <a:lnTo>
                    <a:pt x="150285" y="98140"/>
                  </a:lnTo>
                  <a:lnTo>
                    <a:pt x="169463" y="57001"/>
                  </a:lnTo>
                  <a:lnTo>
                    <a:pt x="183210" y="26494"/>
                  </a:lnTo>
                  <a:lnTo>
                    <a:pt x="195042" y="6872"/>
                  </a:lnTo>
                  <a:lnTo>
                    <a:pt x="197811" y="276"/>
                  </a:lnTo>
                  <a:lnTo>
                    <a:pt x="198549" y="0"/>
                  </a:lnTo>
                  <a:lnTo>
                    <a:pt x="199041" y="873"/>
                  </a:lnTo>
                  <a:lnTo>
                    <a:pt x="200025" y="31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73"/>
            <p:cNvSpPr/>
            <p:nvPr>
              <p:custDataLst>
                <p:tags r:id="rId55"/>
              </p:custDataLst>
            </p:nvPr>
          </p:nvSpPr>
          <p:spPr>
            <a:xfrm>
              <a:off x="10012806" y="4174752"/>
              <a:ext cx="112270" cy="101974"/>
            </a:xfrm>
            <a:custGeom>
              <a:avLst/>
              <a:gdLst/>
              <a:ahLst/>
              <a:cxnLst/>
              <a:rect l="0" t="0" r="0" b="0"/>
              <a:pathLst>
                <a:path w="112270" h="101974">
                  <a:moveTo>
                    <a:pt x="83694" y="73398"/>
                  </a:moveTo>
                  <a:lnTo>
                    <a:pt x="83694" y="73398"/>
                  </a:lnTo>
                  <a:lnTo>
                    <a:pt x="77148" y="58189"/>
                  </a:lnTo>
                  <a:lnTo>
                    <a:pt x="66827" y="16890"/>
                  </a:lnTo>
                  <a:lnTo>
                    <a:pt x="61026" y="6656"/>
                  </a:lnTo>
                  <a:lnTo>
                    <a:pt x="56942" y="3503"/>
                  </a:lnTo>
                  <a:lnTo>
                    <a:pt x="46757" y="0"/>
                  </a:lnTo>
                  <a:lnTo>
                    <a:pt x="35175" y="1266"/>
                  </a:lnTo>
                  <a:lnTo>
                    <a:pt x="29123" y="3084"/>
                  </a:lnTo>
                  <a:lnTo>
                    <a:pt x="19577" y="10751"/>
                  </a:lnTo>
                  <a:lnTo>
                    <a:pt x="11807" y="22271"/>
                  </a:lnTo>
                  <a:lnTo>
                    <a:pt x="2539" y="45550"/>
                  </a:lnTo>
                  <a:lnTo>
                    <a:pt x="0" y="59610"/>
                  </a:lnTo>
                  <a:lnTo>
                    <a:pt x="1694" y="70092"/>
                  </a:lnTo>
                  <a:lnTo>
                    <a:pt x="3627" y="74369"/>
                  </a:lnTo>
                  <a:lnTo>
                    <a:pt x="8092" y="77220"/>
                  </a:lnTo>
                  <a:lnTo>
                    <a:pt x="21518" y="80389"/>
                  </a:lnTo>
                  <a:lnTo>
                    <a:pt x="32423" y="78974"/>
                  </a:lnTo>
                  <a:lnTo>
                    <a:pt x="53106" y="69443"/>
                  </a:lnTo>
                  <a:lnTo>
                    <a:pt x="65161" y="69171"/>
                  </a:lnTo>
                  <a:lnTo>
                    <a:pt x="85089" y="72563"/>
                  </a:lnTo>
                  <a:lnTo>
                    <a:pt x="88856" y="74958"/>
                  </a:lnTo>
                  <a:lnTo>
                    <a:pt x="112269" y="101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74"/>
            <p:cNvSpPr/>
            <p:nvPr>
              <p:custDataLst>
                <p:tags r:id="rId56"/>
              </p:custDataLst>
            </p:nvPr>
          </p:nvSpPr>
          <p:spPr>
            <a:xfrm>
              <a:off x="10153650" y="4114800"/>
              <a:ext cx="142876" cy="158998"/>
            </a:xfrm>
            <a:custGeom>
              <a:avLst/>
              <a:gdLst/>
              <a:ahLst/>
              <a:cxnLst/>
              <a:rect l="0" t="0" r="0" b="0"/>
              <a:pathLst>
                <a:path w="142876" h="158998">
                  <a:moveTo>
                    <a:pt x="0" y="95250"/>
                  </a:moveTo>
                  <a:lnTo>
                    <a:pt x="0" y="95250"/>
                  </a:lnTo>
                  <a:lnTo>
                    <a:pt x="7538" y="77350"/>
                  </a:lnTo>
                  <a:lnTo>
                    <a:pt x="9134" y="68783"/>
                  </a:lnTo>
                  <a:lnTo>
                    <a:pt x="10323" y="68081"/>
                  </a:lnTo>
                  <a:lnTo>
                    <a:pt x="14465" y="67300"/>
                  </a:lnTo>
                  <a:lnTo>
                    <a:pt x="27804" y="71916"/>
                  </a:lnTo>
                  <a:lnTo>
                    <a:pt x="36347" y="79941"/>
                  </a:lnTo>
                  <a:lnTo>
                    <a:pt x="55511" y="107396"/>
                  </a:lnTo>
                  <a:lnTo>
                    <a:pt x="61712" y="124990"/>
                  </a:lnTo>
                  <a:lnTo>
                    <a:pt x="63411" y="141276"/>
                  </a:lnTo>
                  <a:lnTo>
                    <a:pt x="60638" y="152042"/>
                  </a:lnTo>
                  <a:lnTo>
                    <a:pt x="58417" y="155336"/>
                  </a:lnTo>
                  <a:lnTo>
                    <a:pt x="55879" y="157533"/>
                  </a:lnTo>
                  <a:lnTo>
                    <a:pt x="53128" y="158997"/>
                  </a:lnTo>
                  <a:lnTo>
                    <a:pt x="51293" y="157856"/>
                  </a:lnTo>
                  <a:lnTo>
                    <a:pt x="49255" y="150945"/>
                  </a:lnTo>
                  <a:lnTo>
                    <a:pt x="49005" y="120598"/>
                  </a:lnTo>
                  <a:lnTo>
                    <a:pt x="55325" y="90178"/>
                  </a:lnTo>
                  <a:lnTo>
                    <a:pt x="75085" y="54810"/>
                  </a:lnTo>
                  <a:lnTo>
                    <a:pt x="87629" y="3799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75"/>
            <p:cNvSpPr/>
            <p:nvPr>
              <p:custDataLst>
                <p:tags r:id="rId57"/>
              </p:custDataLst>
            </p:nvPr>
          </p:nvSpPr>
          <p:spPr>
            <a:xfrm>
              <a:off x="10451802" y="3986631"/>
              <a:ext cx="120949" cy="299620"/>
            </a:xfrm>
            <a:custGeom>
              <a:avLst/>
              <a:gdLst/>
              <a:ahLst/>
              <a:cxnLst/>
              <a:rect l="0" t="0" r="0" b="0"/>
              <a:pathLst>
                <a:path w="120949" h="299620">
                  <a:moveTo>
                    <a:pt x="101898" y="23394"/>
                  </a:moveTo>
                  <a:lnTo>
                    <a:pt x="101898" y="23394"/>
                  </a:lnTo>
                  <a:lnTo>
                    <a:pt x="101898" y="18338"/>
                  </a:lnTo>
                  <a:lnTo>
                    <a:pt x="93431" y="13033"/>
                  </a:lnTo>
                  <a:lnTo>
                    <a:pt x="82260" y="7147"/>
                  </a:lnTo>
                  <a:lnTo>
                    <a:pt x="77295" y="1004"/>
                  </a:lnTo>
                  <a:lnTo>
                    <a:pt x="73854" y="0"/>
                  </a:lnTo>
                  <a:lnTo>
                    <a:pt x="64387" y="1708"/>
                  </a:lnTo>
                  <a:lnTo>
                    <a:pt x="55947" y="8817"/>
                  </a:lnTo>
                  <a:lnTo>
                    <a:pt x="36848" y="40740"/>
                  </a:lnTo>
                  <a:lnTo>
                    <a:pt x="23945" y="80627"/>
                  </a:lnTo>
                  <a:lnTo>
                    <a:pt x="10104" y="119758"/>
                  </a:lnTo>
                  <a:lnTo>
                    <a:pt x="0" y="156964"/>
                  </a:lnTo>
                  <a:lnTo>
                    <a:pt x="798" y="188206"/>
                  </a:lnTo>
                  <a:lnTo>
                    <a:pt x="10549" y="226577"/>
                  </a:lnTo>
                  <a:lnTo>
                    <a:pt x="30271" y="266572"/>
                  </a:lnTo>
                  <a:lnTo>
                    <a:pt x="42195" y="278934"/>
                  </a:lnTo>
                  <a:lnTo>
                    <a:pt x="65864" y="291844"/>
                  </a:lnTo>
                  <a:lnTo>
                    <a:pt x="120948" y="299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76"/>
            <p:cNvSpPr/>
            <p:nvPr>
              <p:custDataLst>
                <p:tags r:id="rId58"/>
              </p:custDataLst>
            </p:nvPr>
          </p:nvSpPr>
          <p:spPr>
            <a:xfrm>
              <a:off x="10634821" y="4027107"/>
              <a:ext cx="176055" cy="249619"/>
            </a:xfrm>
            <a:custGeom>
              <a:avLst/>
              <a:gdLst/>
              <a:ahLst/>
              <a:cxnLst/>
              <a:rect l="0" t="0" r="0" b="0"/>
              <a:pathLst>
                <a:path w="176055" h="249619">
                  <a:moveTo>
                    <a:pt x="14129" y="30543"/>
                  </a:moveTo>
                  <a:lnTo>
                    <a:pt x="14129" y="30543"/>
                  </a:lnTo>
                  <a:lnTo>
                    <a:pt x="14129" y="25487"/>
                  </a:lnTo>
                  <a:lnTo>
                    <a:pt x="11305" y="20182"/>
                  </a:lnTo>
                  <a:lnTo>
                    <a:pt x="872" y="3096"/>
                  </a:lnTo>
                  <a:lnTo>
                    <a:pt x="0" y="604"/>
                  </a:lnTo>
                  <a:lnTo>
                    <a:pt x="476" y="0"/>
                  </a:lnTo>
                  <a:lnTo>
                    <a:pt x="1851" y="656"/>
                  </a:lnTo>
                  <a:lnTo>
                    <a:pt x="24965" y="25340"/>
                  </a:lnTo>
                  <a:lnTo>
                    <a:pt x="55577" y="63724"/>
                  </a:lnTo>
                  <a:lnTo>
                    <a:pt x="87176" y="110355"/>
                  </a:lnTo>
                  <a:lnTo>
                    <a:pt x="119105" y="153161"/>
                  </a:lnTo>
                  <a:lnTo>
                    <a:pt x="146891" y="199559"/>
                  </a:lnTo>
                  <a:lnTo>
                    <a:pt x="176054" y="24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77"/>
            <p:cNvSpPr/>
            <p:nvPr>
              <p:custDataLst>
                <p:tags r:id="rId59"/>
              </p:custDataLst>
            </p:nvPr>
          </p:nvSpPr>
          <p:spPr>
            <a:xfrm>
              <a:off x="10696575" y="4004537"/>
              <a:ext cx="161926" cy="262664"/>
            </a:xfrm>
            <a:custGeom>
              <a:avLst/>
              <a:gdLst/>
              <a:ahLst/>
              <a:cxnLst/>
              <a:rect l="0" t="0" r="0" b="0"/>
              <a:pathLst>
                <a:path w="161926" h="262664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432"/>
                  </a:lnTo>
                  <a:lnTo>
                    <a:pt x="160867" y="0"/>
                  </a:lnTo>
                  <a:lnTo>
                    <a:pt x="138555" y="14669"/>
                  </a:lnTo>
                  <a:lnTo>
                    <a:pt x="93547" y="55243"/>
                  </a:lnTo>
                  <a:lnTo>
                    <a:pt x="65301" y="96302"/>
                  </a:lnTo>
                  <a:lnTo>
                    <a:pt x="41004" y="143018"/>
                  </a:lnTo>
                  <a:lnTo>
                    <a:pt x="17028" y="187745"/>
                  </a:lnTo>
                  <a:lnTo>
                    <a:pt x="7569" y="205024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78"/>
            <p:cNvSpPr/>
            <p:nvPr>
              <p:custDataLst>
                <p:tags r:id="rId60"/>
              </p:custDataLst>
            </p:nvPr>
          </p:nvSpPr>
          <p:spPr>
            <a:xfrm>
              <a:off x="10915650" y="42100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6" y="10361"/>
                  </a:lnTo>
                  <a:lnTo>
                    <a:pt x="5793" y="22390"/>
                  </a:lnTo>
                  <a:lnTo>
                    <a:pt x="2574" y="3147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79"/>
            <p:cNvSpPr/>
            <p:nvPr>
              <p:custDataLst>
                <p:tags r:id="rId61"/>
              </p:custDataLst>
            </p:nvPr>
          </p:nvSpPr>
          <p:spPr>
            <a:xfrm>
              <a:off x="10925683" y="4076700"/>
              <a:ext cx="35726" cy="28576"/>
            </a:xfrm>
            <a:custGeom>
              <a:avLst/>
              <a:gdLst/>
              <a:ahLst/>
              <a:cxnLst/>
              <a:rect l="0" t="0" r="0" b="0"/>
              <a:pathLst>
                <a:path w="35726" h="28576">
                  <a:moveTo>
                    <a:pt x="18542" y="28575"/>
                  </a:moveTo>
                  <a:lnTo>
                    <a:pt x="18542" y="28575"/>
                  </a:lnTo>
                  <a:lnTo>
                    <a:pt x="13485" y="23519"/>
                  </a:lnTo>
                  <a:lnTo>
                    <a:pt x="8181" y="21036"/>
                  </a:lnTo>
                  <a:lnTo>
                    <a:pt x="0" y="19167"/>
                  </a:lnTo>
                  <a:lnTo>
                    <a:pt x="4699" y="24141"/>
                  </a:lnTo>
                  <a:lnTo>
                    <a:pt x="9919" y="26604"/>
                  </a:lnTo>
                  <a:lnTo>
                    <a:pt x="21895" y="28186"/>
                  </a:lnTo>
                  <a:lnTo>
                    <a:pt x="28145" y="25580"/>
                  </a:lnTo>
                  <a:lnTo>
                    <a:pt x="31295" y="23403"/>
                  </a:lnTo>
                  <a:lnTo>
                    <a:pt x="34793" y="18163"/>
                  </a:lnTo>
                  <a:lnTo>
                    <a:pt x="35725" y="15283"/>
                  </a:lnTo>
                  <a:lnTo>
                    <a:pt x="35289" y="13364"/>
                  </a:lnTo>
                  <a:lnTo>
                    <a:pt x="33942" y="12085"/>
                  </a:lnTo>
                  <a:lnTo>
                    <a:pt x="29227" y="10030"/>
                  </a:lnTo>
                  <a:lnTo>
                    <a:pt x="28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80"/>
            <p:cNvSpPr/>
            <p:nvPr>
              <p:custDataLst>
                <p:tags r:id="rId62"/>
              </p:custDataLst>
            </p:nvPr>
          </p:nvSpPr>
          <p:spPr>
            <a:xfrm>
              <a:off x="10963275" y="3966437"/>
              <a:ext cx="128958" cy="357914"/>
            </a:xfrm>
            <a:custGeom>
              <a:avLst/>
              <a:gdLst/>
              <a:ahLst/>
              <a:cxnLst/>
              <a:rect l="0" t="0" r="0" b="0"/>
              <a:pathLst>
                <a:path w="128958" h="357914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432"/>
                  </a:lnTo>
                  <a:lnTo>
                    <a:pt x="103717" y="0"/>
                  </a:lnTo>
                  <a:lnTo>
                    <a:pt x="99718" y="2344"/>
                  </a:lnTo>
                  <a:lnTo>
                    <a:pt x="99287" y="6567"/>
                  </a:lnTo>
                  <a:lnTo>
                    <a:pt x="111758" y="54044"/>
                  </a:lnTo>
                  <a:lnTo>
                    <a:pt x="121127" y="97041"/>
                  </a:lnTo>
                  <a:lnTo>
                    <a:pt x="125849" y="134920"/>
                  </a:lnTo>
                  <a:lnTo>
                    <a:pt x="128957" y="155089"/>
                  </a:lnTo>
                  <a:lnTo>
                    <a:pt x="122331" y="196571"/>
                  </a:lnTo>
                  <a:lnTo>
                    <a:pt x="113857" y="235319"/>
                  </a:lnTo>
                  <a:lnTo>
                    <a:pt x="96251" y="281875"/>
                  </a:lnTo>
                  <a:lnTo>
                    <a:pt x="61084" y="324303"/>
                  </a:lnTo>
                  <a:lnTo>
                    <a:pt x="41501" y="339605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05"/>
          <p:cNvGrpSpPr/>
          <p:nvPr/>
        </p:nvGrpSpPr>
        <p:grpSpPr>
          <a:xfrm>
            <a:off x="7524750" y="4921329"/>
            <a:ext cx="323851" cy="526972"/>
            <a:chOff x="7524750" y="4921329"/>
            <a:chExt cx="323851" cy="526972"/>
          </a:xfrm>
        </p:grpSpPr>
        <p:sp>
          <p:nvSpPr>
            <p:cNvPr id="165" name="SMARTInkShape-481"/>
            <p:cNvSpPr/>
            <p:nvPr>
              <p:custDataLst>
                <p:tags r:id="rId47"/>
              </p:custDataLst>
            </p:nvPr>
          </p:nvSpPr>
          <p:spPr>
            <a:xfrm>
              <a:off x="7572375" y="5353050"/>
              <a:ext cx="209551" cy="1"/>
            </a:xfrm>
            <a:custGeom>
              <a:avLst/>
              <a:gdLst/>
              <a:ahLst/>
              <a:cxnLst/>
              <a:rect l="0" t="0" r="0" b="0"/>
              <a:pathLst>
                <a:path w="209551" h="1">
                  <a:moveTo>
                    <a:pt x="0" y="0"/>
                  </a:moveTo>
                  <a:lnTo>
                    <a:pt x="0" y="0"/>
                  </a:lnTo>
                  <a:lnTo>
                    <a:pt x="45665" y="0"/>
                  </a:lnTo>
                  <a:lnTo>
                    <a:pt x="85144" y="0"/>
                  </a:lnTo>
                  <a:lnTo>
                    <a:pt x="126475" y="0"/>
                  </a:lnTo>
                  <a:lnTo>
                    <a:pt x="166591" y="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82"/>
            <p:cNvSpPr/>
            <p:nvPr>
              <p:custDataLst>
                <p:tags r:id="rId48"/>
              </p:custDataLst>
            </p:nvPr>
          </p:nvSpPr>
          <p:spPr>
            <a:xfrm>
              <a:off x="7595894" y="5438775"/>
              <a:ext cx="252707" cy="9526"/>
            </a:xfrm>
            <a:custGeom>
              <a:avLst/>
              <a:gdLst/>
              <a:ahLst/>
              <a:cxnLst/>
              <a:rect l="0" t="0" r="0" b="0"/>
              <a:pathLst>
                <a:path w="252707" h="952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8" y="6545"/>
                  </a:lnTo>
                  <a:lnTo>
                    <a:pt x="6968" y="8201"/>
                  </a:lnTo>
                  <a:lnTo>
                    <a:pt x="50541" y="9409"/>
                  </a:lnTo>
                  <a:lnTo>
                    <a:pt x="95307" y="9509"/>
                  </a:lnTo>
                  <a:lnTo>
                    <a:pt x="133044" y="9520"/>
                  </a:lnTo>
                  <a:lnTo>
                    <a:pt x="172095" y="9524"/>
                  </a:lnTo>
                  <a:lnTo>
                    <a:pt x="213736" y="9525"/>
                  </a:lnTo>
                  <a:lnTo>
                    <a:pt x="25270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83"/>
            <p:cNvSpPr/>
            <p:nvPr>
              <p:custDataLst>
                <p:tags r:id="rId49"/>
              </p:custDataLst>
            </p:nvPr>
          </p:nvSpPr>
          <p:spPr>
            <a:xfrm>
              <a:off x="7553325" y="5115317"/>
              <a:ext cx="1" cy="123434"/>
            </a:xfrm>
            <a:custGeom>
              <a:avLst/>
              <a:gdLst/>
              <a:ahLst/>
              <a:cxnLst/>
              <a:rect l="0" t="0" r="0" b="0"/>
              <a:pathLst>
                <a:path w="1" h="1234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3864"/>
                  </a:lnTo>
                  <a:lnTo>
                    <a:pt x="0" y="87868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84"/>
            <p:cNvSpPr/>
            <p:nvPr>
              <p:custDataLst>
                <p:tags r:id="rId50"/>
              </p:custDataLst>
            </p:nvPr>
          </p:nvSpPr>
          <p:spPr>
            <a:xfrm>
              <a:off x="7524750" y="4991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85"/>
            <p:cNvSpPr/>
            <p:nvPr>
              <p:custDataLst>
                <p:tags r:id="rId51"/>
              </p:custDataLst>
            </p:nvPr>
          </p:nvSpPr>
          <p:spPr>
            <a:xfrm>
              <a:off x="7610475" y="51244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5994" y="1520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86"/>
            <p:cNvSpPr/>
            <p:nvPr>
              <p:custDataLst>
                <p:tags r:id="rId52"/>
              </p:custDataLst>
            </p:nvPr>
          </p:nvSpPr>
          <p:spPr>
            <a:xfrm>
              <a:off x="7629525" y="5019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87"/>
            <p:cNvSpPr/>
            <p:nvPr>
              <p:custDataLst>
                <p:tags r:id="rId53"/>
              </p:custDataLst>
            </p:nvPr>
          </p:nvSpPr>
          <p:spPr>
            <a:xfrm>
              <a:off x="7687349" y="4921329"/>
              <a:ext cx="94577" cy="283848"/>
            </a:xfrm>
            <a:custGeom>
              <a:avLst/>
              <a:gdLst/>
              <a:ahLst/>
              <a:cxnLst/>
              <a:rect l="0" t="0" r="0" b="0"/>
              <a:pathLst>
                <a:path w="94577" h="283848">
                  <a:moveTo>
                    <a:pt x="66001" y="203121"/>
                  </a:moveTo>
                  <a:lnTo>
                    <a:pt x="66001" y="203121"/>
                  </a:lnTo>
                  <a:lnTo>
                    <a:pt x="66001" y="198065"/>
                  </a:lnTo>
                  <a:lnTo>
                    <a:pt x="64943" y="196576"/>
                  </a:lnTo>
                  <a:lnTo>
                    <a:pt x="63179" y="195582"/>
                  </a:lnTo>
                  <a:lnTo>
                    <a:pt x="60945" y="194920"/>
                  </a:lnTo>
                  <a:lnTo>
                    <a:pt x="46704" y="183409"/>
                  </a:lnTo>
                  <a:lnTo>
                    <a:pt x="43611" y="180455"/>
                  </a:lnTo>
                  <a:lnTo>
                    <a:pt x="40491" y="179544"/>
                  </a:lnTo>
                  <a:lnTo>
                    <a:pt x="37352" y="179995"/>
                  </a:lnTo>
                  <a:lnTo>
                    <a:pt x="29985" y="184376"/>
                  </a:lnTo>
                  <a:lnTo>
                    <a:pt x="19655" y="193379"/>
                  </a:lnTo>
                  <a:lnTo>
                    <a:pt x="6996" y="215404"/>
                  </a:lnTo>
                  <a:lnTo>
                    <a:pt x="1599" y="231925"/>
                  </a:lnTo>
                  <a:lnTo>
                    <a:pt x="0" y="248579"/>
                  </a:lnTo>
                  <a:lnTo>
                    <a:pt x="4582" y="271977"/>
                  </a:lnTo>
                  <a:lnTo>
                    <a:pt x="8122" y="277600"/>
                  </a:lnTo>
                  <a:lnTo>
                    <a:pt x="12598" y="281348"/>
                  </a:lnTo>
                  <a:lnTo>
                    <a:pt x="17699" y="283847"/>
                  </a:lnTo>
                  <a:lnTo>
                    <a:pt x="23217" y="283397"/>
                  </a:lnTo>
                  <a:lnTo>
                    <a:pt x="34991" y="277252"/>
                  </a:lnTo>
                  <a:lnTo>
                    <a:pt x="53520" y="261893"/>
                  </a:lnTo>
                  <a:lnTo>
                    <a:pt x="72415" y="233822"/>
                  </a:lnTo>
                  <a:lnTo>
                    <a:pt x="86363" y="198695"/>
                  </a:lnTo>
                  <a:lnTo>
                    <a:pt x="92143" y="156419"/>
                  </a:lnTo>
                  <a:lnTo>
                    <a:pt x="93855" y="120492"/>
                  </a:lnTo>
                  <a:lnTo>
                    <a:pt x="94363" y="79625"/>
                  </a:lnTo>
                  <a:lnTo>
                    <a:pt x="94512" y="39060"/>
                  </a:lnTo>
                  <a:lnTo>
                    <a:pt x="94571" y="1685"/>
                  </a:lnTo>
                  <a:lnTo>
                    <a:pt x="93514" y="39"/>
                  </a:lnTo>
                  <a:lnTo>
                    <a:pt x="91751" y="0"/>
                  </a:lnTo>
                  <a:lnTo>
                    <a:pt x="89518" y="1031"/>
                  </a:lnTo>
                  <a:lnTo>
                    <a:pt x="81318" y="22710"/>
                  </a:lnTo>
                  <a:lnTo>
                    <a:pt x="77241" y="61001"/>
                  </a:lnTo>
                  <a:lnTo>
                    <a:pt x="76034" y="100804"/>
                  </a:lnTo>
                  <a:lnTo>
                    <a:pt x="83232" y="145633"/>
                  </a:lnTo>
                  <a:lnTo>
                    <a:pt x="94576" y="203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06"/>
          <p:cNvGrpSpPr/>
          <p:nvPr/>
        </p:nvGrpSpPr>
        <p:grpSpPr>
          <a:xfrm>
            <a:off x="8384648" y="5109437"/>
            <a:ext cx="330728" cy="535288"/>
            <a:chOff x="8384648" y="5109437"/>
            <a:chExt cx="330728" cy="535288"/>
          </a:xfrm>
        </p:grpSpPr>
        <p:sp>
          <p:nvSpPr>
            <p:cNvPr id="173" name="SMARTInkShape-488"/>
            <p:cNvSpPr/>
            <p:nvPr>
              <p:custDataLst>
                <p:tags r:id="rId43"/>
              </p:custDataLst>
            </p:nvPr>
          </p:nvSpPr>
          <p:spPr>
            <a:xfrm>
              <a:off x="8515350" y="5109437"/>
              <a:ext cx="9526" cy="195989"/>
            </a:xfrm>
            <a:custGeom>
              <a:avLst/>
              <a:gdLst/>
              <a:ahLst/>
              <a:cxnLst/>
              <a:rect l="0" t="0" r="0" b="0"/>
              <a:pathLst>
                <a:path w="9526" h="1959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2"/>
                  </a:lnTo>
                  <a:lnTo>
                    <a:pt x="8642" y="4450"/>
                  </a:lnTo>
                  <a:lnTo>
                    <a:pt x="9473" y="45385"/>
                  </a:lnTo>
                  <a:lnTo>
                    <a:pt x="9515" y="92157"/>
                  </a:lnTo>
                  <a:lnTo>
                    <a:pt x="9523" y="137143"/>
                  </a:lnTo>
                  <a:lnTo>
                    <a:pt x="9525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89"/>
            <p:cNvSpPr/>
            <p:nvPr>
              <p:custDataLst>
                <p:tags r:id="rId44"/>
              </p:custDataLst>
            </p:nvPr>
          </p:nvSpPr>
          <p:spPr>
            <a:xfrm>
              <a:off x="8384648" y="5343525"/>
              <a:ext cx="245003" cy="28184"/>
            </a:xfrm>
            <a:custGeom>
              <a:avLst/>
              <a:gdLst/>
              <a:ahLst/>
              <a:cxnLst/>
              <a:rect l="0" t="0" r="0" b="0"/>
              <a:pathLst>
                <a:path w="245003" h="28184">
                  <a:moveTo>
                    <a:pt x="16402" y="19050"/>
                  </a:moveTo>
                  <a:lnTo>
                    <a:pt x="16402" y="19050"/>
                  </a:lnTo>
                  <a:lnTo>
                    <a:pt x="0" y="27251"/>
                  </a:lnTo>
                  <a:lnTo>
                    <a:pt x="176" y="27692"/>
                  </a:lnTo>
                  <a:lnTo>
                    <a:pt x="3194" y="28183"/>
                  </a:lnTo>
                  <a:lnTo>
                    <a:pt x="44426" y="19910"/>
                  </a:lnTo>
                  <a:lnTo>
                    <a:pt x="81267" y="18246"/>
                  </a:lnTo>
                  <a:lnTo>
                    <a:pt x="123581" y="12579"/>
                  </a:lnTo>
                  <a:lnTo>
                    <a:pt x="170217" y="7306"/>
                  </a:lnTo>
                  <a:lnTo>
                    <a:pt x="207321" y="2164"/>
                  </a:lnTo>
                  <a:lnTo>
                    <a:pt x="245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90"/>
            <p:cNvSpPr/>
            <p:nvPr>
              <p:custDataLst>
                <p:tags r:id="rId45"/>
              </p:custDataLst>
            </p:nvPr>
          </p:nvSpPr>
          <p:spPr>
            <a:xfrm>
              <a:off x="8458221" y="5523054"/>
              <a:ext cx="95230" cy="121671"/>
            </a:xfrm>
            <a:custGeom>
              <a:avLst/>
              <a:gdLst/>
              <a:ahLst/>
              <a:cxnLst/>
              <a:rect l="0" t="0" r="0" b="0"/>
              <a:pathLst>
                <a:path w="95230" h="121671">
                  <a:moveTo>
                    <a:pt x="19029" y="1446"/>
                  </a:moveTo>
                  <a:lnTo>
                    <a:pt x="19029" y="1446"/>
                  </a:lnTo>
                  <a:lnTo>
                    <a:pt x="19029" y="11559"/>
                  </a:lnTo>
                  <a:lnTo>
                    <a:pt x="13384" y="22169"/>
                  </a:lnTo>
                  <a:lnTo>
                    <a:pt x="5937" y="33939"/>
                  </a:lnTo>
                  <a:lnTo>
                    <a:pt x="1745" y="54583"/>
                  </a:lnTo>
                  <a:lnTo>
                    <a:pt x="134" y="101104"/>
                  </a:lnTo>
                  <a:lnTo>
                    <a:pt x="0" y="121670"/>
                  </a:lnTo>
                  <a:lnTo>
                    <a:pt x="2804" y="98430"/>
                  </a:lnTo>
                  <a:lnTo>
                    <a:pt x="13237" y="63995"/>
                  </a:lnTo>
                  <a:lnTo>
                    <a:pt x="34922" y="20722"/>
                  </a:lnTo>
                  <a:lnTo>
                    <a:pt x="47257" y="3748"/>
                  </a:lnTo>
                  <a:lnTo>
                    <a:pt x="51606" y="863"/>
                  </a:lnTo>
                  <a:lnTo>
                    <a:pt x="55564" y="0"/>
                  </a:lnTo>
                  <a:lnTo>
                    <a:pt x="59261" y="482"/>
                  </a:lnTo>
                  <a:lnTo>
                    <a:pt x="62784" y="2920"/>
                  </a:lnTo>
                  <a:lnTo>
                    <a:pt x="76042" y="22041"/>
                  </a:lnTo>
                  <a:lnTo>
                    <a:pt x="88852" y="51258"/>
                  </a:lnTo>
                  <a:lnTo>
                    <a:pt x="95229" y="96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91"/>
            <p:cNvSpPr/>
            <p:nvPr>
              <p:custDataLst>
                <p:tags r:id="rId46"/>
              </p:custDataLst>
            </p:nvPr>
          </p:nvSpPr>
          <p:spPr>
            <a:xfrm>
              <a:off x="8620125" y="5421049"/>
              <a:ext cx="95251" cy="84233"/>
            </a:xfrm>
            <a:custGeom>
              <a:avLst/>
              <a:gdLst/>
              <a:ahLst/>
              <a:cxnLst/>
              <a:rect l="0" t="0" r="0" b="0"/>
              <a:pathLst>
                <a:path w="95251" h="84233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8314" y="4125"/>
                  </a:lnTo>
                  <a:lnTo>
                    <a:pt x="21734" y="6542"/>
                  </a:lnTo>
                  <a:lnTo>
                    <a:pt x="25535" y="12050"/>
                  </a:lnTo>
                  <a:lnTo>
                    <a:pt x="27674" y="26157"/>
                  </a:lnTo>
                  <a:lnTo>
                    <a:pt x="22530" y="37701"/>
                  </a:lnTo>
                  <a:lnTo>
                    <a:pt x="3128" y="64596"/>
                  </a:lnTo>
                  <a:lnTo>
                    <a:pt x="183" y="82476"/>
                  </a:lnTo>
                  <a:lnTo>
                    <a:pt x="34732" y="84232"/>
                  </a:lnTo>
                  <a:lnTo>
                    <a:pt x="9525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07"/>
          <p:cNvGrpSpPr/>
          <p:nvPr/>
        </p:nvGrpSpPr>
        <p:grpSpPr>
          <a:xfrm>
            <a:off x="8943975" y="4986495"/>
            <a:ext cx="1902790" cy="318931"/>
            <a:chOff x="8943975" y="4986495"/>
            <a:chExt cx="1902790" cy="318931"/>
          </a:xfrm>
        </p:grpSpPr>
        <p:sp>
          <p:nvSpPr>
            <p:cNvPr id="178" name="SMARTInkShape-492"/>
            <p:cNvSpPr/>
            <p:nvPr>
              <p:custDataLst>
                <p:tags r:id="rId32"/>
              </p:custDataLst>
            </p:nvPr>
          </p:nvSpPr>
          <p:spPr>
            <a:xfrm>
              <a:off x="8943975" y="5305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93"/>
            <p:cNvSpPr/>
            <p:nvPr>
              <p:custDataLst>
                <p:tags r:id="rId33"/>
              </p:custDataLst>
            </p:nvPr>
          </p:nvSpPr>
          <p:spPr>
            <a:xfrm>
              <a:off x="9229725" y="5128684"/>
              <a:ext cx="123826" cy="154961"/>
            </a:xfrm>
            <a:custGeom>
              <a:avLst/>
              <a:gdLst/>
              <a:ahLst/>
              <a:cxnLst/>
              <a:rect l="0" t="0" r="0" b="0"/>
              <a:pathLst>
                <a:path w="123826" h="154961">
                  <a:moveTo>
                    <a:pt x="0" y="52916"/>
                  </a:moveTo>
                  <a:lnTo>
                    <a:pt x="0" y="52916"/>
                  </a:lnTo>
                  <a:lnTo>
                    <a:pt x="8201" y="36514"/>
                  </a:lnTo>
                  <a:lnTo>
                    <a:pt x="9701" y="35631"/>
                  </a:lnTo>
                  <a:lnTo>
                    <a:pt x="14191" y="34651"/>
                  </a:lnTo>
                  <a:lnTo>
                    <a:pt x="15810" y="36506"/>
                  </a:lnTo>
                  <a:lnTo>
                    <a:pt x="17611" y="44211"/>
                  </a:lnTo>
                  <a:lnTo>
                    <a:pt x="18765" y="81614"/>
                  </a:lnTo>
                  <a:lnTo>
                    <a:pt x="16172" y="124123"/>
                  </a:lnTo>
                  <a:lnTo>
                    <a:pt x="9915" y="154960"/>
                  </a:lnTo>
                  <a:lnTo>
                    <a:pt x="24736" y="107733"/>
                  </a:lnTo>
                  <a:lnTo>
                    <a:pt x="30639" y="66998"/>
                  </a:lnTo>
                  <a:lnTo>
                    <a:pt x="44722" y="24745"/>
                  </a:lnTo>
                  <a:lnTo>
                    <a:pt x="50921" y="10057"/>
                  </a:lnTo>
                  <a:lnTo>
                    <a:pt x="55114" y="5293"/>
                  </a:lnTo>
                  <a:lnTo>
                    <a:pt x="65417" y="0"/>
                  </a:lnTo>
                  <a:lnTo>
                    <a:pt x="79875" y="470"/>
                  </a:lnTo>
                  <a:lnTo>
                    <a:pt x="88175" y="2077"/>
                  </a:lnTo>
                  <a:lnTo>
                    <a:pt x="94767" y="6323"/>
                  </a:lnTo>
                  <a:lnTo>
                    <a:pt x="104912" y="19508"/>
                  </a:lnTo>
                  <a:lnTo>
                    <a:pt x="116575" y="49838"/>
                  </a:lnTo>
                  <a:lnTo>
                    <a:pt x="121677" y="90692"/>
                  </a:lnTo>
                  <a:lnTo>
                    <a:pt x="123825" y="129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94"/>
            <p:cNvSpPr/>
            <p:nvPr>
              <p:custDataLst>
                <p:tags r:id="rId34"/>
              </p:custDataLst>
            </p:nvPr>
          </p:nvSpPr>
          <p:spPr>
            <a:xfrm>
              <a:off x="9448800" y="52387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3994"/>
                  </a:lnTo>
                  <a:lnTo>
                    <a:pt x="17992" y="125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95"/>
            <p:cNvSpPr/>
            <p:nvPr>
              <p:custDataLst>
                <p:tags r:id="rId35"/>
              </p:custDataLst>
            </p:nvPr>
          </p:nvSpPr>
          <p:spPr>
            <a:xfrm>
              <a:off x="9667990" y="5019675"/>
              <a:ext cx="180861" cy="234595"/>
            </a:xfrm>
            <a:custGeom>
              <a:avLst/>
              <a:gdLst/>
              <a:ahLst/>
              <a:cxnLst/>
              <a:rect l="0" t="0" r="0" b="0"/>
              <a:pathLst>
                <a:path w="180861" h="234595">
                  <a:moveTo>
                    <a:pt x="9410" y="19050"/>
                  </a:moveTo>
                  <a:lnTo>
                    <a:pt x="9410" y="19050"/>
                  </a:lnTo>
                  <a:lnTo>
                    <a:pt x="4353" y="13994"/>
                  </a:lnTo>
                  <a:lnTo>
                    <a:pt x="1870" y="8689"/>
                  </a:lnTo>
                  <a:lnTo>
                    <a:pt x="0" y="508"/>
                  </a:lnTo>
                  <a:lnTo>
                    <a:pt x="16138" y="47712"/>
                  </a:lnTo>
                  <a:lnTo>
                    <a:pt x="34843" y="95174"/>
                  </a:lnTo>
                  <a:lnTo>
                    <a:pt x="47516" y="131650"/>
                  </a:lnTo>
                  <a:lnTo>
                    <a:pt x="59859" y="170947"/>
                  </a:lnTo>
                  <a:lnTo>
                    <a:pt x="77937" y="206981"/>
                  </a:lnTo>
                  <a:lnTo>
                    <a:pt x="101338" y="234415"/>
                  </a:lnTo>
                  <a:lnTo>
                    <a:pt x="103504" y="234594"/>
                  </a:lnTo>
                  <a:lnTo>
                    <a:pt x="108733" y="231969"/>
                  </a:lnTo>
                  <a:lnTo>
                    <a:pt x="122683" y="219485"/>
                  </a:lnTo>
                  <a:lnTo>
                    <a:pt x="128545" y="208322"/>
                  </a:lnTo>
                  <a:lnTo>
                    <a:pt x="140221" y="161371"/>
                  </a:lnTo>
                  <a:lnTo>
                    <a:pt x="148241" y="120720"/>
                  </a:lnTo>
                  <a:lnTo>
                    <a:pt x="154309" y="77469"/>
                  </a:lnTo>
                  <a:lnTo>
                    <a:pt x="167369" y="36346"/>
                  </a:lnTo>
                  <a:lnTo>
                    <a:pt x="171217" y="17354"/>
                  </a:lnTo>
                  <a:lnTo>
                    <a:pt x="1808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96"/>
            <p:cNvSpPr/>
            <p:nvPr>
              <p:custDataLst>
                <p:tags r:id="rId36"/>
              </p:custDataLst>
            </p:nvPr>
          </p:nvSpPr>
          <p:spPr>
            <a:xfrm>
              <a:off x="9871627" y="5139184"/>
              <a:ext cx="110574" cy="99567"/>
            </a:xfrm>
            <a:custGeom>
              <a:avLst/>
              <a:gdLst/>
              <a:ahLst/>
              <a:cxnLst/>
              <a:rect l="0" t="0" r="0" b="0"/>
              <a:pathLst>
                <a:path w="110574" h="99567">
                  <a:moveTo>
                    <a:pt x="110573" y="32891"/>
                  </a:moveTo>
                  <a:lnTo>
                    <a:pt x="110573" y="32891"/>
                  </a:lnTo>
                  <a:lnTo>
                    <a:pt x="105516" y="32891"/>
                  </a:lnTo>
                  <a:lnTo>
                    <a:pt x="92259" y="27835"/>
                  </a:lnTo>
                  <a:lnTo>
                    <a:pt x="45685" y="160"/>
                  </a:lnTo>
                  <a:lnTo>
                    <a:pt x="33756" y="0"/>
                  </a:lnTo>
                  <a:lnTo>
                    <a:pt x="27611" y="1438"/>
                  </a:lnTo>
                  <a:lnTo>
                    <a:pt x="8851" y="13576"/>
                  </a:lnTo>
                  <a:lnTo>
                    <a:pt x="1863" y="24659"/>
                  </a:lnTo>
                  <a:lnTo>
                    <a:pt x="0" y="30578"/>
                  </a:lnTo>
                  <a:lnTo>
                    <a:pt x="753" y="42799"/>
                  </a:lnTo>
                  <a:lnTo>
                    <a:pt x="2433" y="49021"/>
                  </a:lnTo>
                  <a:lnTo>
                    <a:pt x="9947" y="58758"/>
                  </a:lnTo>
                  <a:lnTo>
                    <a:pt x="26960" y="73631"/>
                  </a:lnTo>
                  <a:lnTo>
                    <a:pt x="31548" y="74868"/>
                  </a:lnTo>
                  <a:lnTo>
                    <a:pt x="42290" y="73419"/>
                  </a:lnTo>
                  <a:lnTo>
                    <a:pt x="55181" y="66654"/>
                  </a:lnTo>
                  <a:lnTo>
                    <a:pt x="59496" y="60950"/>
                  </a:lnTo>
                  <a:lnTo>
                    <a:pt x="62266" y="53721"/>
                  </a:lnTo>
                  <a:lnTo>
                    <a:pt x="63552" y="54186"/>
                  </a:lnTo>
                  <a:lnTo>
                    <a:pt x="76146" y="65355"/>
                  </a:lnTo>
                  <a:lnTo>
                    <a:pt x="79397" y="74130"/>
                  </a:lnTo>
                  <a:lnTo>
                    <a:pt x="81901" y="84028"/>
                  </a:lnTo>
                  <a:lnTo>
                    <a:pt x="101048" y="99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97"/>
            <p:cNvSpPr/>
            <p:nvPr>
              <p:custDataLst>
                <p:tags r:id="rId37"/>
              </p:custDataLst>
            </p:nvPr>
          </p:nvSpPr>
          <p:spPr>
            <a:xfrm>
              <a:off x="10001250" y="5105400"/>
              <a:ext cx="133351" cy="134056"/>
            </a:xfrm>
            <a:custGeom>
              <a:avLst/>
              <a:gdLst/>
              <a:ahLst/>
              <a:cxnLst/>
              <a:rect l="0" t="0" r="0" b="0"/>
              <a:pathLst>
                <a:path w="133351" h="134056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4" y="27739"/>
                  </a:lnTo>
                  <a:lnTo>
                    <a:pt x="6546" y="21853"/>
                  </a:lnTo>
                  <a:lnTo>
                    <a:pt x="8202" y="15710"/>
                  </a:lnTo>
                  <a:lnTo>
                    <a:pt x="10760" y="14706"/>
                  </a:lnTo>
                  <a:lnTo>
                    <a:pt x="19245" y="16413"/>
                  </a:lnTo>
                  <a:lnTo>
                    <a:pt x="35923" y="33439"/>
                  </a:lnTo>
                  <a:lnTo>
                    <a:pt x="49215" y="53535"/>
                  </a:lnTo>
                  <a:lnTo>
                    <a:pt x="55583" y="92380"/>
                  </a:lnTo>
                  <a:lnTo>
                    <a:pt x="55627" y="115684"/>
                  </a:lnTo>
                  <a:lnTo>
                    <a:pt x="50465" y="132819"/>
                  </a:lnTo>
                  <a:lnTo>
                    <a:pt x="49519" y="134055"/>
                  </a:lnTo>
                  <a:lnTo>
                    <a:pt x="48888" y="133820"/>
                  </a:lnTo>
                  <a:lnTo>
                    <a:pt x="47999" y="123377"/>
                  </a:lnTo>
                  <a:lnTo>
                    <a:pt x="56362" y="86734"/>
                  </a:lnTo>
                  <a:lnTo>
                    <a:pt x="77298" y="506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98"/>
            <p:cNvSpPr/>
            <p:nvPr>
              <p:custDataLst>
                <p:tags r:id="rId38"/>
              </p:custDataLst>
            </p:nvPr>
          </p:nvSpPr>
          <p:spPr>
            <a:xfrm>
              <a:off x="10316427" y="4996281"/>
              <a:ext cx="94399" cy="261520"/>
            </a:xfrm>
            <a:custGeom>
              <a:avLst/>
              <a:gdLst/>
              <a:ahLst/>
              <a:cxnLst/>
              <a:rect l="0" t="0" r="0" b="0"/>
              <a:pathLst>
                <a:path w="94399" h="261520">
                  <a:moveTo>
                    <a:pt x="84873" y="23394"/>
                  </a:moveTo>
                  <a:lnTo>
                    <a:pt x="84873" y="23394"/>
                  </a:lnTo>
                  <a:lnTo>
                    <a:pt x="62484" y="1004"/>
                  </a:lnTo>
                  <a:lnTo>
                    <a:pt x="59364" y="0"/>
                  </a:lnTo>
                  <a:lnTo>
                    <a:pt x="56224" y="390"/>
                  </a:lnTo>
                  <a:lnTo>
                    <a:pt x="53073" y="1707"/>
                  </a:lnTo>
                  <a:lnTo>
                    <a:pt x="38528" y="18733"/>
                  </a:lnTo>
                  <a:lnTo>
                    <a:pt x="22254" y="60534"/>
                  </a:lnTo>
                  <a:lnTo>
                    <a:pt x="8847" y="103912"/>
                  </a:lnTo>
                  <a:lnTo>
                    <a:pt x="3458" y="122680"/>
                  </a:lnTo>
                  <a:lnTo>
                    <a:pt x="0" y="169379"/>
                  </a:lnTo>
                  <a:lnTo>
                    <a:pt x="2221" y="195765"/>
                  </a:lnTo>
                  <a:lnTo>
                    <a:pt x="12406" y="223692"/>
                  </a:lnTo>
                  <a:lnTo>
                    <a:pt x="17512" y="233126"/>
                  </a:lnTo>
                  <a:lnTo>
                    <a:pt x="31651" y="246430"/>
                  </a:lnTo>
                  <a:lnTo>
                    <a:pt x="48519" y="254813"/>
                  </a:lnTo>
                  <a:lnTo>
                    <a:pt x="94398" y="261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99"/>
            <p:cNvSpPr/>
            <p:nvPr>
              <p:custDataLst>
                <p:tags r:id="rId39"/>
              </p:custDataLst>
            </p:nvPr>
          </p:nvSpPr>
          <p:spPr>
            <a:xfrm>
              <a:off x="10488348" y="4986495"/>
              <a:ext cx="132028" cy="252256"/>
            </a:xfrm>
            <a:custGeom>
              <a:avLst/>
              <a:gdLst/>
              <a:ahLst/>
              <a:cxnLst/>
              <a:rect l="0" t="0" r="0" b="0"/>
              <a:pathLst>
                <a:path w="132028" h="252256">
                  <a:moveTo>
                    <a:pt x="8202" y="14130"/>
                  </a:moveTo>
                  <a:lnTo>
                    <a:pt x="8202" y="14130"/>
                  </a:lnTo>
                  <a:lnTo>
                    <a:pt x="3145" y="9074"/>
                  </a:lnTo>
                  <a:lnTo>
                    <a:pt x="664" y="3769"/>
                  </a:lnTo>
                  <a:lnTo>
                    <a:pt x="0" y="873"/>
                  </a:lnTo>
                  <a:lnTo>
                    <a:pt x="618" y="0"/>
                  </a:lnTo>
                  <a:lnTo>
                    <a:pt x="2088" y="477"/>
                  </a:lnTo>
                  <a:lnTo>
                    <a:pt x="4126" y="1853"/>
                  </a:lnTo>
                  <a:lnTo>
                    <a:pt x="12051" y="13902"/>
                  </a:lnTo>
                  <a:lnTo>
                    <a:pt x="30486" y="57515"/>
                  </a:lnTo>
                  <a:lnTo>
                    <a:pt x="49685" y="96862"/>
                  </a:lnTo>
                  <a:lnTo>
                    <a:pt x="73193" y="144081"/>
                  </a:lnTo>
                  <a:lnTo>
                    <a:pt x="96337" y="189338"/>
                  </a:lnTo>
                  <a:lnTo>
                    <a:pt x="118982" y="232534"/>
                  </a:lnTo>
                  <a:lnTo>
                    <a:pt x="132027" y="252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00"/>
            <p:cNvSpPr/>
            <p:nvPr>
              <p:custDataLst>
                <p:tags r:id="rId40"/>
              </p:custDataLst>
            </p:nvPr>
          </p:nvSpPr>
          <p:spPr>
            <a:xfrm>
              <a:off x="10504381" y="4991492"/>
              <a:ext cx="173145" cy="247259"/>
            </a:xfrm>
            <a:custGeom>
              <a:avLst/>
              <a:gdLst/>
              <a:ahLst/>
              <a:cxnLst/>
              <a:rect l="0" t="0" r="0" b="0"/>
              <a:pathLst>
                <a:path w="173145" h="247259">
                  <a:moveTo>
                    <a:pt x="173144" y="9133"/>
                  </a:moveTo>
                  <a:lnTo>
                    <a:pt x="173144" y="9133"/>
                  </a:lnTo>
                  <a:lnTo>
                    <a:pt x="173144" y="4077"/>
                  </a:lnTo>
                  <a:lnTo>
                    <a:pt x="172086" y="2588"/>
                  </a:lnTo>
                  <a:lnTo>
                    <a:pt x="170320" y="1594"/>
                  </a:lnTo>
                  <a:lnTo>
                    <a:pt x="159887" y="0"/>
                  </a:lnTo>
                  <a:lnTo>
                    <a:pt x="151024" y="5427"/>
                  </a:lnTo>
                  <a:lnTo>
                    <a:pt x="110758" y="44109"/>
                  </a:lnTo>
                  <a:lnTo>
                    <a:pt x="77792" y="89181"/>
                  </a:lnTo>
                  <a:lnTo>
                    <a:pt x="48888" y="130642"/>
                  </a:lnTo>
                  <a:lnTo>
                    <a:pt x="37486" y="145687"/>
                  </a:lnTo>
                  <a:lnTo>
                    <a:pt x="13044" y="190530"/>
                  </a:lnTo>
                  <a:lnTo>
                    <a:pt x="0" y="218808"/>
                  </a:lnTo>
                  <a:lnTo>
                    <a:pt x="1694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01"/>
            <p:cNvSpPr/>
            <p:nvPr>
              <p:custDataLst>
                <p:tags r:id="rId41"/>
              </p:custDataLst>
            </p:nvPr>
          </p:nvSpPr>
          <p:spPr>
            <a:xfrm>
              <a:off x="10687050" y="515302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226" y="17900"/>
                  </a:lnTo>
                  <a:lnTo>
                    <a:pt x="5793" y="41636"/>
                  </a:lnTo>
                  <a:lnTo>
                    <a:pt x="763" y="7865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02"/>
            <p:cNvSpPr/>
            <p:nvPr>
              <p:custDataLst>
                <p:tags r:id="rId42"/>
              </p:custDataLst>
            </p:nvPr>
          </p:nvSpPr>
          <p:spPr>
            <a:xfrm>
              <a:off x="10763250" y="5014187"/>
              <a:ext cx="83515" cy="262664"/>
            </a:xfrm>
            <a:custGeom>
              <a:avLst/>
              <a:gdLst/>
              <a:ahLst/>
              <a:cxnLst/>
              <a:rect l="0" t="0" r="0" b="0"/>
              <a:pathLst>
                <a:path w="83515" h="262664">
                  <a:moveTo>
                    <a:pt x="57150" y="5488"/>
                  </a:moveTo>
                  <a:lnTo>
                    <a:pt x="57150" y="5488"/>
                  </a:lnTo>
                  <a:lnTo>
                    <a:pt x="62207" y="5488"/>
                  </a:lnTo>
                  <a:lnTo>
                    <a:pt x="67511" y="2666"/>
                  </a:lnTo>
                  <a:lnTo>
                    <a:pt x="70407" y="432"/>
                  </a:lnTo>
                  <a:lnTo>
                    <a:pt x="72337" y="0"/>
                  </a:lnTo>
                  <a:lnTo>
                    <a:pt x="73626" y="772"/>
                  </a:lnTo>
                  <a:lnTo>
                    <a:pt x="76114" y="7625"/>
                  </a:lnTo>
                  <a:lnTo>
                    <a:pt x="83514" y="46518"/>
                  </a:lnTo>
                  <a:lnTo>
                    <a:pt x="82247" y="88201"/>
                  </a:lnTo>
                  <a:lnTo>
                    <a:pt x="75170" y="129479"/>
                  </a:lnTo>
                  <a:lnTo>
                    <a:pt x="63298" y="167446"/>
                  </a:lnTo>
                  <a:lnTo>
                    <a:pt x="43802" y="206110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503"/>
          <p:cNvSpPr/>
          <p:nvPr>
            <p:custDataLst>
              <p:tags r:id="rId4"/>
            </p:custDataLst>
          </p:nvPr>
        </p:nvSpPr>
        <p:spPr>
          <a:xfrm>
            <a:off x="9153525" y="5029316"/>
            <a:ext cx="219042" cy="333260"/>
          </a:xfrm>
          <a:custGeom>
            <a:avLst/>
            <a:gdLst/>
            <a:ahLst/>
            <a:cxnLst/>
            <a:rect l="0" t="0" r="0" b="0"/>
            <a:pathLst>
              <a:path w="219042" h="333260">
                <a:moveTo>
                  <a:pt x="209550" y="9409"/>
                </a:moveTo>
                <a:lnTo>
                  <a:pt x="209550" y="9409"/>
                </a:lnTo>
                <a:lnTo>
                  <a:pt x="218960" y="0"/>
                </a:lnTo>
                <a:lnTo>
                  <a:pt x="219041" y="10031"/>
                </a:lnTo>
                <a:lnTo>
                  <a:pt x="198348" y="51667"/>
                </a:lnTo>
                <a:lnTo>
                  <a:pt x="166997" y="98464"/>
                </a:lnTo>
                <a:lnTo>
                  <a:pt x="141556" y="133044"/>
                </a:lnTo>
                <a:lnTo>
                  <a:pt x="116026" y="173159"/>
                </a:lnTo>
                <a:lnTo>
                  <a:pt x="88081" y="214353"/>
                </a:lnTo>
                <a:lnTo>
                  <a:pt x="53873" y="258815"/>
                </a:lnTo>
                <a:lnTo>
                  <a:pt x="31710" y="287015"/>
                </a:lnTo>
                <a:lnTo>
                  <a:pt x="18327" y="300006"/>
                </a:lnTo>
                <a:lnTo>
                  <a:pt x="0" y="3332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504"/>
          <p:cNvSpPr/>
          <p:nvPr>
            <p:custDataLst>
              <p:tags r:id="rId5"/>
            </p:custDataLst>
          </p:nvPr>
        </p:nvSpPr>
        <p:spPr>
          <a:xfrm>
            <a:off x="8620125" y="5362575"/>
            <a:ext cx="74877" cy="152401"/>
          </a:xfrm>
          <a:custGeom>
            <a:avLst/>
            <a:gdLst/>
            <a:ahLst/>
            <a:cxnLst/>
            <a:rect l="0" t="0" r="0" b="0"/>
            <a:pathLst>
              <a:path w="74877" h="152401">
                <a:moveTo>
                  <a:pt x="66675" y="0"/>
                </a:moveTo>
                <a:lnTo>
                  <a:pt x="66675" y="0"/>
                </a:lnTo>
                <a:lnTo>
                  <a:pt x="74876" y="0"/>
                </a:lnTo>
                <a:lnTo>
                  <a:pt x="65664" y="18828"/>
                </a:lnTo>
                <a:lnTo>
                  <a:pt x="48719" y="57105"/>
                </a:lnTo>
                <a:lnTo>
                  <a:pt x="20719" y="97895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110"/>
          <p:cNvGrpSpPr/>
          <p:nvPr/>
        </p:nvGrpSpPr>
        <p:grpSpPr>
          <a:xfrm>
            <a:off x="7211750" y="6238875"/>
            <a:ext cx="170126" cy="123781"/>
            <a:chOff x="7211750" y="6238875"/>
            <a:chExt cx="170126" cy="123781"/>
          </a:xfrm>
        </p:grpSpPr>
        <p:sp>
          <p:nvSpPr>
            <p:cNvPr id="192" name="SMARTInkShape-505"/>
            <p:cNvSpPr/>
            <p:nvPr>
              <p:custDataLst>
                <p:tags r:id="rId30"/>
              </p:custDataLst>
            </p:nvPr>
          </p:nvSpPr>
          <p:spPr>
            <a:xfrm>
              <a:off x="7243038" y="6238875"/>
              <a:ext cx="138838" cy="9526"/>
            </a:xfrm>
            <a:custGeom>
              <a:avLst/>
              <a:gdLst/>
              <a:ahLst/>
              <a:cxnLst/>
              <a:rect l="0" t="0" r="0" b="0"/>
              <a:pathLst>
                <a:path w="138838" h="952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2342" y="8201"/>
                  </a:lnTo>
                  <a:lnTo>
                    <a:pt x="4449" y="7584"/>
                  </a:lnTo>
                  <a:lnTo>
                    <a:pt x="9612" y="4076"/>
                  </a:lnTo>
                  <a:lnTo>
                    <a:pt x="37816" y="805"/>
                  </a:lnTo>
                  <a:lnTo>
                    <a:pt x="80234" y="159"/>
                  </a:lnTo>
                  <a:lnTo>
                    <a:pt x="13883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06"/>
            <p:cNvSpPr/>
            <p:nvPr>
              <p:custDataLst>
                <p:tags r:id="rId31"/>
              </p:custDataLst>
            </p:nvPr>
          </p:nvSpPr>
          <p:spPr>
            <a:xfrm>
              <a:off x="7211750" y="6343650"/>
              <a:ext cx="151076" cy="19006"/>
            </a:xfrm>
            <a:custGeom>
              <a:avLst/>
              <a:gdLst/>
              <a:ahLst/>
              <a:cxnLst/>
              <a:rect l="0" t="0" r="0" b="0"/>
              <a:pathLst>
                <a:path w="151076" h="19006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9181" y="17333"/>
                  </a:lnTo>
                  <a:lnTo>
                    <a:pt x="55223" y="18825"/>
                  </a:lnTo>
                  <a:lnTo>
                    <a:pt x="98863" y="19005"/>
                  </a:lnTo>
                  <a:lnTo>
                    <a:pt x="114817" y="16208"/>
                  </a:lnTo>
                  <a:lnTo>
                    <a:pt x="151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11"/>
          <p:cNvGrpSpPr/>
          <p:nvPr/>
        </p:nvGrpSpPr>
        <p:grpSpPr>
          <a:xfrm>
            <a:off x="7707087" y="5972175"/>
            <a:ext cx="1321364" cy="464174"/>
            <a:chOff x="7707087" y="5972175"/>
            <a:chExt cx="1321364" cy="464174"/>
          </a:xfrm>
        </p:grpSpPr>
        <p:sp>
          <p:nvSpPr>
            <p:cNvPr id="195" name="SMARTInkShape-507"/>
            <p:cNvSpPr/>
            <p:nvPr>
              <p:custDataLst>
                <p:tags r:id="rId19"/>
              </p:custDataLst>
            </p:nvPr>
          </p:nvSpPr>
          <p:spPr>
            <a:xfrm>
              <a:off x="7800975" y="597217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12100" y="62014"/>
                  </a:lnTo>
                  <a:lnTo>
                    <a:pt x="9751" y="106038"/>
                  </a:lnTo>
                  <a:lnTo>
                    <a:pt x="6769" y="133724"/>
                  </a:lnTo>
                  <a:lnTo>
                    <a:pt x="4067" y="15150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08"/>
            <p:cNvSpPr/>
            <p:nvPr>
              <p:custDataLst>
                <p:tags r:id="rId20"/>
              </p:custDataLst>
            </p:nvPr>
          </p:nvSpPr>
          <p:spPr>
            <a:xfrm>
              <a:off x="7724775" y="6210300"/>
              <a:ext cx="200026" cy="28460"/>
            </a:xfrm>
            <a:custGeom>
              <a:avLst/>
              <a:gdLst/>
              <a:ahLst/>
              <a:cxnLst/>
              <a:rect l="0" t="0" r="0" b="0"/>
              <a:pathLst>
                <a:path w="200026" h="28460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58" y="27692"/>
                  </a:lnTo>
                  <a:lnTo>
                    <a:pt x="18314" y="28459"/>
                  </a:lnTo>
                  <a:lnTo>
                    <a:pt x="56965" y="20948"/>
                  </a:lnTo>
                  <a:lnTo>
                    <a:pt x="99721" y="9273"/>
                  </a:lnTo>
                  <a:lnTo>
                    <a:pt x="117346" y="412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09"/>
            <p:cNvSpPr/>
            <p:nvPr>
              <p:custDataLst>
                <p:tags r:id="rId21"/>
              </p:custDataLst>
            </p:nvPr>
          </p:nvSpPr>
          <p:spPr>
            <a:xfrm>
              <a:off x="7707087" y="6315075"/>
              <a:ext cx="160564" cy="121274"/>
            </a:xfrm>
            <a:custGeom>
              <a:avLst/>
              <a:gdLst/>
              <a:ahLst/>
              <a:cxnLst/>
              <a:rect l="0" t="0" r="0" b="0"/>
              <a:pathLst>
                <a:path w="160564" h="121274">
                  <a:moveTo>
                    <a:pt x="36738" y="0"/>
                  </a:moveTo>
                  <a:lnTo>
                    <a:pt x="36738" y="0"/>
                  </a:lnTo>
                  <a:lnTo>
                    <a:pt x="31682" y="0"/>
                  </a:lnTo>
                  <a:lnTo>
                    <a:pt x="30193" y="2117"/>
                  </a:lnTo>
                  <a:lnTo>
                    <a:pt x="27037" y="14151"/>
                  </a:lnTo>
                  <a:lnTo>
                    <a:pt x="20929" y="25947"/>
                  </a:lnTo>
                  <a:lnTo>
                    <a:pt x="10339" y="69715"/>
                  </a:lnTo>
                  <a:lnTo>
                    <a:pt x="7392" y="106038"/>
                  </a:lnTo>
                  <a:lnTo>
                    <a:pt x="0" y="121273"/>
                  </a:lnTo>
                  <a:lnTo>
                    <a:pt x="5452" y="107054"/>
                  </a:lnTo>
                  <a:lnTo>
                    <a:pt x="9477" y="83578"/>
                  </a:lnTo>
                  <a:lnTo>
                    <a:pt x="23134" y="57572"/>
                  </a:lnTo>
                  <a:lnTo>
                    <a:pt x="53675" y="22737"/>
                  </a:lnTo>
                  <a:lnTo>
                    <a:pt x="75975" y="7677"/>
                  </a:lnTo>
                  <a:lnTo>
                    <a:pt x="89808" y="3412"/>
                  </a:lnTo>
                  <a:lnTo>
                    <a:pt x="114552" y="6068"/>
                  </a:lnTo>
                  <a:lnTo>
                    <a:pt x="127060" y="13633"/>
                  </a:lnTo>
                  <a:lnTo>
                    <a:pt x="131877" y="18613"/>
                  </a:lnTo>
                  <a:lnTo>
                    <a:pt x="143715" y="45850"/>
                  </a:lnTo>
                  <a:lnTo>
                    <a:pt x="160563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10"/>
            <p:cNvSpPr/>
            <p:nvPr>
              <p:custDataLst>
                <p:tags r:id="rId22"/>
              </p:custDataLst>
            </p:nvPr>
          </p:nvSpPr>
          <p:spPr>
            <a:xfrm>
              <a:off x="8134350" y="5997326"/>
              <a:ext cx="123826" cy="224667"/>
            </a:xfrm>
            <a:custGeom>
              <a:avLst/>
              <a:gdLst/>
              <a:ahLst/>
              <a:cxnLst/>
              <a:rect l="0" t="0" r="0" b="0"/>
              <a:pathLst>
                <a:path w="123826" h="224667">
                  <a:moveTo>
                    <a:pt x="0" y="22474"/>
                  </a:moveTo>
                  <a:lnTo>
                    <a:pt x="0" y="22474"/>
                  </a:lnTo>
                  <a:lnTo>
                    <a:pt x="0" y="17418"/>
                  </a:lnTo>
                  <a:lnTo>
                    <a:pt x="1058" y="15929"/>
                  </a:lnTo>
                  <a:lnTo>
                    <a:pt x="2822" y="14935"/>
                  </a:lnTo>
                  <a:lnTo>
                    <a:pt x="5056" y="14273"/>
                  </a:lnTo>
                  <a:lnTo>
                    <a:pt x="6545" y="14890"/>
                  </a:lnTo>
                  <a:lnTo>
                    <a:pt x="7538" y="16360"/>
                  </a:lnTo>
                  <a:lnTo>
                    <a:pt x="8937" y="23485"/>
                  </a:lnTo>
                  <a:lnTo>
                    <a:pt x="17052" y="61295"/>
                  </a:lnTo>
                  <a:lnTo>
                    <a:pt x="25985" y="103324"/>
                  </a:lnTo>
                  <a:lnTo>
                    <a:pt x="33120" y="142749"/>
                  </a:lnTo>
                  <a:lnTo>
                    <a:pt x="44720" y="183698"/>
                  </a:lnTo>
                  <a:lnTo>
                    <a:pt x="55304" y="221818"/>
                  </a:lnTo>
                  <a:lnTo>
                    <a:pt x="56977" y="224162"/>
                  </a:lnTo>
                  <a:lnTo>
                    <a:pt x="59151" y="224666"/>
                  </a:lnTo>
                  <a:lnTo>
                    <a:pt x="61659" y="223943"/>
                  </a:lnTo>
                  <a:lnTo>
                    <a:pt x="67268" y="217496"/>
                  </a:lnTo>
                  <a:lnTo>
                    <a:pt x="73289" y="205459"/>
                  </a:lnTo>
                  <a:lnTo>
                    <a:pt x="83879" y="161354"/>
                  </a:lnTo>
                  <a:lnTo>
                    <a:pt x="91906" y="114426"/>
                  </a:lnTo>
                  <a:lnTo>
                    <a:pt x="97412" y="75837"/>
                  </a:lnTo>
                  <a:lnTo>
                    <a:pt x="108377" y="33133"/>
                  </a:lnTo>
                  <a:lnTo>
                    <a:pt x="113953" y="0"/>
                  </a:lnTo>
                  <a:lnTo>
                    <a:pt x="123825" y="3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11"/>
            <p:cNvSpPr/>
            <p:nvPr>
              <p:custDataLst>
                <p:tags r:id="rId23"/>
              </p:custDataLst>
            </p:nvPr>
          </p:nvSpPr>
          <p:spPr>
            <a:xfrm>
              <a:off x="8269580" y="6144133"/>
              <a:ext cx="74321" cy="56643"/>
            </a:xfrm>
            <a:custGeom>
              <a:avLst/>
              <a:gdLst/>
              <a:ahLst/>
              <a:cxnLst/>
              <a:rect l="0" t="0" r="0" b="0"/>
              <a:pathLst>
                <a:path w="74321" h="56643">
                  <a:moveTo>
                    <a:pt x="55270" y="18542"/>
                  </a:moveTo>
                  <a:lnTo>
                    <a:pt x="55270" y="18542"/>
                  </a:lnTo>
                  <a:lnTo>
                    <a:pt x="39024" y="3354"/>
                  </a:lnTo>
                  <a:lnTo>
                    <a:pt x="29760" y="637"/>
                  </a:lnTo>
                  <a:lnTo>
                    <a:pt x="23471" y="0"/>
                  </a:lnTo>
                  <a:lnTo>
                    <a:pt x="17148" y="2541"/>
                  </a:lnTo>
                  <a:lnTo>
                    <a:pt x="13980" y="4700"/>
                  </a:lnTo>
                  <a:lnTo>
                    <a:pt x="4466" y="17850"/>
                  </a:lnTo>
                  <a:lnTo>
                    <a:pt x="0" y="35153"/>
                  </a:lnTo>
                  <a:lnTo>
                    <a:pt x="1778" y="44622"/>
                  </a:lnTo>
                  <a:lnTo>
                    <a:pt x="3734" y="48629"/>
                  </a:lnTo>
                  <a:lnTo>
                    <a:pt x="7154" y="50241"/>
                  </a:lnTo>
                  <a:lnTo>
                    <a:pt x="16599" y="49211"/>
                  </a:lnTo>
                  <a:lnTo>
                    <a:pt x="28761" y="42681"/>
                  </a:lnTo>
                  <a:lnTo>
                    <a:pt x="54703" y="9682"/>
                  </a:lnTo>
                  <a:lnTo>
                    <a:pt x="55220" y="38735"/>
                  </a:lnTo>
                  <a:lnTo>
                    <a:pt x="57354" y="42587"/>
                  </a:lnTo>
                  <a:lnTo>
                    <a:pt x="74320" y="56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12"/>
            <p:cNvSpPr/>
            <p:nvPr>
              <p:custDataLst>
                <p:tags r:id="rId24"/>
              </p:custDataLst>
            </p:nvPr>
          </p:nvSpPr>
          <p:spPr>
            <a:xfrm>
              <a:off x="8362950" y="6076950"/>
              <a:ext cx="142876" cy="122635"/>
            </a:xfrm>
            <a:custGeom>
              <a:avLst/>
              <a:gdLst/>
              <a:ahLst/>
              <a:cxnLst/>
              <a:rect l="0" t="0" r="0" b="0"/>
              <a:pathLst>
                <a:path w="142876" h="122635">
                  <a:moveTo>
                    <a:pt x="0" y="57150"/>
                  </a:moveTo>
                  <a:lnTo>
                    <a:pt x="0" y="57150"/>
                  </a:lnTo>
                  <a:lnTo>
                    <a:pt x="0" y="40748"/>
                  </a:lnTo>
                  <a:lnTo>
                    <a:pt x="1058" y="39865"/>
                  </a:lnTo>
                  <a:lnTo>
                    <a:pt x="5056" y="38885"/>
                  </a:lnTo>
                  <a:lnTo>
                    <a:pt x="18314" y="43388"/>
                  </a:lnTo>
                  <a:lnTo>
                    <a:pt x="54188" y="68712"/>
                  </a:lnTo>
                  <a:lnTo>
                    <a:pt x="58351" y="74383"/>
                  </a:lnTo>
                  <a:lnTo>
                    <a:pt x="64208" y="96476"/>
                  </a:lnTo>
                  <a:lnTo>
                    <a:pt x="65578" y="110258"/>
                  </a:lnTo>
                  <a:lnTo>
                    <a:pt x="64885" y="114780"/>
                  </a:lnTo>
                  <a:lnTo>
                    <a:pt x="63365" y="117796"/>
                  </a:lnTo>
                  <a:lnTo>
                    <a:pt x="61294" y="119805"/>
                  </a:lnTo>
                  <a:lnTo>
                    <a:pt x="56169" y="122039"/>
                  </a:lnTo>
                  <a:lnTo>
                    <a:pt x="53322" y="122634"/>
                  </a:lnTo>
                  <a:lnTo>
                    <a:pt x="51423" y="119856"/>
                  </a:lnTo>
                  <a:lnTo>
                    <a:pt x="49313" y="108302"/>
                  </a:lnTo>
                  <a:lnTo>
                    <a:pt x="53181" y="78891"/>
                  </a:lnTo>
                  <a:lnTo>
                    <a:pt x="66087" y="48423"/>
                  </a:lnTo>
                  <a:lnTo>
                    <a:pt x="82994" y="3175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13"/>
            <p:cNvSpPr/>
            <p:nvPr>
              <p:custDataLst>
                <p:tags r:id="rId25"/>
              </p:custDataLst>
            </p:nvPr>
          </p:nvSpPr>
          <p:spPr>
            <a:xfrm>
              <a:off x="8558850" y="5992276"/>
              <a:ext cx="108901" cy="275175"/>
            </a:xfrm>
            <a:custGeom>
              <a:avLst/>
              <a:gdLst/>
              <a:ahLst/>
              <a:cxnLst/>
              <a:rect l="0" t="0" r="0" b="0"/>
              <a:pathLst>
                <a:path w="108901" h="275175">
                  <a:moveTo>
                    <a:pt x="108900" y="46574"/>
                  </a:moveTo>
                  <a:lnTo>
                    <a:pt x="108900" y="46574"/>
                  </a:lnTo>
                  <a:lnTo>
                    <a:pt x="108900" y="10926"/>
                  </a:lnTo>
                  <a:lnTo>
                    <a:pt x="107842" y="6934"/>
                  </a:lnTo>
                  <a:lnTo>
                    <a:pt x="106078" y="4273"/>
                  </a:lnTo>
                  <a:lnTo>
                    <a:pt x="103844" y="2498"/>
                  </a:lnTo>
                  <a:lnTo>
                    <a:pt x="90586" y="0"/>
                  </a:lnTo>
                  <a:lnTo>
                    <a:pt x="79241" y="5061"/>
                  </a:lnTo>
                  <a:lnTo>
                    <a:pt x="67144" y="15424"/>
                  </a:lnTo>
                  <a:lnTo>
                    <a:pt x="30541" y="60746"/>
                  </a:lnTo>
                  <a:lnTo>
                    <a:pt x="14478" y="102448"/>
                  </a:lnTo>
                  <a:lnTo>
                    <a:pt x="4370" y="137565"/>
                  </a:lnTo>
                  <a:lnTo>
                    <a:pt x="0" y="165331"/>
                  </a:lnTo>
                  <a:lnTo>
                    <a:pt x="2997" y="212006"/>
                  </a:lnTo>
                  <a:lnTo>
                    <a:pt x="6612" y="235290"/>
                  </a:lnTo>
                  <a:lnTo>
                    <a:pt x="12640" y="248981"/>
                  </a:lnTo>
                  <a:lnTo>
                    <a:pt x="29640" y="271306"/>
                  </a:lnTo>
                  <a:lnTo>
                    <a:pt x="36985" y="273455"/>
                  </a:lnTo>
                  <a:lnTo>
                    <a:pt x="61275" y="2751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14"/>
            <p:cNvSpPr/>
            <p:nvPr>
              <p:custDataLst>
                <p:tags r:id="rId26"/>
              </p:custDataLst>
            </p:nvPr>
          </p:nvSpPr>
          <p:spPr>
            <a:xfrm>
              <a:off x="8738462" y="6014312"/>
              <a:ext cx="119789" cy="243614"/>
            </a:xfrm>
            <a:custGeom>
              <a:avLst/>
              <a:gdLst/>
              <a:ahLst/>
              <a:cxnLst/>
              <a:rect l="0" t="0" r="0" b="0"/>
              <a:pathLst>
                <a:path w="119789" h="243614">
                  <a:moveTo>
                    <a:pt x="5488" y="5488"/>
                  </a:moveTo>
                  <a:lnTo>
                    <a:pt x="5488" y="5488"/>
                  </a:lnTo>
                  <a:lnTo>
                    <a:pt x="5488" y="432"/>
                  </a:lnTo>
                  <a:lnTo>
                    <a:pt x="4430" y="0"/>
                  </a:lnTo>
                  <a:lnTo>
                    <a:pt x="431" y="2344"/>
                  </a:lnTo>
                  <a:lnTo>
                    <a:pt x="0" y="5508"/>
                  </a:lnTo>
                  <a:lnTo>
                    <a:pt x="9613" y="36783"/>
                  </a:lnTo>
                  <a:lnTo>
                    <a:pt x="32203" y="79224"/>
                  </a:lnTo>
                  <a:lnTo>
                    <a:pt x="51452" y="116714"/>
                  </a:lnTo>
                  <a:lnTo>
                    <a:pt x="74579" y="162768"/>
                  </a:lnTo>
                  <a:lnTo>
                    <a:pt x="98926" y="206364"/>
                  </a:lnTo>
                  <a:lnTo>
                    <a:pt x="119788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15"/>
            <p:cNvSpPr/>
            <p:nvPr>
              <p:custDataLst>
                <p:tags r:id="rId27"/>
              </p:custDataLst>
            </p:nvPr>
          </p:nvSpPr>
          <p:spPr>
            <a:xfrm>
              <a:off x="8715375" y="6000750"/>
              <a:ext cx="161926" cy="266701"/>
            </a:xfrm>
            <a:custGeom>
              <a:avLst/>
              <a:gdLst/>
              <a:ahLst/>
              <a:cxnLst/>
              <a:rect l="0" t="0" r="0" b="0"/>
              <a:pathLst>
                <a:path w="161926" h="266701">
                  <a:moveTo>
                    <a:pt x="161925" y="0"/>
                  </a:moveTo>
                  <a:lnTo>
                    <a:pt x="161925" y="0"/>
                  </a:lnTo>
                  <a:lnTo>
                    <a:pt x="156868" y="0"/>
                  </a:lnTo>
                  <a:lnTo>
                    <a:pt x="151564" y="8467"/>
                  </a:lnTo>
                  <a:lnTo>
                    <a:pt x="142628" y="25439"/>
                  </a:lnTo>
                  <a:lnTo>
                    <a:pt x="107379" y="68931"/>
                  </a:lnTo>
                  <a:lnTo>
                    <a:pt x="78001" y="110765"/>
                  </a:lnTo>
                  <a:lnTo>
                    <a:pt x="54983" y="148473"/>
                  </a:lnTo>
                  <a:lnTo>
                    <a:pt x="26399" y="194127"/>
                  </a:lnTo>
                  <a:lnTo>
                    <a:pt x="7802" y="22931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16"/>
            <p:cNvSpPr/>
            <p:nvPr>
              <p:custDataLst>
                <p:tags r:id="rId28"/>
              </p:custDataLst>
            </p:nvPr>
          </p:nvSpPr>
          <p:spPr>
            <a:xfrm>
              <a:off x="8867775" y="61912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0" y="10361"/>
                  </a:lnTo>
                  <a:lnTo>
                    <a:pt x="9640" y="532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17"/>
            <p:cNvSpPr/>
            <p:nvPr>
              <p:custDataLst>
                <p:tags r:id="rId29"/>
              </p:custDataLst>
            </p:nvPr>
          </p:nvSpPr>
          <p:spPr>
            <a:xfrm>
              <a:off x="8924925" y="6020193"/>
              <a:ext cx="103526" cy="285358"/>
            </a:xfrm>
            <a:custGeom>
              <a:avLst/>
              <a:gdLst/>
              <a:ahLst/>
              <a:cxnLst/>
              <a:rect l="0" t="0" r="0" b="0"/>
              <a:pathLst>
                <a:path w="103526" h="285358">
                  <a:moveTo>
                    <a:pt x="57150" y="9132"/>
                  </a:moveTo>
                  <a:lnTo>
                    <a:pt x="57150" y="9132"/>
                  </a:lnTo>
                  <a:lnTo>
                    <a:pt x="62207" y="4076"/>
                  </a:lnTo>
                  <a:lnTo>
                    <a:pt x="67511" y="1593"/>
                  </a:lnTo>
                  <a:lnTo>
                    <a:pt x="79540" y="0"/>
                  </a:lnTo>
                  <a:lnTo>
                    <a:pt x="82659" y="3044"/>
                  </a:lnTo>
                  <a:lnTo>
                    <a:pt x="98440" y="29301"/>
                  </a:lnTo>
                  <a:lnTo>
                    <a:pt x="103525" y="73009"/>
                  </a:lnTo>
                  <a:lnTo>
                    <a:pt x="103346" y="109786"/>
                  </a:lnTo>
                  <a:lnTo>
                    <a:pt x="91518" y="156838"/>
                  </a:lnTo>
                  <a:lnTo>
                    <a:pt x="75094" y="198241"/>
                  </a:lnTo>
                  <a:lnTo>
                    <a:pt x="54000" y="234497"/>
                  </a:lnTo>
                  <a:lnTo>
                    <a:pt x="23261" y="275210"/>
                  </a:lnTo>
                  <a:lnTo>
                    <a:pt x="0" y="285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12"/>
          <p:cNvGrpSpPr/>
          <p:nvPr/>
        </p:nvGrpSpPr>
        <p:grpSpPr>
          <a:xfrm>
            <a:off x="9460974" y="6086475"/>
            <a:ext cx="178327" cy="104233"/>
            <a:chOff x="9460974" y="6086475"/>
            <a:chExt cx="178327" cy="104233"/>
          </a:xfrm>
        </p:grpSpPr>
        <p:sp>
          <p:nvSpPr>
            <p:cNvPr id="207" name="SMARTInkShape-518"/>
            <p:cNvSpPr/>
            <p:nvPr>
              <p:custDataLst>
                <p:tags r:id="rId17"/>
              </p:custDataLst>
            </p:nvPr>
          </p:nvSpPr>
          <p:spPr>
            <a:xfrm>
              <a:off x="9460974" y="6086475"/>
              <a:ext cx="178327" cy="9526"/>
            </a:xfrm>
            <a:custGeom>
              <a:avLst/>
              <a:gdLst/>
              <a:ahLst/>
              <a:cxnLst/>
              <a:rect l="0" t="0" r="0" b="0"/>
              <a:pathLst>
                <a:path w="178327" h="9526">
                  <a:moveTo>
                    <a:pt x="16401" y="9525"/>
                  </a:moveTo>
                  <a:lnTo>
                    <a:pt x="16401" y="9525"/>
                  </a:lnTo>
                  <a:lnTo>
                    <a:pt x="0" y="9525"/>
                  </a:lnTo>
                  <a:lnTo>
                    <a:pt x="46753" y="9525"/>
                  </a:lnTo>
                  <a:lnTo>
                    <a:pt x="93893" y="8467"/>
                  </a:lnTo>
                  <a:lnTo>
                    <a:pt x="138345" y="1324"/>
                  </a:lnTo>
                  <a:lnTo>
                    <a:pt x="1783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19"/>
            <p:cNvSpPr/>
            <p:nvPr>
              <p:custDataLst>
                <p:tags r:id="rId18"/>
              </p:custDataLst>
            </p:nvPr>
          </p:nvSpPr>
          <p:spPr>
            <a:xfrm>
              <a:off x="9463246" y="6162675"/>
              <a:ext cx="147480" cy="28033"/>
            </a:xfrm>
            <a:custGeom>
              <a:avLst/>
              <a:gdLst/>
              <a:ahLst/>
              <a:cxnLst/>
              <a:rect l="0" t="0" r="0" b="0"/>
              <a:pathLst>
                <a:path w="147480" h="28033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6247"/>
                  </a:lnTo>
                  <a:lnTo>
                    <a:pt x="476" y="19298"/>
                  </a:lnTo>
                  <a:lnTo>
                    <a:pt x="1851" y="22390"/>
                  </a:lnTo>
                  <a:lnTo>
                    <a:pt x="5944" y="24452"/>
                  </a:lnTo>
                  <a:lnTo>
                    <a:pt x="44134" y="28032"/>
                  </a:lnTo>
                  <a:lnTo>
                    <a:pt x="81816" y="23358"/>
                  </a:lnTo>
                  <a:lnTo>
                    <a:pt x="14747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13"/>
          <p:cNvGrpSpPr/>
          <p:nvPr/>
        </p:nvGrpSpPr>
        <p:grpSpPr>
          <a:xfrm>
            <a:off x="10012098" y="5753608"/>
            <a:ext cx="379678" cy="797123"/>
            <a:chOff x="10012098" y="5753608"/>
            <a:chExt cx="379678" cy="797123"/>
          </a:xfrm>
        </p:grpSpPr>
        <p:sp>
          <p:nvSpPr>
            <p:cNvPr id="210" name="SMARTInkShape-520"/>
            <p:cNvSpPr/>
            <p:nvPr>
              <p:custDataLst>
                <p:tags r:id="rId13"/>
              </p:custDataLst>
            </p:nvPr>
          </p:nvSpPr>
          <p:spPr>
            <a:xfrm>
              <a:off x="10097091" y="6000750"/>
              <a:ext cx="266110" cy="111786"/>
            </a:xfrm>
            <a:custGeom>
              <a:avLst/>
              <a:gdLst/>
              <a:ahLst/>
              <a:cxnLst/>
              <a:rect l="0" t="0" r="0" b="0"/>
              <a:pathLst>
                <a:path w="266110" h="111786">
                  <a:moveTo>
                    <a:pt x="37509" y="19050"/>
                  </a:moveTo>
                  <a:lnTo>
                    <a:pt x="37509" y="19050"/>
                  </a:lnTo>
                  <a:lnTo>
                    <a:pt x="45711" y="19050"/>
                  </a:lnTo>
                  <a:lnTo>
                    <a:pt x="51700" y="24106"/>
                  </a:lnTo>
                  <a:lnTo>
                    <a:pt x="60177" y="37364"/>
                  </a:lnTo>
                  <a:lnTo>
                    <a:pt x="64333" y="49642"/>
                  </a:lnTo>
                  <a:lnTo>
                    <a:pt x="60509" y="70095"/>
                  </a:lnTo>
                  <a:lnTo>
                    <a:pt x="49735" y="96788"/>
                  </a:lnTo>
                  <a:lnTo>
                    <a:pt x="43648" y="105812"/>
                  </a:lnTo>
                  <a:lnTo>
                    <a:pt x="39485" y="108641"/>
                  </a:lnTo>
                  <a:lnTo>
                    <a:pt x="29215" y="111785"/>
                  </a:lnTo>
                  <a:lnTo>
                    <a:pt x="24571" y="111565"/>
                  </a:lnTo>
                  <a:lnTo>
                    <a:pt x="16589" y="108499"/>
                  </a:lnTo>
                  <a:lnTo>
                    <a:pt x="9515" y="100786"/>
                  </a:lnTo>
                  <a:lnTo>
                    <a:pt x="3901" y="91360"/>
                  </a:lnTo>
                  <a:lnTo>
                    <a:pt x="739" y="79046"/>
                  </a:lnTo>
                  <a:lnTo>
                    <a:pt x="0" y="68293"/>
                  </a:lnTo>
                  <a:lnTo>
                    <a:pt x="1920" y="63520"/>
                  </a:lnTo>
                  <a:lnTo>
                    <a:pt x="9698" y="55395"/>
                  </a:lnTo>
                  <a:lnTo>
                    <a:pt x="32995" y="41555"/>
                  </a:lnTo>
                  <a:lnTo>
                    <a:pt x="64252" y="31452"/>
                  </a:lnTo>
                  <a:lnTo>
                    <a:pt x="110685" y="22408"/>
                  </a:lnTo>
                  <a:lnTo>
                    <a:pt x="149525" y="16891"/>
                  </a:lnTo>
                  <a:lnTo>
                    <a:pt x="192055" y="11708"/>
                  </a:lnTo>
                  <a:lnTo>
                    <a:pt x="226880" y="7350"/>
                  </a:lnTo>
                  <a:lnTo>
                    <a:pt x="266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21"/>
            <p:cNvSpPr/>
            <p:nvPr>
              <p:custDataLst>
                <p:tags r:id="rId14"/>
              </p:custDataLst>
            </p:nvPr>
          </p:nvSpPr>
          <p:spPr>
            <a:xfrm>
              <a:off x="10268377" y="5753608"/>
              <a:ext cx="123399" cy="94743"/>
            </a:xfrm>
            <a:custGeom>
              <a:avLst/>
              <a:gdLst/>
              <a:ahLst/>
              <a:cxnLst/>
              <a:rect l="0" t="0" r="0" b="0"/>
              <a:pathLst>
                <a:path w="123399" h="94743">
                  <a:moveTo>
                    <a:pt x="18623" y="18542"/>
                  </a:moveTo>
                  <a:lnTo>
                    <a:pt x="18623" y="18542"/>
                  </a:lnTo>
                  <a:lnTo>
                    <a:pt x="1014" y="18542"/>
                  </a:lnTo>
                  <a:lnTo>
                    <a:pt x="533" y="17484"/>
                  </a:lnTo>
                  <a:lnTo>
                    <a:pt x="0" y="13486"/>
                  </a:lnTo>
                  <a:lnTo>
                    <a:pt x="2584" y="8181"/>
                  </a:lnTo>
                  <a:lnTo>
                    <a:pt x="4755" y="5285"/>
                  </a:lnTo>
                  <a:lnTo>
                    <a:pt x="15634" y="2067"/>
                  </a:lnTo>
                  <a:lnTo>
                    <a:pt x="38376" y="0"/>
                  </a:lnTo>
                  <a:lnTo>
                    <a:pt x="54698" y="4700"/>
                  </a:lnTo>
                  <a:lnTo>
                    <a:pt x="67883" y="12794"/>
                  </a:lnTo>
                  <a:lnTo>
                    <a:pt x="70512" y="16827"/>
                  </a:lnTo>
                  <a:lnTo>
                    <a:pt x="73435" y="26952"/>
                  </a:lnTo>
                  <a:lnTo>
                    <a:pt x="72099" y="32616"/>
                  </a:lnTo>
                  <a:lnTo>
                    <a:pt x="64967" y="44553"/>
                  </a:lnTo>
                  <a:lnTo>
                    <a:pt x="36597" y="68404"/>
                  </a:lnTo>
                  <a:lnTo>
                    <a:pt x="2094" y="92700"/>
                  </a:lnTo>
                  <a:lnTo>
                    <a:pt x="2312" y="93380"/>
                  </a:lnTo>
                  <a:lnTo>
                    <a:pt x="5377" y="94137"/>
                  </a:lnTo>
                  <a:lnTo>
                    <a:pt x="48977" y="94706"/>
                  </a:lnTo>
                  <a:lnTo>
                    <a:pt x="95056" y="94738"/>
                  </a:lnTo>
                  <a:lnTo>
                    <a:pt x="123398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22"/>
            <p:cNvSpPr/>
            <p:nvPr>
              <p:custDataLst>
                <p:tags r:id="rId15"/>
              </p:custDataLst>
            </p:nvPr>
          </p:nvSpPr>
          <p:spPr>
            <a:xfrm>
              <a:off x="10012098" y="6248400"/>
              <a:ext cx="379678" cy="28460"/>
            </a:xfrm>
            <a:custGeom>
              <a:avLst/>
              <a:gdLst/>
              <a:ahLst/>
              <a:cxnLst/>
              <a:rect l="0" t="0" r="0" b="0"/>
              <a:pathLst>
                <a:path w="379678" h="28460">
                  <a:moveTo>
                    <a:pt x="8202" y="19050"/>
                  </a:moveTo>
                  <a:lnTo>
                    <a:pt x="8202" y="19050"/>
                  </a:lnTo>
                  <a:lnTo>
                    <a:pt x="8202" y="24106"/>
                  </a:lnTo>
                  <a:lnTo>
                    <a:pt x="7144" y="25595"/>
                  </a:lnTo>
                  <a:lnTo>
                    <a:pt x="5378" y="26589"/>
                  </a:lnTo>
                  <a:lnTo>
                    <a:pt x="0" y="28182"/>
                  </a:lnTo>
                  <a:lnTo>
                    <a:pt x="4126" y="28459"/>
                  </a:lnTo>
                  <a:lnTo>
                    <a:pt x="9213" y="25701"/>
                  </a:lnTo>
                  <a:lnTo>
                    <a:pt x="12051" y="23485"/>
                  </a:lnTo>
                  <a:lnTo>
                    <a:pt x="54627" y="19926"/>
                  </a:lnTo>
                  <a:lnTo>
                    <a:pt x="100745" y="19310"/>
                  </a:lnTo>
                  <a:lnTo>
                    <a:pt x="139644" y="19166"/>
                  </a:lnTo>
                  <a:lnTo>
                    <a:pt x="182967" y="14027"/>
                  </a:lnTo>
                  <a:lnTo>
                    <a:pt x="220968" y="10859"/>
                  </a:lnTo>
                  <a:lnTo>
                    <a:pt x="251989" y="7296"/>
                  </a:lnTo>
                  <a:lnTo>
                    <a:pt x="299511" y="2162"/>
                  </a:lnTo>
                  <a:lnTo>
                    <a:pt x="337580" y="641"/>
                  </a:lnTo>
                  <a:lnTo>
                    <a:pt x="3796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23"/>
            <p:cNvSpPr/>
            <p:nvPr>
              <p:custDataLst>
                <p:tags r:id="rId16"/>
              </p:custDataLst>
            </p:nvPr>
          </p:nvSpPr>
          <p:spPr>
            <a:xfrm>
              <a:off x="10077450" y="6384203"/>
              <a:ext cx="193946" cy="166528"/>
            </a:xfrm>
            <a:custGeom>
              <a:avLst/>
              <a:gdLst/>
              <a:ahLst/>
              <a:cxnLst/>
              <a:rect l="0" t="0" r="0" b="0"/>
              <a:pathLst>
                <a:path w="193946" h="166528">
                  <a:moveTo>
                    <a:pt x="0" y="54697"/>
                  </a:moveTo>
                  <a:lnTo>
                    <a:pt x="0" y="54697"/>
                  </a:lnTo>
                  <a:lnTo>
                    <a:pt x="0" y="96115"/>
                  </a:lnTo>
                  <a:lnTo>
                    <a:pt x="0" y="139877"/>
                  </a:lnTo>
                  <a:lnTo>
                    <a:pt x="0" y="166527"/>
                  </a:lnTo>
                  <a:lnTo>
                    <a:pt x="1058" y="152241"/>
                  </a:lnTo>
                  <a:lnTo>
                    <a:pt x="13257" y="110895"/>
                  </a:lnTo>
                  <a:lnTo>
                    <a:pt x="28649" y="66918"/>
                  </a:lnTo>
                  <a:lnTo>
                    <a:pt x="40944" y="45970"/>
                  </a:lnTo>
                  <a:lnTo>
                    <a:pt x="70225" y="14585"/>
                  </a:lnTo>
                  <a:lnTo>
                    <a:pt x="82717" y="5825"/>
                  </a:lnTo>
                  <a:lnTo>
                    <a:pt x="101650" y="0"/>
                  </a:lnTo>
                  <a:lnTo>
                    <a:pt x="130779" y="3331"/>
                  </a:lnTo>
                  <a:lnTo>
                    <a:pt x="161163" y="16076"/>
                  </a:lnTo>
                  <a:lnTo>
                    <a:pt x="174992" y="30124"/>
                  </a:lnTo>
                  <a:lnTo>
                    <a:pt x="188729" y="58705"/>
                  </a:lnTo>
                  <a:lnTo>
                    <a:pt x="193945" y="79762"/>
                  </a:lnTo>
                  <a:lnTo>
                    <a:pt x="190943" y="123960"/>
                  </a:lnTo>
                  <a:lnTo>
                    <a:pt x="190500" y="149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14"/>
          <p:cNvGrpSpPr/>
          <p:nvPr/>
        </p:nvGrpSpPr>
        <p:grpSpPr>
          <a:xfrm>
            <a:off x="10630408" y="5857875"/>
            <a:ext cx="1178022" cy="483251"/>
            <a:chOff x="10630408" y="5857875"/>
            <a:chExt cx="1178022" cy="483251"/>
          </a:xfrm>
        </p:grpSpPr>
        <p:sp>
          <p:nvSpPr>
            <p:cNvPr id="215" name="SMARTInkShape-524"/>
            <p:cNvSpPr/>
            <p:nvPr>
              <p:custDataLst>
                <p:tags r:id="rId6"/>
              </p:custDataLst>
            </p:nvPr>
          </p:nvSpPr>
          <p:spPr>
            <a:xfrm>
              <a:off x="10630408" y="6229350"/>
              <a:ext cx="756557" cy="47626"/>
            </a:xfrm>
            <a:custGeom>
              <a:avLst/>
              <a:gdLst/>
              <a:ahLst/>
              <a:cxnLst/>
              <a:rect l="0" t="0" r="0" b="0"/>
              <a:pathLst>
                <a:path w="756557" h="47626">
                  <a:moveTo>
                    <a:pt x="18542" y="38100"/>
                  </a:moveTo>
                  <a:lnTo>
                    <a:pt x="18542" y="38100"/>
                  </a:lnTo>
                  <a:lnTo>
                    <a:pt x="1207" y="38100"/>
                  </a:lnTo>
                  <a:lnTo>
                    <a:pt x="636" y="39158"/>
                  </a:lnTo>
                  <a:lnTo>
                    <a:pt x="0" y="43156"/>
                  </a:lnTo>
                  <a:lnTo>
                    <a:pt x="890" y="44645"/>
                  </a:lnTo>
                  <a:lnTo>
                    <a:pt x="2540" y="45639"/>
                  </a:lnTo>
                  <a:lnTo>
                    <a:pt x="8254" y="46742"/>
                  </a:lnTo>
                  <a:lnTo>
                    <a:pt x="50980" y="47547"/>
                  </a:lnTo>
                  <a:lnTo>
                    <a:pt x="89301" y="47602"/>
                  </a:lnTo>
                  <a:lnTo>
                    <a:pt x="134590" y="47620"/>
                  </a:lnTo>
                  <a:lnTo>
                    <a:pt x="171460" y="47624"/>
                  </a:lnTo>
                  <a:lnTo>
                    <a:pt x="209195" y="47625"/>
                  </a:lnTo>
                  <a:lnTo>
                    <a:pt x="250010" y="44803"/>
                  </a:lnTo>
                  <a:lnTo>
                    <a:pt x="295619" y="40086"/>
                  </a:lnTo>
                  <a:lnTo>
                    <a:pt x="327953" y="38983"/>
                  </a:lnTo>
                  <a:lnTo>
                    <a:pt x="363491" y="38493"/>
                  </a:lnTo>
                  <a:lnTo>
                    <a:pt x="397630" y="38275"/>
                  </a:lnTo>
                  <a:lnTo>
                    <a:pt x="430443" y="38178"/>
                  </a:lnTo>
                  <a:lnTo>
                    <a:pt x="462665" y="38134"/>
                  </a:lnTo>
                  <a:lnTo>
                    <a:pt x="494625" y="38116"/>
                  </a:lnTo>
                  <a:lnTo>
                    <a:pt x="526468" y="37049"/>
                  </a:lnTo>
                  <a:lnTo>
                    <a:pt x="573086" y="31556"/>
                  </a:lnTo>
                  <a:lnTo>
                    <a:pt x="614181" y="29458"/>
                  </a:lnTo>
                  <a:lnTo>
                    <a:pt x="653170" y="28837"/>
                  </a:lnTo>
                  <a:lnTo>
                    <a:pt x="690473" y="27594"/>
                  </a:lnTo>
                  <a:lnTo>
                    <a:pt x="732059" y="18230"/>
                  </a:lnTo>
                  <a:lnTo>
                    <a:pt x="755678" y="11245"/>
                  </a:lnTo>
                  <a:lnTo>
                    <a:pt x="756556" y="9613"/>
                  </a:lnTo>
                  <a:lnTo>
                    <a:pt x="7519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25"/>
            <p:cNvSpPr/>
            <p:nvPr>
              <p:custDataLst>
                <p:tags r:id="rId7"/>
              </p:custDataLst>
            </p:nvPr>
          </p:nvSpPr>
          <p:spPr>
            <a:xfrm>
              <a:off x="11269398" y="6120231"/>
              <a:ext cx="145398" cy="213895"/>
            </a:xfrm>
            <a:custGeom>
              <a:avLst/>
              <a:gdLst/>
              <a:ahLst/>
              <a:cxnLst/>
              <a:rect l="0" t="0" r="0" b="0"/>
              <a:pathLst>
                <a:path w="145398" h="213895">
                  <a:moveTo>
                    <a:pt x="8202" y="23394"/>
                  </a:moveTo>
                  <a:lnTo>
                    <a:pt x="8202" y="23394"/>
                  </a:lnTo>
                  <a:lnTo>
                    <a:pt x="3145" y="18338"/>
                  </a:lnTo>
                  <a:lnTo>
                    <a:pt x="664" y="13033"/>
                  </a:lnTo>
                  <a:lnTo>
                    <a:pt x="0" y="10137"/>
                  </a:lnTo>
                  <a:lnTo>
                    <a:pt x="618" y="7147"/>
                  </a:lnTo>
                  <a:lnTo>
                    <a:pt x="4126" y="1004"/>
                  </a:lnTo>
                  <a:lnTo>
                    <a:pt x="6543" y="0"/>
                  </a:lnTo>
                  <a:lnTo>
                    <a:pt x="9213" y="390"/>
                  </a:lnTo>
                  <a:lnTo>
                    <a:pt x="55601" y="17180"/>
                  </a:lnTo>
                  <a:lnTo>
                    <a:pt x="97880" y="44721"/>
                  </a:lnTo>
                  <a:lnTo>
                    <a:pt x="113675" y="57214"/>
                  </a:lnTo>
                  <a:lnTo>
                    <a:pt x="132352" y="79981"/>
                  </a:lnTo>
                  <a:lnTo>
                    <a:pt x="145397" y="111972"/>
                  </a:lnTo>
                  <a:lnTo>
                    <a:pt x="142908" y="129436"/>
                  </a:lnTo>
                  <a:lnTo>
                    <a:pt x="134746" y="145666"/>
                  </a:lnTo>
                  <a:lnTo>
                    <a:pt x="106149" y="173460"/>
                  </a:lnTo>
                  <a:lnTo>
                    <a:pt x="82378" y="186862"/>
                  </a:lnTo>
                  <a:lnTo>
                    <a:pt x="37010" y="207468"/>
                  </a:lnTo>
                  <a:lnTo>
                    <a:pt x="17727" y="213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26"/>
            <p:cNvSpPr/>
            <p:nvPr>
              <p:custDataLst>
                <p:tags r:id="rId8"/>
              </p:custDataLst>
            </p:nvPr>
          </p:nvSpPr>
          <p:spPr>
            <a:xfrm>
              <a:off x="11624994" y="6148001"/>
              <a:ext cx="183436" cy="193125"/>
            </a:xfrm>
            <a:custGeom>
              <a:avLst/>
              <a:gdLst/>
              <a:ahLst/>
              <a:cxnLst/>
              <a:rect l="0" t="0" r="0" b="0"/>
              <a:pathLst>
                <a:path w="183436" h="193125">
                  <a:moveTo>
                    <a:pt x="100281" y="24199"/>
                  </a:moveTo>
                  <a:lnTo>
                    <a:pt x="100281" y="24199"/>
                  </a:lnTo>
                  <a:lnTo>
                    <a:pt x="95223" y="24199"/>
                  </a:lnTo>
                  <a:lnTo>
                    <a:pt x="94793" y="23141"/>
                  </a:lnTo>
                  <a:lnTo>
                    <a:pt x="98883" y="13838"/>
                  </a:lnTo>
                  <a:lnTo>
                    <a:pt x="100005" y="6866"/>
                  </a:lnTo>
                  <a:lnTo>
                    <a:pt x="95144" y="602"/>
                  </a:lnTo>
                  <a:lnTo>
                    <a:pt x="91564" y="0"/>
                  </a:lnTo>
                  <a:lnTo>
                    <a:pt x="81942" y="2155"/>
                  </a:lnTo>
                  <a:lnTo>
                    <a:pt x="69682" y="9319"/>
                  </a:lnTo>
                  <a:lnTo>
                    <a:pt x="49512" y="28825"/>
                  </a:lnTo>
                  <a:lnTo>
                    <a:pt x="16730" y="74731"/>
                  </a:lnTo>
                  <a:lnTo>
                    <a:pt x="8497" y="98438"/>
                  </a:lnTo>
                  <a:lnTo>
                    <a:pt x="0" y="139495"/>
                  </a:lnTo>
                  <a:lnTo>
                    <a:pt x="4129" y="165252"/>
                  </a:lnTo>
                  <a:lnTo>
                    <a:pt x="9216" y="176142"/>
                  </a:lnTo>
                  <a:lnTo>
                    <a:pt x="20649" y="184510"/>
                  </a:lnTo>
                  <a:lnTo>
                    <a:pt x="37373" y="190699"/>
                  </a:lnTo>
                  <a:lnTo>
                    <a:pt x="69529" y="193124"/>
                  </a:lnTo>
                  <a:lnTo>
                    <a:pt x="106553" y="184998"/>
                  </a:lnTo>
                  <a:lnTo>
                    <a:pt x="139619" y="168145"/>
                  </a:lnTo>
                  <a:lnTo>
                    <a:pt x="162268" y="145520"/>
                  </a:lnTo>
                  <a:lnTo>
                    <a:pt x="180220" y="105000"/>
                  </a:lnTo>
                  <a:lnTo>
                    <a:pt x="183435" y="92567"/>
                  </a:lnTo>
                  <a:lnTo>
                    <a:pt x="180187" y="69503"/>
                  </a:lnTo>
                  <a:lnTo>
                    <a:pt x="167467" y="47617"/>
                  </a:lnTo>
                  <a:lnTo>
                    <a:pt x="150291" y="27727"/>
                  </a:lnTo>
                  <a:lnTo>
                    <a:pt x="132387" y="20475"/>
                  </a:lnTo>
                  <a:lnTo>
                    <a:pt x="89301" y="8892"/>
                  </a:lnTo>
                  <a:lnTo>
                    <a:pt x="62181" y="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27"/>
            <p:cNvSpPr/>
            <p:nvPr>
              <p:custDataLst>
                <p:tags r:id="rId9"/>
              </p:custDataLst>
            </p:nvPr>
          </p:nvSpPr>
          <p:spPr>
            <a:xfrm>
              <a:off x="10763250" y="5909068"/>
              <a:ext cx="75651" cy="100891"/>
            </a:xfrm>
            <a:custGeom>
              <a:avLst/>
              <a:gdLst/>
              <a:ahLst/>
              <a:cxnLst/>
              <a:rect l="0" t="0" r="0" b="0"/>
              <a:pathLst>
                <a:path w="75651" h="100891">
                  <a:moveTo>
                    <a:pt x="0" y="34532"/>
                  </a:moveTo>
                  <a:lnTo>
                    <a:pt x="0" y="34532"/>
                  </a:lnTo>
                  <a:lnTo>
                    <a:pt x="0" y="76910"/>
                  </a:lnTo>
                  <a:lnTo>
                    <a:pt x="0" y="100890"/>
                  </a:lnTo>
                  <a:lnTo>
                    <a:pt x="1058" y="79390"/>
                  </a:lnTo>
                  <a:lnTo>
                    <a:pt x="19296" y="34556"/>
                  </a:lnTo>
                  <a:lnTo>
                    <a:pt x="31471" y="15489"/>
                  </a:lnTo>
                  <a:lnTo>
                    <a:pt x="44434" y="197"/>
                  </a:lnTo>
                  <a:lnTo>
                    <a:pt x="46555" y="0"/>
                  </a:lnTo>
                  <a:lnTo>
                    <a:pt x="51736" y="2604"/>
                  </a:lnTo>
                  <a:lnTo>
                    <a:pt x="60602" y="10020"/>
                  </a:lnTo>
                  <a:lnTo>
                    <a:pt x="69933" y="23976"/>
                  </a:lnTo>
                  <a:lnTo>
                    <a:pt x="74343" y="36462"/>
                  </a:lnTo>
                  <a:lnTo>
                    <a:pt x="75650" y="51919"/>
                  </a:lnTo>
                  <a:lnTo>
                    <a:pt x="66675" y="82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28"/>
            <p:cNvSpPr/>
            <p:nvPr>
              <p:custDataLst>
                <p:tags r:id="rId10"/>
              </p:custDataLst>
            </p:nvPr>
          </p:nvSpPr>
          <p:spPr>
            <a:xfrm>
              <a:off x="10881587" y="5924550"/>
              <a:ext cx="167414" cy="27252"/>
            </a:xfrm>
            <a:custGeom>
              <a:avLst/>
              <a:gdLst/>
              <a:ahLst/>
              <a:cxnLst/>
              <a:rect l="0" t="0" r="0" b="0"/>
              <a:pathLst>
                <a:path w="167414" h="27252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5595"/>
                  </a:lnTo>
                  <a:lnTo>
                    <a:pt x="771" y="26589"/>
                  </a:lnTo>
                  <a:lnTo>
                    <a:pt x="2343" y="27251"/>
                  </a:lnTo>
                  <a:lnTo>
                    <a:pt x="4449" y="26634"/>
                  </a:lnTo>
                  <a:lnTo>
                    <a:pt x="13529" y="21767"/>
                  </a:lnTo>
                  <a:lnTo>
                    <a:pt x="51167" y="14351"/>
                  </a:lnTo>
                  <a:lnTo>
                    <a:pt x="92945" y="10478"/>
                  </a:lnTo>
                  <a:lnTo>
                    <a:pt x="131709" y="8749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29"/>
            <p:cNvSpPr/>
            <p:nvPr>
              <p:custDataLst>
                <p:tags r:id="rId11"/>
              </p:custDataLst>
            </p:nvPr>
          </p:nvSpPr>
          <p:spPr>
            <a:xfrm>
              <a:off x="11036744" y="5857875"/>
              <a:ext cx="47973" cy="114301"/>
            </a:xfrm>
            <a:custGeom>
              <a:avLst/>
              <a:gdLst/>
              <a:ahLst/>
              <a:cxnLst/>
              <a:rect l="0" t="0" r="0" b="0"/>
              <a:pathLst>
                <a:path w="47973" h="114301">
                  <a:moveTo>
                    <a:pt x="12256" y="0"/>
                  </a:moveTo>
                  <a:lnTo>
                    <a:pt x="12256" y="0"/>
                  </a:lnTo>
                  <a:lnTo>
                    <a:pt x="0" y="0"/>
                  </a:lnTo>
                  <a:lnTo>
                    <a:pt x="7249" y="0"/>
                  </a:lnTo>
                  <a:lnTo>
                    <a:pt x="20886" y="5056"/>
                  </a:lnTo>
                  <a:lnTo>
                    <a:pt x="40295" y="19298"/>
                  </a:lnTo>
                  <a:lnTo>
                    <a:pt x="43649" y="22390"/>
                  </a:lnTo>
                  <a:lnTo>
                    <a:pt x="47376" y="34294"/>
                  </a:lnTo>
                  <a:lnTo>
                    <a:pt x="47972" y="48049"/>
                  </a:lnTo>
                  <a:lnTo>
                    <a:pt x="36924" y="74126"/>
                  </a:lnTo>
                  <a:lnTo>
                    <a:pt x="28158" y="83392"/>
                  </a:lnTo>
                  <a:lnTo>
                    <a:pt x="22858" y="87345"/>
                  </a:lnTo>
                  <a:lnTo>
                    <a:pt x="16967" y="97381"/>
                  </a:lnTo>
                  <a:lnTo>
                    <a:pt x="12256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30"/>
            <p:cNvSpPr/>
            <p:nvPr>
              <p:custDataLst>
                <p:tags r:id="rId12"/>
              </p:custDataLst>
            </p:nvPr>
          </p:nvSpPr>
          <p:spPr>
            <a:xfrm>
              <a:off x="11192082" y="5872864"/>
              <a:ext cx="94521" cy="74903"/>
            </a:xfrm>
            <a:custGeom>
              <a:avLst/>
              <a:gdLst/>
              <a:ahLst/>
              <a:cxnLst/>
              <a:rect l="0" t="0" r="0" b="0"/>
              <a:pathLst>
                <a:path w="94521" h="74903">
                  <a:moveTo>
                    <a:pt x="66468" y="4061"/>
                  </a:moveTo>
                  <a:lnTo>
                    <a:pt x="66468" y="4061"/>
                  </a:lnTo>
                  <a:lnTo>
                    <a:pt x="66468" y="12262"/>
                  </a:lnTo>
                  <a:lnTo>
                    <a:pt x="58862" y="27475"/>
                  </a:lnTo>
                  <a:lnTo>
                    <a:pt x="51281" y="38398"/>
                  </a:lnTo>
                  <a:lnTo>
                    <a:pt x="49133" y="45074"/>
                  </a:lnTo>
                  <a:lnTo>
                    <a:pt x="42537" y="51570"/>
                  </a:lnTo>
                  <a:lnTo>
                    <a:pt x="21054" y="64363"/>
                  </a:lnTo>
                  <a:lnTo>
                    <a:pt x="16083" y="65429"/>
                  </a:lnTo>
                  <a:lnTo>
                    <a:pt x="11712" y="65082"/>
                  </a:lnTo>
                  <a:lnTo>
                    <a:pt x="7739" y="63792"/>
                  </a:lnTo>
                  <a:lnTo>
                    <a:pt x="5091" y="60815"/>
                  </a:lnTo>
                  <a:lnTo>
                    <a:pt x="2147" y="51862"/>
                  </a:lnTo>
                  <a:lnTo>
                    <a:pt x="0" y="29754"/>
                  </a:lnTo>
                  <a:lnTo>
                    <a:pt x="990" y="27540"/>
                  </a:lnTo>
                  <a:lnTo>
                    <a:pt x="2708" y="26064"/>
                  </a:lnTo>
                  <a:lnTo>
                    <a:pt x="7438" y="24423"/>
                  </a:lnTo>
                  <a:lnTo>
                    <a:pt x="13069" y="23694"/>
                  </a:lnTo>
                  <a:lnTo>
                    <a:pt x="27245" y="28341"/>
                  </a:lnTo>
                  <a:lnTo>
                    <a:pt x="35981" y="36371"/>
                  </a:lnTo>
                  <a:lnTo>
                    <a:pt x="69611" y="73810"/>
                  </a:lnTo>
                  <a:lnTo>
                    <a:pt x="71737" y="74902"/>
                  </a:lnTo>
                  <a:lnTo>
                    <a:pt x="73156" y="74572"/>
                  </a:lnTo>
                  <a:lnTo>
                    <a:pt x="80489" y="61380"/>
                  </a:lnTo>
                  <a:lnTo>
                    <a:pt x="93278" y="22877"/>
                  </a:lnTo>
                  <a:lnTo>
                    <a:pt x="94520" y="11282"/>
                  </a:lnTo>
                  <a:lnTo>
                    <a:pt x="92577" y="7817"/>
                  </a:lnTo>
                  <a:lnTo>
                    <a:pt x="84775" y="1144"/>
                  </a:lnTo>
                  <a:lnTo>
                    <a:pt x="80789" y="0"/>
                  </a:lnTo>
                  <a:lnTo>
                    <a:pt x="77073" y="295"/>
                  </a:lnTo>
                  <a:lnTo>
                    <a:pt x="28368" y="13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668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115"/>
          <p:cNvGrpSpPr/>
          <p:nvPr/>
        </p:nvGrpSpPr>
        <p:grpSpPr>
          <a:xfrm>
            <a:off x="467360" y="373584"/>
            <a:ext cx="1360520" cy="543461"/>
            <a:chOff x="467360" y="373584"/>
            <a:chExt cx="1360520" cy="543461"/>
          </a:xfrm>
        </p:grpSpPr>
        <p:sp>
          <p:nvSpPr>
            <p:cNvPr id="2" name="SMARTInkShape-531"/>
            <p:cNvSpPr/>
            <p:nvPr>
              <p:custDataLst>
                <p:tags r:id="rId123"/>
              </p:custDataLst>
            </p:nvPr>
          </p:nvSpPr>
          <p:spPr>
            <a:xfrm>
              <a:off x="1781452" y="373584"/>
              <a:ext cx="46428" cy="178867"/>
            </a:xfrm>
            <a:custGeom>
              <a:avLst/>
              <a:gdLst/>
              <a:ahLst/>
              <a:cxnLst/>
              <a:rect l="0" t="0" r="0" b="0"/>
              <a:pathLst>
                <a:path w="46428" h="178867">
                  <a:moveTo>
                    <a:pt x="37823" y="26466"/>
                  </a:moveTo>
                  <a:lnTo>
                    <a:pt x="37823" y="26466"/>
                  </a:lnTo>
                  <a:lnTo>
                    <a:pt x="37823" y="16353"/>
                  </a:lnTo>
                  <a:lnTo>
                    <a:pt x="35001" y="8566"/>
                  </a:lnTo>
                  <a:lnTo>
                    <a:pt x="32767" y="5007"/>
                  </a:lnTo>
                  <a:lnTo>
                    <a:pt x="30219" y="2635"/>
                  </a:lnTo>
                  <a:lnTo>
                    <a:pt x="24565" y="0"/>
                  </a:lnTo>
                  <a:lnTo>
                    <a:pt x="15703" y="1650"/>
                  </a:lnTo>
                  <a:lnTo>
                    <a:pt x="10376" y="3572"/>
                  </a:lnTo>
                  <a:lnTo>
                    <a:pt x="6825" y="5912"/>
                  </a:lnTo>
                  <a:lnTo>
                    <a:pt x="2879" y="11334"/>
                  </a:lnTo>
                  <a:lnTo>
                    <a:pt x="0" y="46108"/>
                  </a:lnTo>
                  <a:lnTo>
                    <a:pt x="5491" y="56715"/>
                  </a:lnTo>
                  <a:lnTo>
                    <a:pt x="12870" y="67427"/>
                  </a:lnTo>
                  <a:lnTo>
                    <a:pt x="31611" y="110837"/>
                  </a:lnTo>
                  <a:lnTo>
                    <a:pt x="40354" y="124289"/>
                  </a:lnTo>
                  <a:lnTo>
                    <a:pt x="45276" y="144821"/>
                  </a:lnTo>
                  <a:lnTo>
                    <a:pt x="46427" y="161618"/>
                  </a:lnTo>
                  <a:lnTo>
                    <a:pt x="44617" y="167368"/>
                  </a:lnTo>
                  <a:lnTo>
                    <a:pt x="28298" y="178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32"/>
            <p:cNvSpPr/>
            <p:nvPr>
              <p:custDataLst>
                <p:tags r:id="rId124"/>
              </p:custDataLst>
            </p:nvPr>
          </p:nvSpPr>
          <p:spPr>
            <a:xfrm>
              <a:off x="1657576" y="400050"/>
              <a:ext cx="85500" cy="138857"/>
            </a:xfrm>
            <a:custGeom>
              <a:avLst/>
              <a:gdLst/>
              <a:ahLst/>
              <a:cxnLst/>
              <a:rect l="0" t="0" r="0" b="0"/>
              <a:pathLst>
                <a:path w="85500" h="138857">
                  <a:moveTo>
                    <a:pt x="18824" y="0"/>
                  </a:moveTo>
                  <a:lnTo>
                    <a:pt x="18824" y="0"/>
                  </a:lnTo>
                  <a:lnTo>
                    <a:pt x="13768" y="0"/>
                  </a:lnTo>
                  <a:lnTo>
                    <a:pt x="8463" y="2822"/>
                  </a:lnTo>
                  <a:lnTo>
                    <a:pt x="5566" y="5057"/>
                  </a:lnTo>
                  <a:lnTo>
                    <a:pt x="2348" y="10361"/>
                  </a:lnTo>
                  <a:lnTo>
                    <a:pt x="918" y="19422"/>
                  </a:lnTo>
                  <a:lnTo>
                    <a:pt x="0" y="59732"/>
                  </a:lnTo>
                  <a:lnTo>
                    <a:pt x="4875" y="103404"/>
                  </a:lnTo>
                  <a:lnTo>
                    <a:pt x="13045" y="127887"/>
                  </a:lnTo>
                  <a:lnTo>
                    <a:pt x="19078" y="136214"/>
                  </a:lnTo>
                  <a:lnTo>
                    <a:pt x="22168" y="138434"/>
                  </a:lnTo>
                  <a:lnTo>
                    <a:pt x="25287" y="138856"/>
                  </a:lnTo>
                  <a:lnTo>
                    <a:pt x="31574" y="136503"/>
                  </a:lnTo>
                  <a:lnTo>
                    <a:pt x="41064" y="129228"/>
                  </a:lnTo>
                  <a:lnTo>
                    <a:pt x="50578" y="110256"/>
                  </a:lnTo>
                  <a:lnTo>
                    <a:pt x="55044" y="94640"/>
                  </a:lnTo>
                  <a:lnTo>
                    <a:pt x="59499" y="55815"/>
                  </a:lnTo>
                  <a:lnTo>
                    <a:pt x="65076" y="33956"/>
                  </a:lnTo>
                  <a:lnTo>
                    <a:pt x="65534" y="33221"/>
                  </a:lnTo>
                  <a:lnTo>
                    <a:pt x="65839" y="33789"/>
                  </a:lnTo>
                  <a:lnTo>
                    <a:pt x="66425" y="78029"/>
                  </a:lnTo>
                  <a:lnTo>
                    <a:pt x="66438" y="96063"/>
                  </a:lnTo>
                  <a:lnTo>
                    <a:pt x="8549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33"/>
            <p:cNvSpPr/>
            <p:nvPr>
              <p:custDataLst>
                <p:tags r:id="rId125"/>
              </p:custDataLst>
            </p:nvPr>
          </p:nvSpPr>
          <p:spPr>
            <a:xfrm>
              <a:off x="1554639" y="420816"/>
              <a:ext cx="64612" cy="162911"/>
            </a:xfrm>
            <a:custGeom>
              <a:avLst/>
              <a:gdLst/>
              <a:ahLst/>
              <a:cxnLst/>
              <a:rect l="0" t="0" r="0" b="0"/>
              <a:pathLst>
                <a:path w="64612" h="162911">
                  <a:moveTo>
                    <a:pt x="64611" y="17334"/>
                  </a:moveTo>
                  <a:lnTo>
                    <a:pt x="64611" y="17334"/>
                  </a:lnTo>
                  <a:lnTo>
                    <a:pt x="59555" y="12277"/>
                  </a:lnTo>
                  <a:lnTo>
                    <a:pt x="35272" y="2146"/>
                  </a:lnTo>
                  <a:lnTo>
                    <a:pt x="25819" y="0"/>
                  </a:lnTo>
                  <a:lnTo>
                    <a:pt x="21816" y="1545"/>
                  </a:lnTo>
                  <a:lnTo>
                    <a:pt x="14547" y="8906"/>
                  </a:lnTo>
                  <a:lnTo>
                    <a:pt x="10610" y="19232"/>
                  </a:lnTo>
                  <a:lnTo>
                    <a:pt x="1330" y="59055"/>
                  </a:lnTo>
                  <a:lnTo>
                    <a:pt x="0" y="97547"/>
                  </a:lnTo>
                  <a:lnTo>
                    <a:pt x="8496" y="137248"/>
                  </a:lnTo>
                  <a:lnTo>
                    <a:pt x="17293" y="156228"/>
                  </a:lnTo>
                  <a:lnTo>
                    <a:pt x="20365" y="160730"/>
                  </a:lnTo>
                  <a:lnTo>
                    <a:pt x="23472" y="162673"/>
                  </a:lnTo>
                  <a:lnTo>
                    <a:pt x="26602" y="162910"/>
                  </a:lnTo>
                  <a:lnTo>
                    <a:pt x="29747" y="162010"/>
                  </a:lnTo>
                  <a:lnTo>
                    <a:pt x="36063" y="155365"/>
                  </a:lnTo>
                  <a:lnTo>
                    <a:pt x="39229" y="150630"/>
                  </a:lnTo>
                  <a:lnTo>
                    <a:pt x="43685" y="128796"/>
                  </a:lnTo>
                  <a:lnTo>
                    <a:pt x="44132" y="86427"/>
                  </a:lnTo>
                  <a:lnTo>
                    <a:pt x="37847" y="58267"/>
                  </a:lnTo>
                  <a:lnTo>
                    <a:pt x="28213" y="39475"/>
                  </a:lnTo>
                  <a:lnTo>
                    <a:pt x="16986" y="2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34"/>
            <p:cNvSpPr/>
            <p:nvPr>
              <p:custDataLst>
                <p:tags r:id="rId126"/>
              </p:custDataLst>
            </p:nvPr>
          </p:nvSpPr>
          <p:spPr>
            <a:xfrm>
              <a:off x="1363399" y="461499"/>
              <a:ext cx="122502" cy="141198"/>
            </a:xfrm>
            <a:custGeom>
              <a:avLst/>
              <a:gdLst/>
              <a:ahLst/>
              <a:cxnLst/>
              <a:rect l="0" t="0" r="0" b="0"/>
              <a:pathLst>
                <a:path w="122502" h="141198">
                  <a:moveTo>
                    <a:pt x="8201" y="14751"/>
                  </a:moveTo>
                  <a:lnTo>
                    <a:pt x="8201" y="14751"/>
                  </a:lnTo>
                  <a:lnTo>
                    <a:pt x="8201" y="0"/>
                  </a:lnTo>
                  <a:lnTo>
                    <a:pt x="8201" y="2198"/>
                  </a:lnTo>
                  <a:lnTo>
                    <a:pt x="3144" y="9385"/>
                  </a:lnTo>
                  <a:lnTo>
                    <a:pt x="0" y="33387"/>
                  </a:lnTo>
                  <a:lnTo>
                    <a:pt x="6542" y="72878"/>
                  </a:lnTo>
                  <a:lnTo>
                    <a:pt x="18025" y="114702"/>
                  </a:lnTo>
                  <a:lnTo>
                    <a:pt x="27340" y="134324"/>
                  </a:lnTo>
                  <a:lnTo>
                    <a:pt x="30485" y="138917"/>
                  </a:lnTo>
                  <a:lnTo>
                    <a:pt x="33640" y="140920"/>
                  </a:lnTo>
                  <a:lnTo>
                    <a:pt x="36802" y="141197"/>
                  </a:lnTo>
                  <a:lnTo>
                    <a:pt x="39969" y="140323"/>
                  </a:lnTo>
                  <a:lnTo>
                    <a:pt x="46309" y="133708"/>
                  </a:lnTo>
                  <a:lnTo>
                    <a:pt x="52654" y="121596"/>
                  </a:lnTo>
                  <a:lnTo>
                    <a:pt x="65351" y="82148"/>
                  </a:lnTo>
                  <a:lnTo>
                    <a:pt x="72995" y="48525"/>
                  </a:lnTo>
                  <a:lnTo>
                    <a:pt x="74766" y="11890"/>
                  </a:lnTo>
                  <a:lnTo>
                    <a:pt x="74802" y="11786"/>
                  </a:lnTo>
                  <a:lnTo>
                    <a:pt x="74827" y="12774"/>
                  </a:lnTo>
                  <a:lnTo>
                    <a:pt x="88129" y="54350"/>
                  </a:lnTo>
                  <a:lnTo>
                    <a:pt x="103524" y="97851"/>
                  </a:lnTo>
                  <a:lnTo>
                    <a:pt x="122501" y="12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35"/>
            <p:cNvSpPr/>
            <p:nvPr>
              <p:custDataLst>
                <p:tags r:id="rId127"/>
              </p:custDataLst>
            </p:nvPr>
          </p:nvSpPr>
          <p:spPr>
            <a:xfrm>
              <a:off x="1193273" y="496144"/>
              <a:ext cx="111653" cy="151557"/>
            </a:xfrm>
            <a:custGeom>
              <a:avLst/>
              <a:gdLst/>
              <a:ahLst/>
              <a:cxnLst/>
              <a:rect l="0" t="0" r="0" b="0"/>
              <a:pathLst>
                <a:path w="111653" h="151557">
                  <a:moveTo>
                    <a:pt x="16402" y="27731"/>
                  </a:moveTo>
                  <a:lnTo>
                    <a:pt x="16402" y="27731"/>
                  </a:lnTo>
                  <a:lnTo>
                    <a:pt x="16402" y="22674"/>
                  </a:lnTo>
                  <a:lnTo>
                    <a:pt x="14285" y="21185"/>
                  </a:lnTo>
                  <a:lnTo>
                    <a:pt x="6289" y="19530"/>
                  </a:lnTo>
                  <a:lnTo>
                    <a:pt x="3310" y="20147"/>
                  </a:lnTo>
                  <a:lnTo>
                    <a:pt x="1324" y="21617"/>
                  </a:lnTo>
                  <a:lnTo>
                    <a:pt x="0" y="23655"/>
                  </a:lnTo>
                  <a:lnTo>
                    <a:pt x="176" y="26072"/>
                  </a:lnTo>
                  <a:lnTo>
                    <a:pt x="12695" y="53460"/>
                  </a:lnTo>
                  <a:lnTo>
                    <a:pt x="15914" y="98291"/>
                  </a:lnTo>
                  <a:lnTo>
                    <a:pt x="21793" y="123552"/>
                  </a:lnTo>
                  <a:lnTo>
                    <a:pt x="21054" y="126537"/>
                  </a:lnTo>
                  <a:lnTo>
                    <a:pt x="17321" y="131327"/>
                  </a:lnTo>
                  <a:lnTo>
                    <a:pt x="16483" y="95775"/>
                  </a:lnTo>
                  <a:lnTo>
                    <a:pt x="16426" y="56124"/>
                  </a:lnTo>
                  <a:lnTo>
                    <a:pt x="16404" y="8765"/>
                  </a:lnTo>
                  <a:lnTo>
                    <a:pt x="17462" y="5562"/>
                  </a:lnTo>
                  <a:lnTo>
                    <a:pt x="19225" y="3427"/>
                  </a:lnTo>
                  <a:lnTo>
                    <a:pt x="21459" y="2003"/>
                  </a:lnTo>
                  <a:lnTo>
                    <a:pt x="34716" y="0"/>
                  </a:lnTo>
                  <a:lnTo>
                    <a:pt x="52050" y="4463"/>
                  </a:lnTo>
                  <a:lnTo>
                    <a:pt x="61526" y="12451"/>
                  </a:lnTo>
                  <a:lnTo>
                    <a:pt x="85060" y="46415"/>
                  </a:lnTo>
                  <a:lnTo>
                    <a:pt x="107239" y="90041"/>
                  </a:lnTo>
                  <a:lnTo>
                    <a:pt x="110345" y="108282"/>
                  </a:lnTo>
                  <a:lnTo>
                    <a:pt x="111652" y="15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36"/>
            <p:cNvSpPr/>
            <p:nvPr>
              <p:custDataLst>
                <p:tags r:id="rId128"/>
              </p:custDataLst>
            </p:nvPr>
          </p:nvSpPr>
          <p:spPr>
            <a:xfrm>
              <a:off x="1143000" y="4762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37"/>
            <p:cNvSpPr/>
            <p:nvPr>
              <p:custDataLst>
                <p:tags r:id="rId129"/>
              </p:custDataLst>
            </p:nvPr>
          </p:nvSpPr>
          <p:spPr>
            <a:xfrm>
              <a:off x="1133475" y="5619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8642" y="65334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38"/>
            <p:cNvSpPr/>
            <p:nvPr>
              <p:custDataLst>
                <p:tags r:id="rId130"/>
              </p:custDataLst>
            </p:nvPr>
          </p:nvSpPr>
          <p:spPr>
            <a:xfrm>
              <a:off x="966945" y="561975"/>
              <a:ext cx="99856" cy="46302"/>
            </a:xfrm>
            <a:custGeom>
              <a:avLst/>
              <a:gdLst/>
              <a:ahLst/>
              <a:cxnLst/>
              <a:rect l="0" t="0" r="0" b="0"/>
              <a:pathLst>
                <a:path w="99856" h="46302">
                  <a:moveTo>
                    <a:pt x="14130" y="38100"/>
                  </a:moveTo>
                  <a:lnTo>
                    <a:pt x="14130" y="38100"/>
                  </a:lnTo>
                  <a:lnTo>
                    <a:pt x="14130" y="43157"/>
                  </a:lnTo>
                  <a:lnTo>
                    <a:pt x="13072" y="44646"/>
                  </a:lnTo>
                  <a:lnTo>
                    <a:pt x="11308" y="45639"/>
                  </a:lnTo>
                  <a:lnTo>
                    <a:pt x="9073" y="46301"/>
                  </a:lnTo>
                  <a:lnTo>
                    <a:pt x="6526" y="45684"/>
                  </a:lnTo>
                  <a:lnTo>
                    <a:pt x="873" y="42176"/>
                  </a:lnTo>
                  <a:lnTo>
                    <a:pt x="0" y="40817"/>
                  </a:lnTo>
                  <a:lnTo>
                    <a:pt x="477" y="39912"/>
                  </a:lnTo>
                  <a:lnTo>
                    <a:pt x="19270" y="29676"/>
                  </a:lnTo>
                  <a:lnTo>
                    <a:pt x="30878" y="19892"/>
                  </a:lnTo>
                  <a:lnTo>
                    <a:pt x="45915" y="14133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39"/>
            <p:cNvSpPr/>
            <p:nvPr>
              <p:custDataLst>
                <p:tags r:id="rId131"/>
              </p:custDataLst>
            </p:nvPr>
          </p:nvSpPr>
          <p:spPr>
            <a:xfrm>
              <a:off x="1047750" y="401374"/>
              <a:ext cx="38101" cy="314819"/>
            </a:xfrm>
            <a:custGeom>
              <a:avLst/>
              <a:gdLst/>
              <a:ahLst/>
              <a:cxnLst/>
              <a:rect l="0" t="0" r="0" b="0"/>
              <a:pathLst>
                <a:path w="38101" h="314819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570"/>
                  </a:lnTo>
                  <a:lnTo>
                    <a:pt x="0" y="88523"/>
                  </a:lnTo>
                  <a:lnTo>
                    <a:pt x="0" y="133075"/>
                  </a:lnTo>
                  <a:lnTo>
                    <a:pt x="0" y="173377"/>
                  </a:lnTo>
                  <a:lnTo>
                    <a:pt x="0" y="219334"/>
                  </a:lnTo>
                  <a:lnTo>
                    <a:pt x="0" y="259142"/>
                  </a:lnTo>
                  <a:lnTo>
                    <a:pt x="1058" y="305242"/>
                  </a:lnTo>
                  <a:lnTo>
                    <a:pt x="5057" y="314139"/>
                  </a:lnTo>
                  <a:lnTo>
                    <a:pt x="7604" y="314818"/>
                  </a:lnTo>
                  <a:lnTo>
                    <a:pt x="10361" y="313154"/>
                  </a:lnTo>
                  <a:lnTo>
                    <a:pt x="15188" y="306719"/>
                  </a:lnTo>
                  <a:lnTo>
                    <a:pt x="3810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40"/>
            <p:cNvSpPr/>
            <p:nvPr>
              <p:custDataLst>
                <p:tags r:id="rId132"/>
              </p:custDataLst>
            </p:nvPr>
          </p:nvSpPr>
          <p:spPr>
            <a:xfrm>
              <a:off x="867036" y="645203"/>
              <a:ext cx="94990" cy="159696"/>
            </a:xfrm>
            <a:custGeom>
              <a:avLst/>
              <a:gdLst/>
              <a:ahLst/>
              <a:cxnLst/>
              <a:rect l="0" t="0" r="0" b="0"/>
              <a:pathLst>
                <a:path w="94990" h="159696">
                  <a:moveTo>
                    <a:pt x="9264" y="21547"/>
                  </a:moveTo>
                  <a:lnTo>
                    <a:pt x="9264" y="21547"/>
                  </a:lnTo>
                  <a:lnTo>
                    <a:pt x="9264" y="12414"/>
                  </a:lnTo>
                  <a:lnTo>
                    <a:pt x="4207" y="17195"/>
                  </a:lnTo>
                  <a:lnTo>
                    <a:pt x="1725" y="25257"/>
                  </a:lnTo>
                  <a:lnTo>
                    <a:pt x="1059" y="67936"/>
                  </a:lnTo>
                  <a:lnTo>
                    <a:pt x="7330" y="109850"/>
                  </a:lnTo>
                  <a:lnTo>
                    <a:pt x="9094" y="157331"/>
                  </a:lnTo>
                  <a:lnTo>
                    <a:pt x="9151" y="159695"/>
                  </a:lnTo>
                  <a:lnTo>
                    <a:pt x="8183" y="141734"/>
                  </a:lnTo>
                  <a:lnTo>
                    <a:pt x="1060" y="100273"/>
                  </a:lnTo>
                  <a:lnTo>
                    <a:pt x="0" y="55717"/>
                  </a:lnTo>
                  <a:lnTo>
                    <a:pt x="875" y="35669"/>
                  </a:lnTo>
                  <a:lnTo>
                    <a:pt x="7950" y="2436"/>
                  </a:lnTo>
                  <a:lnTo>
                    <a:pt x="10505" y="340"/>
                  </a:lnTo>
                  <a:lnTo>
                    <a:pt x="14325" y="0"/>
                  </a:lnTo>
                  <a:lnTo>
                    <a:pt x="23155" y="2446"/>
                  </a:lnTo>
                  <a:lnTo>
                    <a:pt x="35134" y="10831"/>
                  </a:lnTo>
                  <a:lnTo>
                    <a:pt x="58663" y="33045"/>
                  </a:lnTo>
                  <a:lnTo>
                    <a:pt x="84047" y="79706"/>
                  </a:lnTo>
                  <a:lnTo>
                    <a:pt x="94989" y="12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41"/>
            <p:cNvSpPr/>
            <p:nvPr>
              <p:custDataLst>
                <p:tags r:id="rId133"/>
              </p:custDataLst>
            </p:nvPr>
          </p:nvSpPr>
          <p:spPr>
            <a:xfrm>
              <a:off x="709590" y="668190"/>
              <a:ext cx="97985" cy="182383"/>
            </a:xfrm>
            <a:custGeom>
              <a:avLst/>
              <a:gdLst/>
              <a:ahLst/>
              <a:cxnLst/>
              <a:rect l="0" t="0" r="0" b="0"/>
              <a:pathLst>
                <a:path w="97985" h="182383">
                  <a:moveTo>
                    <a:pt x="61935" y="17610"/>
                  </a:moveTo>
                  <a:lnTo>
                    <a:pt x="61935" y="17610"/>
                  </a:lnTo>
                  <a:lnTo>
                    <a:pt x="61935" y="12553"/>
                  </a:lnTo>
                  <a:lnTo>
                    <a:pt x="60877" y="11064"/>
                  </a:lnTo>
                  <a:lnTo>
                    <a:pt x="59113" y="10071"/>
                  </a:lnTo>
                  <a:lnTo>
                    <a:pt x="56878" y="9409"/>
                  </a:lnTo>
                  <a:lnTo>
                    <a:pt x="55389" y="7909"/>
                  </a:lnTo>
                  <a:lnTo>
                    <a:pt x="53734" y="3421"/>
                  </a:lnTo>
                  <a:lnTo>
                    <a:pt x="52234" y="1801"/>
                  </a:lnTo>
                  <a:lnTo>
                    <a:pt x="47746" y="0"/>
                  </a:lnTo>
                  <a:lnTo>
                    <a:pt x="39401" y="4845"/>
                  </a:lnTo>
                  <a:lnTo>
                    <a:pt x="22803" y="22294"/>
                  </a:lnTo>
                  <a:lnTo>
                    <a:pt x="12793" y="38742"/>
                  </a:lnTo>
                  <a:lnTo>
                    <a:pt x="3545" y="77994"/>
                  </a:lnTo>
                  <a:lnTo>
                    <a:pt x="0" y="100539"/>
                  </a:lnTo>
                  <a:lnTo>
                    <a:pt x="3946" y="145535"/>
                  </a:lnTo>
                  <a:lnTo>
                    <a:pt x="9593" y="166168"/>
                  </a:lnTo>
                  <a:lnTo>
                    <a:pt x="20680" y="176416"/>
                  </a:lnTo>
                  <a:lnTo>
                    <a:pt x="28082" y="180631"/>
                  </a:lnTo>
                  <a:lnTo>
                    <a:pt x="35133" y="182382"/>
                  </a:lnTo>
                  <a:lnTo>
                    <a:pt x="48612" y="181506"/>
                  </a:lnTo>
                  <a:lnTo>
                    <a:pt x="61658" y="174767"/>
                  </a:lnTo>
                  <a:lnTo>
                    <a:pt x="82224" y="158250"/>
                  </a:lnTo>
                  <a:lnTo>
                    <a:pt x="93111" y="132894"/>
                  </a:lnTo>
                  <a:lnTo>
                    <a:pt x="97984" y="103627"/>
                  </a:lnTo>
                  <a:lnTo>
                    <a:pt x="94371" y="69790"/>
                  </a:lnTo>
                  <a:lnTo>
                    <a:pt x="86581" y="53854"/>
                  </a:lnTo>
                  <a:lnTo>
                    <a:pt x="59088" y="24409"/>
                  </a:lnTo>
                  <a:lnTo>
                    <a:pt x="55803" y="23201"/>
                  </a:lnTo>
                  <a:lnTo>
                    <a:pt x="52556" y="23454"/>
                  </a:lnTo>
                  <a:lnTo>
                    <a:pt x="49332" y="24681"/>
                  </a:lnTo>
                  <a:lnTo>
                    <a:pt x="48241" y="25499"/>
                  </a:lnTo>
                  <a:lnTo>
                    <a:pt x="52410" y="2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42"/>
            <p:cNvSpPr/>
            <p:nvPr>
              <p:custDataLst>
                <p:tags r:id="rId134"/>
              </p:custDataLst>
            </p:nvPr>
          </p:nvSpPr>
          <p:spPr>
            <a:xfrm>
              <a:off x="467360" y="478127"/>
              <a:ext cx="218441" cy="438918"/>
            </a:xfrm>
            <a:custGeom>
              <a:avLst/>
              <a:gdLst/>
              <a:ahLst/>
              <a:cxnLst/>
              <a:rect l="0" t="0" r="0" b="0"/>
              <a:pathLst>
                <a:path w="218441" h="438918">
                  <a:moveTo>
                    <a:pt x="189865" y="45748"/>
                  </a:moveTo>
                  <a:lnTo>
                    <a:pt x="189865" y="45748"/>
                  </a:lnTo>
                  <a:lnTo>
                    <a:pt x="189865" y="23358"/>
                  </a:lnTo>
                  <a:lnTo>
                    <a:pt x="187043" y="17100"/>
                  </a:lnTo>
                  <a:lnTo>
                    <a:pt x="184808" y="13949"/>
                  </a:lnTo>
                  <a:lnTo>
                    <a:pt x="171551" y="4459"/>
                  </a:lnTo>
                  <a:lnTo>
                    <a:pt x="154217" y="0"/>
                  </a:lnTo>
                  <a:lnTo>
                    <a:pt x="130619" y="3736"/>
                  </a:lnTo>
                  <a:lnTo>
                    <a:pt x="103519" y="16602"/>
                  </a:lnTo>
                  <a:lnTo>
                    <a:pt x="68034" y="46458"/>
                  </a:lnTo>
                  <a:lnTo>
                    <a:pt x="34801" y="90461"/>
                  </a:lnTo>
                  <a:lnTo>
                    <a:pt x="14047" y="133015"/>
                  </a:lnTo>
                  <a:lnTo>
                    <a:pt x="4186" y="176145"/>
                  </a:lnTo>
                  <a:lnTo>
                    <a:pt x="1508" y="210594"/>
                  </a:lnTo>
                  <a:lnTo>
                    <a:pt x="0" y="255575"/>
                  </a:lnTo>
                  <a:lnTo>
                    <a:pt x="4610" y="300771"/>
                  </a:lnTo>
                  <a:lnTo>
                    <a:pt x="12678" y="342620"/>
                  </a:lnTo>
                  <a:lnTo>
                    <a:pt x="25944" y="380536"/>
                  </a:lnTo>
                  <a:lnTo>
                    <a:pt x="53913" y="421877"/>
                  </a:lnTo>
                  <a:lnTo>
                    <a:pt x="74762" y="432697"/>
                  </a:lnTo>
                  <a:lnTo>
                    <a:pt x="100608" y="438917"/>
                  </a:lnTo>
                  <a:lnTo>
                    <a:pt x="135784" y="436468"/>
                  </a:lnTo>
                  <a:lnTo>
                    <a:pt x="149248" y="431774"/>
                  </a:lnTo>
                  <a:lnTo>
                    <a:pt x="180427" y="412332"/>
                  </a:lnTo>
                  <a:lnTo>
                    <a:pt x="193079" y="407641"/>
                  </a:lnTo>
                  <a:lnTo>
                    <a:pt x="218440" y="38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16"/>
          <p:cNvGrpSpPr/>
          <p:nvPr/>
        </p:nvGrpSpPr>
        <p:grpSpPr>
          <a:xfrm>
            <a:off x="468049" y="144824"/>
            <a:ext cx="3246702" cy="882553"/>
            <a:chOff x="468049" y="144824"/>
            <a:chExt cx="3246702" cy="882553"/>
          </a:xfrm>
        </p:grpSpPr>
        <p:sp>
          <p:nvSpPr>
            <p:cNvPr id="15" name="SMARTInkShape-543"/>
            <p:cNvSpPr/>
            <p:nvPr>
              <p:custDataLst>
                <p:tags r:id="rId110"/>
              </p:custDataLst>
            </p:nvPr>
          </p:nvSpPr>
          <p:spPr>
            <a:xfrm>
              <a:off x="3705225" y="314325"/>
              <a:ext cx="9526" cy="17286"/>
            </a:xfrm>
            <a:custGeom>
              <a:avLst/>
              <a:gdLst/>
              <a:ahLst/>
              <a:cxnLst/>
              <a:rect l="0" t="0" r="0" b="0"/>
              <a:pathLst>
                <a:path w="9526" h="17286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1058" y="1728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44"/>
            <p:cNvSpPr/>
            <p:nvPr>
              <p:custDataLst>
                <p:tags r:id="rId111"/>
              </p:custDataLst>
            </p:nvPr>
          </p:nvSpPr>
          <p:spPr>
            <a:xfrm>
              <a:off x="3686175" y="156437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642" y="4450"/>
                  </a:lnTo>
                  <a:lnTo>
                    <a:pt x="9132" y="9613"/>
                  </a:lnTo>
                  <a:lnTo>
                    <a:pt x="10322" y="11413"/>
                  </a:lnTo>
                  <a:lnTo>
                    <a:pt x="190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45"/>
            <p:cNvSpPr/>
            <p:nvPr>
              <p:custDataLst>
                <p:tags r:id="rId112"/>
              </p:custDataLst>
            </p:nvPr>
          </p:nvSpPr>
          <p:spPr>
            <a:xfrm>
              <a:off x="468049" y="457200"/>
              <a:ext cx="3170502" cy="570177"/>
            </a:xfrm>
            <a:custGeom>
              <a:avLst/>
              <a:gdLst/>
              <a:ahLst/>
              <a:cxnLst/>
              <a:rect l="0" t="0" r="0" b="0"/>
              <a:pathLst>
                <a:path w="3170502" h="570177">
                  <a:moveTo>
                    <a:pt x="8201" y="561975"/>
                  </a:moveTo>
                  <a:lnTo>
                    <a:pt x="8201" y="561975"/>
                  </a:lnTo>
                  <a:lnTo>
                    <a:pt x="0" y="570176"/>
                  </a:lnTo>
                  <a:lnTo>
                    <a:pt x="43621" y="558126"/>
                  </a:lnTo>
                  <a:lnTo>
                    <a:pt x="90418" y="552513"/>
                  </a:lnTo>
                  <a:lnTo>
                    <a:pt x="136977" y="545132"/>
                  </a:lnTo>
                  <a:lnTo>
                    <a:pt x="178296" y="540757"/>
                  </a:lnTo>
                  <a:lnTo>
                    <a:pt x="222994" y="532758"/>
                  </a:lnTo>
                  <a:lnTo>
                    <a:pt x="258181" y="526764"/>
                  </a:lnTo>
                  <a:lnTo>
                    <a:pt x="294987" y="520573"/>
                  </a:lnTo>
                  <a:lnTo>
                    <a:pt x="332511" y="514294"/>
                  </a:lnTo>
                  <a:lnTo>
                    <a:pt x="371414" y="507975"/>
                  </a:lnTo>
                  <a:lnTo>
                    <a:pt x="413398" y="501639"/>
                  </a:lnTo>
                  <a:lnTo>
                    <a:pt x="459575" y="492473"/>
                  </a:lnTo>
                  <a:lnTo>
                    <a:pt x="483742" y="487065"/>
                  </a:lnTo>
                  <a:lnTo>
                    <a:pt x="508320" y="481343"/>
                  </a:lnTo>
                  <a:lnTo>
                    <a:pt x="533172" y="475412"/>
                  </a:lnTo>
                  <a:lnTo>
                    <a:pt x="558207" y="469342"/>
                  </a:lnTo>
                  <a:lnTo>
                    <a:pt x="585480" y="463178"/>
                  </a:lnTo>
                  <a:lnTo>
                    <a:pt x="614245" y="456952"/>
                  </a:lnTo>
                  <a:lnTo>
                    <a:pt x="644006" y="450685"/>
                  </a:lnTo>
                  <a:lnTo>
                    <a:pt x="674429" y="445448"/>
                  </a:lnTo>
                  <a:lnTo>
                    <a:pt x="705295" y="440899"/>
                  </a:lnTo>
                  <a:lnTo>
                    <a:pt x="736455" y="436808"/>
                  </a:lnTo>
                  <a:lnTo>
                    <a:pt x="768870" y="430905"/>
                  </a:lnTo>
                  <a:lnTo>
                    <a:pt x="802122" y="423795"/>
                  </a:lnTo>
                  <a:lnTo>
                    <a:pt x="835932" y="415880"/>
                  </a:lnTo>
                  <a:lnTo>
                    <a:pt x="871172" y="408487"/>
                  </a:lnTo>
                  <a:lnTo>
                    <a:pt x="907365" y="401441"/>
                  </a:lnTo>
                  <a:lnTo>
                    <a:pt x="944194" y="394627"/>
                  </a:lnTo>
                  <a:lnTo>
                    <a:pt x="980388" y="387968"/>
                  </a:lnTo>
                  <a:lnTo>
                    <a:pt x="1016159" y="381412"/>
                  </a:lnTo>
                  <a:lnTo>
                    <a:pt x="1051648" y="374925"/>
                  </a:lnTo>
                  <a:lnTo>
                    <a:pt x="1089066" y="368483"/>
                  </a:lnTo>
                  <a:lnTo>
                    <a:pt x="1127769" y="362072"/>
                  </a:lnTo>
                  <a:lnTo>
                    <a:pt x="1167329" y="355681"/>
                  </a:lnTo>
                  <a:lnTo>
                    <a:pt x="1207462" y="349304"/>
                  </a:lnTo>
                  <a:lnTo>
                    <a:pt x="1247975" y="342936"/>
                  </a:lnTo>
                  <a:lnTo>
                    <a:pt x="1288742" y="336574"/>
                  </a:lnTo>
                  <a:lnTo>
                    <a:pt x="1329678" y="330216"/>
                  </a:lnTo>
                  <a:lnTo>
                    <a:pt x="1370728" y="323861"/>
                  </a:lnTo>
                  <a:lnTo>
                    <a:pt x="1411852" y="317507"/>
                  </a:lnTo>
                  <a:lnTo>
                    <a:pt x="1450910" y="310096"/>
                  </a:lnTo>
                  <a:lnTo>
                    <a:pt x="1488590" y="301981"/>
                  </a:lnTo>
                  <a:lnTo>
                    <a:pt x="1525352" y="293396"/>
                  </a:lnTo>
                  <a:lnTo>
                    <a:pt x="1563618" y="286614"/>
                  </a:lnTo>
                  <a:lnTo>
                    <a:pt x="1602888" y="281034"/>
                  </a:lnTo>
                  <a:lnTo>
                    <a:pt x="1642825" y="276256"/>
                  </a:lnTo>
                  <a:lnTo>
                    <a:pt x="1682151" y="270954"/>
                  </a:lnTo>
                  <a:lnTo>
                    <a:pt x="1721068" y="265303"/>
                  </a:lnTo>
                  <a:lnTo>
                    <a:pt x="1759712" y="259418"/>
                  </a:lnTo>
                  <a:lnTo>
                    <a:pt x="1798175" y="253379"/>
                  </a:lnTo>
                  <a:lnTo>
                    <a:pt x="1836517" y="247236"/>
                  </a:lnTo>
                  <a:lnTo>
                    <a:pt x="1874778" y="241024"/>
                  </a:lnTo>
                  <a:lnTo>
                    <a:pt x="1911928" y="234766"/>
                  </a:lnTo>
                  <a:lnTo>
                    <a:pt x="1948335" y="228477"/>
                  </a:lnTo>
                  <a:lnTo>
                    <a:pt x="1984249" y="222168"/>
                  </a:lnTo>
                  <a:lnTo>
                    <a:pt x="2021950" y="216904"/>
                  </a:lnTo>
                  <a:lnTo>
                    <a:pt x="2060842" y="212336"/>
                  </a:lnTo>
                  <a:lnTo>
                    <a:pt x="2100528" y="208232"/>
                  </a:lnTo>
                  <a:lnTo>
                    <a:pt x="2136511" y="203380"/>
                  </a:lnTo>
                  <a:lnTo>
                    <a:pt x="2170024" y="198028"/>
                  </a:lnTo>
                  <a:lnTo>
                    <a:pt x="2201891" y="192344"/>
                  </a:lnTo>
                  <a:lnTo>
                    <a:pt x="2234778" y="186438"/>
                  </a:lnTo>
                  <a:lnTo>
                    <a:pt x="2268344" y="180383"/>
                  </a:lnTo>
                  <a:lnTo>
                    <a:pt x="2302363" y="174231"/>
                  </a:lnTo>
                  <a:lnTo>
                    <a:pt x="2336684" y="169070"/>
                  </a:lnTo>
                  <a:lnTo>
                    <a:pt x="2371206" y="164572"/>
                  </a:lnTo>
                  <a:lnTo>
                    <a:pt x="2405863" y="160515"/>
                  </a:lnTo>
                  <a:lnTo>
                    <a:pt x="2438492" y="155693"/>
                  </a:lnTo>
                  <a:lnTo>
                    <a:pt x="2469770" y="150362"/>
                  </a:lnTo>
                  <a:lnTo>
                    <a:pt x="2500147" y="144691"/>
                  </a:lnTo>
                  <a:lnTo>
                    <a:pt x="2530982" y="139853"/>
                  </a:lnTo>
                  <a:lnTo>
                    <a:pt x="2562122" y="135568"/>
                  </a:lnTo>
                  <a:lnTo>
                    <a:pt x="2593465" y="131654"/>
                  </a:lnTo>
                  <a:lnTo>
                    <a:pt x="2621769" y="126928"/>
                  </a:lnTo>
                  <a:lnTo>
                    <a:pt x="2648046" y="121660"/>
                  </a:lnTo>
                  <a:lnTo>
                    <a:pt x="2672973" y="116032"/>
                  </a:lnTo>
                  <a:lnTo>
                    <a:pt x="2699116" y="111221"/>
                  </a:lnTo>
                  <a:lnTo>
                    <a:pt x="2726069" y="106956"/>
                  </a:lnTo>
                  <a:lnTo>
                    <a:pt x="2753563" y="103054"/>
                  </a:lnTo>
                  <a:lnTo>
                    <a:pt x="2779301" y="98336"/>
                  </a:lnTo>
                  <a:lnTo>
                    <a:pt x="2803868" y="93074"/>
                  </a:lnTo>
                  <a:lnTo>
                    <a:pt x="2849861" y="82641"/>
                  </a:lnTo>
                  <a:lnTo>
                    <a:pt x="2891469" y="74477"/>
                  </a:lnTo>
                  <a:lnTo>
                    <a:pt x="2933951" y="67320"/>
                  </a:lnTo>
                  <a:lnTo>
                    <a:pt x="2975409" y="60612"/>
                  </a:lnTo>
                  <a:lnTo>
                    <a:pt x="3011474" y="54102"/>
                  </a:lnTo>
                  <a:lnTo>
                    <a:pt x="3056472" y="39431"/>
                  </a:lnTo>
                  <a:lnTo>
                    <a:pt x="3096615" y="26735"/>
                  </a:lnTo>
                  <a:lnTo>
                    <a:pt x="3170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46"/>
            <p:cNvSpPr/>
            <p:nvPr>
              <p:custDataLst>
                <p:tags r:id="rId113"/>
              </p:custDataLst>
            </p:nvPr>
          </p:nvSpPr>
          <p:spPr>
            <a:xfrm>
              <a:off x="3335525" y="189731"/>
              <a:ext cx="150626" cy="137117"/>
            </a:xfrm>
            <a:custGeom>
              <a:avLst/>
              <a:gdLst/>
              <a:ahLst/>
              <a:cxnLst/>
              <a:rect l="0" t="0" r="0" b="0"/>
              <a:pathLst>
                <a:path w="150626" h="137117">
                  <a:moveTo>
                    <a:pt x="36325" y="48394"/>
                  </a:moveTo>
                  <a:lnTo>
                    <a:pt x="36325" y="48394"/>
                  </a:lnTo>
                  <a:lnTo>
                    <a:pt x="36325" y="53451"/>
                  </a:lnTo>
                  <a:lnTo>
                    <a:pt x="37383" y="54940"/>
                  </a:lnTo>
                  <a:lnTo>
                    <a:pt x="39147" y="55933"/>
                  </a:lnTo>
                  <a:lnTo>
                    <a:pt x="49582" y="57527"/>
                  </a:lnTo>
                  <a:lnTo>
                    <a:pt x="63771" y="57803"/>
                  </a:lnTo>
                  <a:lnTo>
                    <a:pt x="72512" y="55045"/>
                  </a:lnTo>
                  <a:lnTo>
                    <a:pt x="76324" y="52828"/>
                  </a:lnTo>
                  <a:lnTo>
                    <a:pt x="86747" y="39595"/>
                  </a:lnTo>
                  <a:lnTo>
                    <a:pt x="91482" y="22268"/>
                  </a:lnTo>
                  <a:lnTo>
                    <a:pt x="89767" y="9971"/>
                  </a:lnTo>
                  <a:lnTo>
                    <a:pt x="87828" y="3729"/>
                  </a:lnTo>
                  <a:lnTo>
                    <a:pt x="83360" y="626"/>
                  </a:lnTo>
                  <a:lnTo>
                    <a:pt x="69930" y="0"/>
                  </a:lnTo>
                  <a:lnTo>
                    <a:pt x="49575" y="5598"/>
                  </a:lnTo>
                  <a:lnTo>
                    <a:pt x="25082" y="24072"/>
                  </a:lnTo>
                  <a:lnTo>
                    <a:pt x="15453" y="35115"/>
                  </a:lnTo>
                  <a:lnTo>
                    <a:pt x="4215" y="55884"/>
                  </a:lnTo>
                  <a:lnTo>
                    <a:pt x="0" y="79188"/>
                  </a:lnTo>
                  <a:lnTo>
                    <a:pt x="4658" y="94183"/>
                  </a:lnTo>
                  <a:lnTo>
                    <a:pt x="24895" y="121056"/>
                  </a:lnTo>
                  <a:lnTo>
                    <a:pt x="53165" y="135305"/>
                  </a:lnTo>
                  <a:lnTo>
                    <a:pt x="73443" y="137116"/>
                  </a:lnTo>
                  <a:lnTo>
                    <a:pt x="150625" y="124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47"/>
            <p:cNvSpPr/>
            <p:nvPr>
              <p:custDataLst>
                <p:tags r:id="rId114"/>
              </p:custDataLst>
            </p:nvPr>
          </p:nvSpPr>
          <p:spPr>
            <a:xfrm>
              <a:off x="3202434" y="204062"/>
              <a:ext cx="93217" cy="182211"/>
            </a:xfrm>
            <a:custGeom>
              <a:avLst/>
              <a:gdLst/>
              <a:ahLst/>
              <a:cxnLst/>
              <a:rect l="0" t="0" r="0" b="0"/>
              <a:pathLst>
                <a:path w="93217" h="182211">
                  <a:moveTo>
                    <a:pt x="83691" y="5488"/>
                  </a:moveTo>
                  <a:lnTo>
                    <a:pt x="83691" y="5488"/>
                  </a:lnTo>
                  <a:lnTo>
                    <a:pt x="73578" y="432"/>
                  </a:lnTo>
                  <a:lnTo>
                    <a:pt x="69541" y="0"/>
                  </a:lnTo>
                  <a:lnTo>
                    <a:pt x="62232" y="2343"/>
                  </a:lnTo>
                  <a:lnTo>
                    <a:pt x="41313" y="13530"/>
                  </a:lnTo>
                  <a:lnTo>
                    <a:pt x="29226" y="23526"/>
                  </a:lnTo>
                  <a:lnTo>
                    <a:pt x="15577" y="51167"/>
                  </a:lnTo>
                  <a:lnTo>
                    <a:pt x="1017" y="94837"/>
                  </a:lnTo>
                  <a:lnTo>
                    <a:pt x="0" y="99979"/>
                  </a:lnTo>
                  <a:lnTo>
                    <a:pt x="5773" y="139992"/>
                  </a:lnTo>
                  <a:lnTo>
                    <a:pt x="6345" y="149133"/>
                  </a:lnTo>
                  <a:lnTo>
                    <a:pt x="12627" y="164933"/>
                  </a:lnTo>
                  <a:lnTo>
                    <a:pt x="21415" y="176894"/>
                  </a:lnTo>
                  <a:lnTo>
                    <a:pt x="28849" y="182210"/>
                  </a:lnTo>
                  <a:lnTo>
                    <a:pt x="41325" y="181751"/>
                  </a:lnTo>
                  <a:lnTo>
                    <a:pt x="56395" y="176960"/>
                  </a:lnTo>
                  <a:lnTo>
                    <a:pt x="93216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48"/>
            <p:cNvSpPr/>
            <p:nvPr>
              <p:custDataLst>
                <p:tags r:id="rId115"/>
              </p:custDataLst>
            </p:nvPr>
          </p:nvSpPr>
          <p:spPr>
            <a:xfrm>
              <a:off x="3067136" y="225664"/>
              <a:ext cx="76115" cy="166213"/>
            </a:xfrm>
            <a:custGeom>
              <a:avLst/>
              <a:gdLst/>
              <a:ahLst/>
              <a:cxnLst/>
              <a:rect l="0" t="0" r="0" b="0"/>
              <a:pathLst>
                <a:path w="76115" h="166213">
                  <a:moveTo>
                    <a:pt x="18964" y="41036"/>
                  </a:moveTo>
                  <a:lnTo>
                    <a:pt x="18964" y="41036"/>
                  </a:lnTo>
                  <a:lnTo>
                    <a:pt x="18964" y="35979"/>
                  </a:lnTo>
                  <a:lnTo>
                    <a:pt x="21786" y="30675"/>
                  </a:lnTo>
                  <a:lnTo>
                    <a:pt x="24020" y="27779"/>
                  </a:lnTo>
                  <a:lnTo>
                    <a:pt x="24452" y="25848"/>
                  </a:lnTo>
                  <a:lnTo>
                    <a:pt x="23681" y="24560"/>
                  </a:lnTo>
                  <a:lnTo>
                    <a:pt x="22109" y="23702"/>
                  </a:lnTo>
                  <a:lnTo>
                    <a:pt x="17540" y="31215"/>
                  </a:lnTo>
                  <a:lnTo>
                    <a:pt x="13039" y="46196"/>
                  </a:lnTo>
                  <a:lnTo>
                    <a:pt x="4856" y="92346"/>
                  </a:lnTo>
                  <a:lnTo>
                    <a:pt x="890" y="132977"/>
                  </a:lnTo>
                  <a:lnTo>
                    <a:pt x="0" y="166212"/>
                  </a:lnTo>
                  <a:lnTo>
                    <a:pt x="2741" y="125075"/>
                  </a:lnTo>
                  <a:lnTo>
                    <a:pt x="9616" y="84402"/>
                  </a:lnTo>
                  <a:lnTo>
                    <a:pt x="22580" y="37470"/>
                  </a:lnTo>
                  <a:lnTo>
                    <a:pt x="30533" y="6125"/>
                  </a:lnTo>
                  <a:lnTo>
                    <a:pt x="33027" y="1887"/>
                  </a:lnTo>
                  <a:lnTo>
                    <a:pt x="35747" y="120"/>
                  </a:lnTo>
                  <a:lnTo>
                    <a:pt x="38620" y="0"/>
                  </a:lnTo>
                  <a:lnTo>
                    <a:pt x="44633" y="2690"/>
                  </a:lnTo>
                  <a:lnTo>
                    <a:pt x="50834" y="7413"/>
                  </a:lnTo>
                  <a:lnTo>
                    <a:pt x="66605" y="50419"/>
                  </a:lnTo>
                  <a:lnTo>
                    <a:pt x="73297" y="81916"/>
                  </a:lnTo>
                  <a:lnTo>
                    <a:pt x="76114" y="145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49"/>
            <p:cNvSpPr/>
            <p:nvPr>
              <p:custDataLst>
                <p:tags r:id="rId116"/>
              </p:custDataLst>
            </p:nvPr>
          </p:nvSpPr>
          <p:spPr>
            <a:xfrm>
              <a:off x="2935730" y="221577"/>
              <a:ext cx="102746" cy="172501"/>
            </a:xfrm>
            <a:custGeom>
              <a:avLst/>
              <a:gdLst/>
              <a:ahLst/>
              <a:cxnLst/>
              <a:rect l="0" t="0" r="0" b="0"/>
              <a:pathLst>
                <a:path w="102746" h="172501">
                  <a:moveTo>
                    <a:pt x="17020" y="45123"/>
                  </a:moveTo>
                  <a:lnTo>
                    <a:pt x="17020" y="45123"/>
                  </a:lnTo>
                  <a:lnTo>
                    <a:pt x="17020" y="55236"/>
                  </a:lnTo>
                  <a:lnTo>
                    <a:pt x="14198" y="63023"/>
                  </a:lnTo>
                  <a:lnTo>
                    <a:pt x="11964" y="66582"/>
                  </a:lnTo>
                  <a:lnTo>
                    <a:pt x="12591" y="68954"/>
                  </a:lnTo>
                  <a:lnTo>
                    <a:pt x="15125" y="70535"/>
                  </a:lnTo>
                  <a:lnTo>
                    <a:pt x="34402" y="73073"/>
                  </a:lnTo>
                  <a:lnTo>
                    <a:pt x="43443" y="70598"/>
                  </a:lnTo>
                  <a:lnTo>
                    <a:pt x="57870" y="60386"/>
                  </a:lnTo>
                  <a:lnTo>
                    <a:pt x="67694" y="41179"/>
                  </a:lnTo>
                  <a:lnTo>
                    <a:pt x="68470" y="27142"/>
                  </a:lnTo>
                  <a:lnTo>
                    <a:pt x="65287" y="14907"/>
                  </a:lnTo>
                  <a:lnTo>
                    <a:pt x="60344" y="5941"/>
                  </a:lnTo>
                  <a:lnTo>
                    <a:pt x="56486" y="3126"/>
                  </a:lnTo>
                  <a:lnTo>
                    <a:pt x="46555" y="0"/>
                  </a:lnTo>
                  <a:lnTo>
                    <a:pt x="40943" y="2341"/>
                  </a:lnTo>
                  <a:lnTo>
                    <a:pt x="29064" y="13409"/>
                  </a:lnTo>
                  <a:lnTo>
                    <a:pt x="8245" y="57384"/>
                  </a:lnTo>
                  <a:lnTo>
                    <a:pt x="4820" y="62822"/>
                  </a:lnTo>
                  <a:lnTo>
                    <a:pt x="0" y="90701"/>
                  </a:lnTo>
                  <a:lnTo>
                    <a:pt x="3628" y="120717"/>
                  </a:lnTo>
                  <a:lnTo>
                    <a:pt x="14336" y="150641"/>
                  </a:lnTo>
                  <a:lnTo>
                    <a:pt x="20413" y="160106"/>
                  </a:lnTo>
                  <a:lnTo>
                    <a:pt x="34841" y="171385"/>
                  </a:lnTo>
                  <a:lnTo>
                    <a:pt x="49282" y="172500"/>
                  </a:lnTo>
                  <a:lnTo>
                    <a:pt x="57578" y="171316"/>
                  </a:lnTo>
                  <a:lnTo>
                    <a:pt x="102745" y="14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50"/>
            <p:cNvSpPr/>
            <p:nvPr>
              <p:custDataLst>
                <p:tags r:id="rId117"/>
              </p:custDataLst>
            </p:nvPr>
          </p:nvSpPr>
          <p:spPr>
            <a:xfrm>
              <a:off x="2781300" y="247650"/>
              <a:ext cx="133351" cy="183314"/>
            </a:xfrm>
            <a:custGeom>
              <a:avLst/>
              <a:gdLst/>
              <a:ahLst/>
              <a:cxnLst/>
              <a:rect l="0" t="0" r="0" b="0"/>
              <a:pathLst>
                <a:path w="133351" h="183314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2931"/>
                  </a:lnTo>
                  <a:lnTo>
                    <a:pt x="17334" y="12173"/>
                  </a:lnTo>
                  <a:lnTo>
                    <a:pt x="18964" y="12349"/>
                  </a:lnTo>
                  <a:lnTo>
                    <a:pt x="54653" y="37041"/>
                  </a:lnTo>
                  <a:lnTo>
                    <a:pt x="68169" y="54602"/>
                  </a:lnTo>
                  <a:lnTo>
                    <a:pt x="85504" y="98991"/>
                  </a:lnTo>
                  <a:lnTo>
                    <a:pt x="93967" y="145092"/>
                  </a:lnTo>
                  <a:lnTo>
                    <a:pt x="94680" y="162910"/>
                  </a:lnTo>
                  <a:lnTo>
                    <a:pt x="92753" y="169990"/>
                  </a:lnTo>
                  <a:lnTo>
                    <a:pt x="84968" y="180679"/>
                  </a:lnTo>
                  <a:lnTo>
                    <a:pt x="80987" y="182894"/>
                  </a:lnTo>
                  <a:lnTo>
                    <a:pt x="77275" y="183313"/>
                  </a:lnTo>
                  <a:lnTo>
                    <a:pt x="73741" y="182534"/>
                  </a:lnTo>
                  <a:lnTo>
                    <a:pt x="66994" y="176023"/>
                  </a:lnTo>
                  <a:lnTo>
                    <a:pt x="63712" y="171324"/>
                  </a:lnTo>
                  <a:lnTo>
                    <a:pt x="59094" y="144484"/>
                  </a:lnTo>
                  <a:lnTo>
                    <a:pt x="67767" y="100179"/>
                  </a:lnTo>
                  <a:lnTo>
                    <a:pt x="79591" y="58124"/>
                  </a:lnTo>
                  <a:lnTo>
                    <a:pt x="88964" y="3897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51"/>
            <p:cNvSpPr/>
            <p:nvPr>
              <p:custDataLst>
                <p:tags r:id="rId118"/>
              </p:custDataLst>
            </p:nvPr>
          </p:nvSpPr>
          <p:spPr>
            <a:xfrm>
              <a:off x="2649955" y="320573"/>
              <a:ext cx="131346" cy="149198"/>
            </a:xfrm>
            <a:custGeom>
              <a:avLst/>
              <a:gdLst/>
              <a:ahLst/>
              <a:cxnLst/>
              <a:rect l="0" t="0" r="0" b="0"/>
              <a:pathLst>
                <a:path w="131346" h="149198">
                  <a:moveTo>
                    <a:pt x="17045" y="60427"/>
                  </a:moveTo>
                  <a:lnTo>
                    <a:pt x="17045" y="60427"/>
                  </a:lnTo>
                  <a:lnTo>
                    <a:pt x="17045" y="68628"/>
                  </a:lnTo>
                  <a:lnTo>
                    <a:pt x="27158" y="64503"/>
                  </a:lnTo>
                  <a:lnTo>
                    <a:pt x="48102" y="47780"/>
                  </a:lnTo>
                  <a:lnTo>
                    <a:pt x="57306" y="37873"/>
                  </a:lnTo>
                  <a:lnTo>
                    <a:pt x="68757" y="14470"/>
                  </a:lnTo>
                  <a:lnTo>
                    <a:pt x="69511" y="9681"/>
                  </a:lnTo>
                  <a:lnTo>
                    <a:pt x="67527" y="1537"/>
                  </a:lnTo>
                  <a:lnTo>
                    <a:pt x="64458" y="0"/>
                  </a:lnTo>
                  <a:lnTo>
                    <a:pt x="55404" y="1115"/>
                  </a:lnTo>
                  <a:lnTo>
                    <a:pt x="43463" y="7693"/>
                  </a:lnTo>
                  <a:lnTo>
                    <a:pt x="28165" y="21401"/>
                  </a:lnTo>
                  <a:lnTo>
                    <a:pt x="11637" y="52601"/>
                  </a:lnTo>
                  <a:lnTo>
                    <a:pt x="2507" y="82097"/>
                  </a:lnTo>
                  <a:lnTo>
                    <a:pt x="0" y="108864"/>
                  </a:lnTo>
                  <a:lnTo>
                    <a:pt x="1449" y="119176"/>
                  </a:lnTo>
                  <a:lnTo>
                    <a:pt x="8702" y="133457"/>
                  </a:lnTo>
                  <a:lnTo>
                    <a:pt x="24626" y="143332"/>
                  </a:lnTo>
                  <a:lnTo>
                    <a:pt x="34799" y="147447"/>
                  </a:lnTo>
                  <a:lnTo>
                    <a:pt x="57391" y="149197"/>
                  </a:lnTo>
                  <a:lnTo>
                    <a:pt x="103732" y="145495"/>
                  </a:lnTo>
                  <a:lnTo>
                    <a:pt x="131345" y="13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52"/>
            <p:cNvSpPr/>
            <p:nvPr>
              <p:custDataLst>
                <p:tags r:id="rId119"/>
              </p:custDataLst>
            </p:nvPr>
          </p:nvSpPr>
          <p:spPr>
            <a:xfrm>
              <a:off x="2486025" y="32385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5644" y="46789"/>
                  </a:lnTo>
                  <a:lnTo>
                    <a:pt x="46692" y="20295"/>
                  </a:lnTo>
                  <a:lnTo>
                    <a:pt x="85541" y="1059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53"/>
            <p:cNvSpPr/>
            <p:nvPr>
              <p:custDataLst>
                <p:tags r:id="rId120"/>
              </p:custDataLst>
            </p:nvPr>
          </p:nvSpPr>
          <p:spPr>
            <a:xfrm>
              <a:off x="2562225" y="144824"/>
              <a:ext cx="57151" cy="369527"/>
            </a:xfrm>
            <a:custGeom>
              <a:avLst/>
              <a:gdLst/>
              <a:ahLst/>
              <a:cxnLst/>
              <a:rect l="0" t="0" r="0" b="0"/>
              <a:pathLst>
                <a:path w="57151" h="369527">
                  <a:moveTo>
                    <a:pt x="57150" y="36151"/>
                  </a:moveTo>
                  <a:lnTo>
                    <a:pt x="57150" y="36151"/>
                  </a:lnTo>
                  <a:lnTo>
                    <a:pt x="57150" y="26038"/>
                  </a:lnTo>
                  <a:lnTo>
                    <a:pt x="54328" y="18251"/>
                  </a:lnTo>
                  <a:lnTo>
                    <a:pt x="43892" y="4628"/>
                  </a:lnTo>
                  <a:lnTo>
                    <a:pt x="35030" y="974"/>
                  </a:lnTo>
                  <a:lnTo>
                    <a:pt x="29703" y="0"/>
                  </a:lnTo>
                  <a:lnTo>
                    <a:pt x="25094" y="2525"/>
                  </a:lnTo>
                  <a:lnTo>
                    <a:pt x="17150" y="13798"/>
                  </a:lnTo>
                  <a:lnTo>
                    <a:pt x="4485" y="45847"/>
                  </a:lnTo>
                  <a:lnTo>
                    <a:pt x="591" y="90318"/>
                  </a:lnTo>
                  <a:lnTo>
                    <a:pt x="175" y="136162"/>
                  </a:lnTo>
                  <a:lnTo>
                    <a:pt x="78" y="171617"/>
                  </a:lnTo>
                  <a:lnTo>
                    <a:pt x="23" y="215989"/>
                  </a:lnTo>
                  <a:lnTo>
                    <a:pt x="2829" y="245364"/>
                  </a:lnTo>
                  <a:lnTo>
                    <a:pt x="8643" y="287794"/>
                  </a:lnTo>
                  <a:lnTo>
                    <a:pt x="9409" y="334957"/>
                  </a:lnTo>
                  <a:lnTo>
                    <a:pt x="9491" y="355991"/>
                  </a:lnTo>
                  <a:lnTo>
                    <a:pt x="8444" y="360502"/>
                  </a:lnTo>
                  <a:lnTo>
                    <a:pt x="0" y="36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54"/>
            <p:cNvSpPr/>
            <p:nvPr>
              <p:custDataLst>
                <p:tags r:id="rId121"/>
              </p:custDataLst>
            </p:nvPr>
          </p:nvSpPr>
          <p:spPr>
            <a:xfrm>
              <a:off x="2343150" y="350653"/>
              <a:ext cx="85726" cy="159902"/>
            </a:xfrm>
            <a:custGeom>
              <a:avLst/>
              <a:gdLst/>
              <a:ahLst/>
              <a:cxnLst/>
              <a:rect l="0" t="0" r="0" b="0"/>
              <a:pathLst>
                <a:path w="85726" h="159902">
                  <a:moveTo>
                    <a:pt x="0" y="30347"/>
                  </a:moveTo>
                  <a:lnTo>
                    <a:pt x="0" y="30347"/>
                  </a:lnTo>
                  <a:lnTo>
                    <a:pt x="0" y="75279"/>
                  </a:lnTo>
                  <a:lnTo>
                    <a:pt x="0" y="119734"/>
                  </a:lnTo>
                  <a:lnTo>
                    <a:pt x="0" y="159901"/>
                  </a:lnTo>
                  <a:lnTo>
                    <a:pt x="0" y="117872"/>
                  </a:lnTo>
                  <a:lnTo>
                    <a:pt x="0" y="75683"/>
                  </a:lnTo>
                  <a:lnTo>
                    <a:pt x="2822" y="35313"/>
                  </a:lnTo>
                  <a:lnTo>
                    <a:pt x="10361" y="8888"/>
                  </a:lnTo>
                  <a:lnTo>
                    <a:pt x="13258" y="3341"/>
                  </a:lnTo>
                  <a:lnTo>
                    <a:pt x="17305" y="701"/>
                  </a:lnTo>
                  <a:lnTo>
                    <a:pt x="22120" y="0"/>
                  </a:lnTo>
                  <a:lnTo>
                    <a:pt x="32056" y="2043"/>
                  </a:lnTo>
                  <a:lnTo>
                    <a:pt x="40000" y="6478"/>
                  </a:lnTo>
                  <a:lnTo>
                    <a:pt x="68414" y="53791"/>
                  </a:lnTo>
                  <a:lnTo>
                    <a:pt x="82714" y="99495"/>
                  </a:lnTo>
                  <a:lnTo>
                    <a:pt x="85725" y="14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55"/>
            <p:cNvSpPr/>
            <p:nvPr>
              <p:custDataLst>
                <p:tags r:id="rId122"/>
              </p:custDataLst>
            </p:nvPr>
          </p:nvSpPr>
          <p:spPr>
            <a:xfrm>
              <a:off x="2190750" y="181484"/>
              <a:ext cx="66676" cy="370967"/>
            </a:xfrm>
            <a:custGeom>
              <a:avLst/>
              <a:gdLst/>
              <a:ahLst/>
              <a:cxnLst/>
              <a:rect l="0" t="0" r="0" b="0"/>
              <a:pathLst>
                <a:path w="66676" h="370967">
                  <a:moveTo>
                    <a:pt x="0" y="18541"/>
                  </a:moveTo>
                  <a:lnTo>
                    <a:pt x="0" y="18541"/>
                  </a:lnTo>
                  <a:lnTo>
                    <a:pt x="0" y="5283"/>
                  </a:lnTo>
                  <a:lnTo>
                    <a:pt x="1058" y="3353"/>
                  </a:lnTo>
                  <a:lnTo>
                    <a:pt x="2822" y="2065"/>
                  </a:lnTo>
                  <a:lnTo>
                    <a:pt x="8201" y="0"/>
                  </a:lnTo>
                  <a:lnTo>
                    <a:pt x="10506" y="40677"/>
                  </a:lnTo>
                  <a:lnTo>
                    <a:pt x="19871" y="83630"/>
                  </a:lnTo>
                  <a:lnTo>
                    <a:pt x="25996" y="118966"/>
                  </a:lnTo>
                  <a:lnTo>
                    <a:pt x="30633" y="157305"/>
                  </a:lnTo>
                  <a:lnTo>
                    <a:pt x="41681" y="198704"/>
                  </a:lnTo>
                  <a:lnTo>
                    <a:pt x="47509" y="239572"/>
                  </a:lnTo>
                  <a:lnTo>
                    <a:pt x="53823" y="278177"/>
                  </a:lnTo>
                  <a:lnTo>
                    <a:pt x="56712" y="323874"/>
                  </a:lnTo>
                  <a:lnTo>
                    <a:pt x="58122" y="352884"/>
                  </a:lnTo>
                  <a:lnTo>
                    <a:pt x="66675" y="37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17"/>
          <p:cNvGrpSpPr/>
          <p:nvPr/>
        </p:nvGrpSpPr>
        <p:grpSpPr>
          <a:xfrm>
            <a:off x="1276893" y="1491211"/>
            <a:ext cx="628108" cy="446171"/>
            <a:chOff x="1276893" y="1491211"/>
            <a:chExt cx="628108" cy="446171"/>
          </a:xfrm>
        </p:grpSpPr>
        <p:sp>
          <p:nvSpPr>
            <p:cNvPr id="29" name="SMARTInkShape-556"/>
            <p:cNvSpPr/>
            <p:nvPr>
              <p:custDataLst>
                <p:tags r:id="rId107"/>
              </p:custDataLst>
            </p:nvPr>
          </p:nvSpPr>
          <p:spPr>
            <a:xfrm>
              <a:off x="1728062" y="1562100"/>
              <a:ext cx="176939" cy="28576"/>
            </a:xfrm>
            <a:custGeom>
              <a:avLst/>
              <a:gdLst/>
              <a:ahLst/>
              <a:cxnLst/>
              <a:rect l="0" t="0" r="0" b="0"/>
              <a:pathLst>
                <a:path w="17693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8575"/>
                  </a:lnTo>
                  <a:lnTo>
                    <a:pt x="0" y="27517"/>
                  </a:lnTo>
                  <a:lnTo>
                    <a:pt x="4556" y="20374"/>
                  </a:lnTo>
                  <a:lnTo>
                    <a:pt x="45179" y="14110"/>
                  </a:lnTo>
                  <a:lnTo>
                    <a:pt x="60523" y="14385"/>
                  </a:lnTo>
                  <a:lnTo>
                    <a:pt x="75456" y="15918"/>
                  </a:lnTo>
                  <a:lnTo>
                    <a:pt x="123056" y="9167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57"/>
            <p:cNvSpPr/>
            <p:nvPr>
              <p:custDataLst>
                <p:tags r:id="rId108"/>
              </p:custDataLst>
            </p:nvPr>
          </p:nvSpPr>
          <p:spPr>
            <a:xfrm>
              <a:off x="1276893" y="1491211"/>
              <a:ext cx="278277" cy="446171"/>
            </a:xfrm>
            <a:custGeom>
              <a:avLst/>
              <a:gdLst/>
              <a:ahLst/>
              <a:cxnLst/>
              <a:rect l="0" t="0" r="0" b="0"/>
              <a:pathLst>
                <a:path w="278277" h="446171">
                  <a:moveTo>
                    <a:pt x="28032" y="80414"/>
                  </a:moveTo>
                  <a:lnTo>
                    <a:pt x="28032" y="80414"/>
                  </a:lnTo>
                  <a:lnTo>
                    <a:pt x="20428" y="60776"/>
                  </a:lnTo>
                  <a:lnTo>
                    <a:pt x="5642" y="42903"/>
                  </a:lnTo>
                  <a:lnTo>
                    <a:pt x="1290" y="30729"/>
                  </a:lnTo>
                  <a:lnTo>
                    <a:pt x="0" y="20420"/>
                  </a:lnTo>
                  <a:lnTo>
                    <a:pt x="4052" y="17134"/>
                  </a:lnTo>
                  <a:lnTo>
                    <a:pt x="40973" y="4258"/>
                  </a:lnTo>
                  <a:lnTo>
                    <a:pt x="64475" y="0"/>
                  </a:lnTo>
                  <a:lnTo>
                    <a:pt x="111235" y="5890"/>
                  </a:lnTo>
                  <a:lnTo>
                    <a:pt x="147229" y="19880"/>
                  </a:lnTo>
                  <a:lnTo>
                    <a:pt x="191408" y="44134"/>
                  </a:lnTo>
                  <a:lnTo>
                    <a:pt x="218119" y="62173"/>
                  </a:lnTo>
                  <a:lnTo>
                    <a:pt x="253193" y="104039"/>
                  </a:lnTo>
                  <a:lnTo>
                    <a:pt x="267372" y="124338"/>
                  </a:lnTo>
                  <a:lnTo>
                    <a:pt x="278276" y="158928"/>
                  </a:lnTo>
                  <a:lnTo>
                    <a:pt x="278097" y="192577"/>
                  </a:lnTo>
                  <a:lnTo>
                    <a:pt x="271341" y="237825"/>
                  </a:lnTo>
                  <a:lnTo>
                    <a:pt x="257580" y="276279"/>
                  </a:lnTo>
                  <a:lnTo>
                    <a:pt x="235041" y="317894"/>
                  </a:lnTo>
                  <a:lnTo>
                    <a:pt x="199984" y="363988"/>
                  </a:lnTo>
                  <a:lnTo>
                    <a:pt x="160194" y="397627"/>
                  </a:lnTo>
                  <a:lnTo>
                    <a:pt x="118657" y="424570"/>
                  </a:lnTo>
                  <a:lnTo>
                    <a:pt x="77870" y="442111"/>
                  </a:lnTo>
                  <a:lnTo>
                    <a:pt x="70782" y="445371"/>
                  </a:lnTo>
                  <a:lnTo>
                    <a:pt x="51618" y="446170"/>
                  </a:lnTo>
                  <a:lnTo>
                    <a:pt x="32165" y="441939"/>
                  </a:lnTo>
                  <a:lnTo>
                    <a:pt x="8982" y="423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58"/>
            <p:cNvSpPr/>
            <p:nvPr>
              <p:custDataLst>
                <p:tags r:id="rId109"/>
              </p:custDataLst>
            </p:nvPr>
          </p:nvSpPr>
          <p:spPr>
            <a:xfrm>
              <a:off x="1300797" y="1552575"/>
              <a:ext cx="51754" cy="372066"/>
            </a:xfrm>
            <a:custGeom>
              <a:avLst/>
              <a:gdLst/>
              <a:ahLst/>
              <a:cxnLst/>
              <a:rect l="0" t="0" r="0" b="0"/>
              <a:pathLst>
                <a:path w="51754" h="372066">
                  <a:moveTo>
                    <a:pt x="13653" y="0"/>
                  </a:moveTo>
                  <a:lnTo>
                    <a:pt x="13653" y="0"/>
                  </a:lnTo>
                  <a:lnTo>
                    <a:pt x="8596" y="0"/>
                  </a:lnTo>
                  <a:lnTo>
                    <a:pt x="3292" y="8467"/>
                  </a:lnTo>
                  <a:lnTo>
                    <a:pt x="396" y="15169"/>
                  </a:lnTo>
                  <a:lnTo>
                    <a:pt x="0" y="31084"/>
                  </a:lnTo>
                  <a:lnTo>
                    <a:pt x="8369" y="77283"/>
                  </a:lnTo>
                  <a:lnTo>
                    <a:pt x="17144" y="121912"/>
                  </a:lnTo>
                  <a:lnTo>
                    <a:pt x="26447" y="168649"/>
                  </a:lnTo>
                  <a:lnTo>
                    <a:pt x="31467" y="213269"/>
                  </a:lnTo>
                  <a:lnTo>
                    <a:pt x="32337" y="256866"/>
                  </a:lnTo>
                  <a:lnTo>
                    <a:pt x="35453" y="298350"/>
                  </a:lnTo>
                  <a:lnTo>
                    <a:pt x="40221" y="334286"/>
                  </a:lnTo>
                  <a:lnTo>
                    <a:pt x="44455" y="363278"/>
                  </a:lnTo>
                  <a:lnTo>
                    <a:pt x="48510" y="372065"/>
                  </a:lnTo>
                  <a:lnTo>
                    <a:pt x="51753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18"/>
          <p:cNvGrpSpPr/>
          <p:nvPr/>
        </p:nvGrpSpPr>
        <p:grpSpPr>
          <a:xfrm>
            <a:off x="1786879" y="1309786"/>
            <a:ext cx="661047" cy="595171"/>
            <a:chOff x="1786879" y="1309786"/>
            <a:chExt cx="661047" cy="595171"/>
          </a:xfrm>
        </p:grpSpPr>
        <p:sp>
          <p:nvSpPr>
            <p:cNvPr id="33" name="SMARTInkShape-559"/>
            <p:cNvSpPr/>
            <p:nvPr>
              <p:custDataLst>
                <p:tags r:id="rId105"/>
              </p:custDataLst>
            </p:nvPr>
          </p:nvSpPr>
          <p:spPr>
            <a:xfrm>
              <a:off x="2155219" y="1309786"/>
              <a:ext cx="292707" cy="595171"/>
            </a:xfrm>
            <a:custGeom>
              <a:avLst/>
              <a:gdLst/>
              <a:ahLst/>
              <a:cxnLst/>
              <a:rect l="0" t="0" r="0" b="0"/>
              <a:pathLst>
                <a:path w="292707" h="595171">
                  <a:moveTo>
                    <a:pt x="226031" y="14189"/>
                  </a:moveTo>
                  <a:lnTo>
                    <a:pt x="226031" y="14189"/>
                  </a:lnTo>
                  <a:lnTo>
                    <a:pt x="226031" y="9133"/>
                  </a:lnTo>
                  <a:lnTo>
                    <a:pt x="223914" y="7643"/>
                  </a:lnTo>
                  <a:lnTo>
                    <a:pt x="211881" y="4488"/>
                  </a:lnTo>
                  <a:lnTo>
                    <a:pt x="204573" y="0"/>
                  </a:lnTo>
                  <a:lnTo>
                    <a:pt x="192152" y="122"/>
                  </a:lnTo>
                  <a:lnTo>
                    <a:pt x="176049" y="4762"/>
                  </a:lnTo>
                  <a:lnTo>
                    <a:pt x="142663" y="24988"/>
                  </a:lnTo>
                  <a:lnTo>
                    <a:pt x="120428" y="44309"/>
                  </a:lnTo>
                  <a:lnTo>
                    <a:pt x="109251" y="65094"/>
                  </a:lnTo>
                  <a:lnTo>
                    <a:pt x="103598" y="94016"/>
                  </a:lnTo>
                  <a:lnTo>
                    <a:pt x="102825" y="111051"/>
                  </a:lnTo>
                  <a:lnTo>
                    <a:pt x="105793" y="118980"/>
                  </a:lnTo>
                  <a:lnTo>
                    <a:pt x="131344" y="153416"/>
                  </a:lnTo>
                  <a:lnTo>
                    <a:pt x="178160" y="195322"/>
                  </a:lnTo>
                  <a:lnTo>
                    <a:pt x="189938" y="208993"/>
                  </a:lnTo>
                  <a:lnTo>
                    <a:pt x="198701" y="225652"/>
                  </a:lnTo>
                  <a:lnTo>
                    <a:pt x="200479" y="243639"/>
                  </a:lnTo>
                  <a:lnTo>
                    <a:pt x="195738" y="283980"/>
                  </a:lnTo>
                  <a:lnTo>
                    <a:pt x="181307" y="310380"/>
                  </a:lnTo>
                  <a:lnTo>
                    <a:pt x="144490" y="352153"/>
                  </a:lnTo>
                  <a:lnTo>
                    <a:pt x="101503" y="395793"/>
                  </a:lnTo>
                  <a:lnTo>
                    <a:pt x="61034" y="436348"/>
                  </a:lnTo>
                  <a:lnTo>
                    <a:pt x="28222" y="474815"/>
                  </a:lnTo>
                  <a:lnTo>
                    <a:pt x="3210" y="513585"/>
                  </a:lnTo>
                  <a:lnTo>
                    <a:pt x="0" y="525773"/>
                  </a:lnTo>
                  <a:lnTo>
                    <a:pt x="3248" y="549592"/>
                  </a:lnTo>
                  <a:lnTo>
                    <a:pt x="15970" y="571701"/>
                  </a:lnTo>
                  <a:lnTo>
                    <a:pt x="27190" y="579472"/>
                  </a:lnTo>
                  <a:lnTo>
                    <a:pt x="67633" y="591416"/>
                  </a:lnTo>
                  <a:lnTo>
                    <a:pt x="114740" y="594464"/>
                  </a:lnTo>
                  <a:lnTo>
                    <a:pt x="160538" y="595066"/>
                  </a:lnTo>
                  <a:lnTo>
                    <a:pt x="200041" y="595170"/>
                  </a:lnTo>
                  <a:lnTo>
                    <a:pt x="243612" y="590144"/>
                  </a:lnTo>
                  <a:lnTo>
                    <a:pt x="292706" y="576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60"/>
            <p:cNvSpPr/>
            <p:nvPr>
              <p:custDataLst>
                <p:tags r:id="rId106"/>
              </p:custDataLst>
            </p:nvPr>
          </p:nvSpPr>
          <p:spPr>
            <a:xfrm>
              <a:off x="1786879" y="1743075"/>
              <a:ext cx="175272" cy="37930"/>
            </a:xfrm>
            <a:custGeom>
              <a:avLst/>
              <a:gdLst/>
              <a:ahLst/>
              <a:cxnLst/>
              <a:rect l="0" t="0" r="0" b="0"/>
              <a:pathLst>
                <a:path w="175272" h="37930">
                  <a:moveTo>
                    <a:pt x="41921" y="0"/>
                  </a:moveTo>
                  <a:lnTo>
                    <a:pt x="41921" y="0"/>
                  </a:lnTo>
                  <a:lnTo>
                    <a:pt x="1266" y="31523"/>
                  </a:lnTo>
                  <a:lnTo>
                    <a:pt x="0" y="33715"/>
                  </a:lnTo>
                  <a:lnTo>
                    <a:pt x="216" y="35177"/>
                  </a:lnTo>
                  <a:lnTo>
                    <a:pt x="1417" y="36151"/>
                  </a:lnTo>
                  <a:lnTo>
                    <a:pt x="5575" y="37234"/>
                  </a:lnTo>
                  <a:lnTo>
                    <a:pt x="42150" y="37929"/>
                  </a:lnTo>
                  <a:lnTo>
                    <a:pt x="87380" y="32993"/>
                  </a:lnTo>
                  <a:lnTo>
                    <a:pt x="129238" y="24827"/>
                  </a:lnTo>
                  <a:lnTo>
                    <a:pt x="17527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19"/>
          <p:cNvGrpSpPr/>
          <p:nvPr/>
        </p:nvGrpSpPr>
        <p:grpSpPr>
          <a:xfrm>
            <a:off x="2607256" y="1449944"/>
            <a:ext cx="749673" cy="426482"/>
            <a:chOff x="2607256" y="1449944"/>
            <a:chExt cx="749673" cy="426482"/>
          </a:xfrm>
        </p:grpSpPr>
        <p:sp>
          <p:nvSpPr>
            <p:cNvPr id="36" name="SMARTInkShape-561"/>
            <p:cNvSpPr/>
            <p:nvPr>
              <p:custDataLst>
                <p:tags r:id="rId100"/>
              </p:custDataLst>
            </p:nvPr>
          </p:nvSpPr>
          <p:spPr>
            <a:xfrm>
              <a:off x="3267075" y="1743075"/>
              <a:ext cx="89854" cy="133351"/>
            </a:xfrm>
            <a:custGeom>
              <a:avLst/>
              <a:gdLst/>
              <a:ahLst/>
              <a:cxnLst/>
              <a:rect l="0" t="0" r="0" b="0"/>
              <a:pathLst>
                <a:path w="89854" h="133351">
                  <a:moveTo>
                    <a:pt x="76200" y="0"/>
                  </a:moveTo>
                  <a:lnTo>
                    <a:pt x="76200" y="0"/>
                  </a:lnTo>
                  <a:lnTo>
                    <a:pt x="81257" y="5056"/>
                  </a:lnTo>
                  <a:lnTo>
                    <a:pt x="89457" y="23370"/>
                  </a:lnTo>
                  <a:lnTo>
                    <a:pt x="89853" y="37198"/>
                  </a:lnTo>
                  <a:lnTo>
                    <a:pt x="88477" y="43849"/>
                  </a:lnTo>
                  <a:lnTo>
                    <a:pt x="76428" y="6332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62"/>
            <p:cNvSpPr/>
            <p:nvPr>
              <p:custDataLst>
                <p:tags r:id="rId101"/>
              </p:custDataLst>
            </p:nvPr>
          </p:nvSpPr>
          <p:spPr>
            <a:xfrm>
              <a:off x="3095625" y="1449944"/>
              <a:ext cx="157815" cy="283607"/>
            </a:xfrm>
            <a:custGeom>
              <a:avLst/>
              <a:gdLst/>
              <a:ahLst/>
              <a:cxnLst/>
              <a:rect l="0" t="0" r="0" b="0"/>
              <a:pathLst>
                <a:path w="157815" h="283607">
                  <a:moveTo>
                    <a:pt x="0" y="74056"/>
                  </a:moveTo>
                  <a:lnTo>
                    <a:pt x="0" y="74056"/>
                  </a:lnTo>
                  <a:lnTo>
                    <a:pt x="5056" y="69000"/>
                  </a:lnTo>
                  <a:lnTo>
                    <a:pt x="7539" y="60873"/>
                  </a:lnTo>
                  <a:lnTo>
                    <a:pt x="8201" y="55742"/>
                  </a:lnTo>
                  <a:lnTo>
                    <a:pt x="19246" y="33352"/>
                  </a:lnTo>
                  <a:lnTo>
                    <a:pt x="35924" y="16722"/>
                  </a:lnTo>
                  <a:lnTo>
                    <a:pt x="64384" y="5092"/>
                  </a:lnTo>
                  <a:lnTo>
                    <a:pt x="99627" y="0"/>
                  </a:lnTo>
                  <a:lnTo>
                    <a:pt x="126768" y="3548"/>
                  </a:lnTo>
                  <a:lnTo>
                    <a:pt x="132137" y="6942"/>
                  </a:lnTo>
                  <a:lnTo>
                    <a:pt x="135717" y="11322"/>
                  </a:lnTo>
                  <a:lnTo>
                    <a:pt x="138103" y="16358"/>
                  </a:lnTo>
                  <a:lnTo>
                    <a:pt x="137932" y="27599"/>
                  </a:lnTo>
                  <a:lnTo>
                    <a:pt x="136405" y="33560"/>
                  </a:lnTo>
                  <a:lnTo>
                    <a:pt x="124142" y="52062"/>
                  </a:lnTo>
                  <a:lnTo>
                    <a:pt x="86450" y="95101"/>
                  </a:lnTo>
                  <a:lnTo>
                    <a:pt x="83033" y="100786"/>
                  </a:lnTo>
                  <a:lnTo>
                    <a:pt x="82872" y="105634"/>
                  </a:lnTo>
                  <a:lnTo>
                    <a:pt x="84881" y="109925"/>
                  </a:lnTo>
                  <a:lnTo>
                    <a:pt x="126215" y="147508"/>
                  </a:lnTo>
                  <a:lnTo>
                    <a:pt x="148052" y="166257"/>
                  </a:lnTo>
                  <a:lnTo>
                    <a:pt x="155759" y="181709"/>
                  </a:lnTo>
                  <a:lnTo>
                    <a:pt x="157814" y="190275"/>
                  </a:lnTo>
                  <a:lnTo>
                    <a:pt x="154454" y="208259"/>
                  </a:lnTo>
                  <a:lnTo>
                    <a:pt x="140106" y="235561"/>
                  </a:lnTo>
                  <a:lnTo>
                    <a:pt x="104284" y="266092"/>
                  </a:lnTo>
                  <a:lnTo>
                    <a:pt x="71440" y="281581"/>
                  </a:lnTo>
                  <a:lnTo>
                    <a:pt x="57150" y="28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63"/>
            <p:cNvSpPr/>
            <p:nvPr>
              <p:custDataLst>
                <p:tags r:id="rId102"/>
              </p:custDataLst>
            </p:nvPr>
          </p:nvSpPr>
          <p:spPr>
            <a:xfrm>
              <a:off x="3009900" y="1486293"/>
              <a:ext cx="9526" cy="228208"/>
            </a:xfrm>
            <a:custGeom>
              <a:avLst/>
              <a:gdLst/>
              <a:ahLst/>
              <a:cxnLst/>
              <a:rect l="0" t="0" r="0" b="0"/>
              <a:pathLst>
                <a:path w="9526" h="22820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9409" y="36269"/>
                  </a:lnTo>
                  <a:lnTo>
                    <a:pt x="2956" y="81011"/>
                  </a:lnTo>
                  <a:lnTo>
                    <a:pt x="584" y="118071"/>
                  </a:lnTo>
                  <a:lnTo>
                    <a:pt x="115" y="165529"/>
                  </a:lnTo>
                  <a:lnTo>
                    <a:pt x="2874" y="182006"/>
                  </a:lnTo>
                  <a:lnTo>
                    <a:pt x="6569" y="194973"/>
                  </a:lnTo>
                  <a:lnTo>
                    <a:pt x="952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64"/>
            <p:cNvSpPr/>
            <p:nvPr>
              <p:custDataLst>
                <p:tags r:id="rId103"/>
              </p:custDataLst>
            </p:nvPr>
          </p:nvSpPr>
          <p:spPr>
            <a:xfrm>
              <a:off x="2886075" y="1657350"/>
              <a:ext cx="17727" cy="9134"/>
            </a:xfrm>
            <a:custGeom>
              <a:avLst/>
              <a:gdLst/>
              <a:ahLst/>
              <a:cxnLst/>
              <a:rect l="0" t="0" r="0" b="0"/>
              <a:pathLst>
                <a:path w="17727" h="9134">
                  <a:moveTo>
                    <a:pt x="9525" y="0"/>
                  </a:moveTo>
                  <a:lnTo>
                    <a:pt x="9525" y="0"/>
                  </a:lnTo>
                  <a:lnTo>
                    <a:pt x="17726" y="8201"/>
                  </a:lnTo>
                  <a:lnTo>
                    <a:pt x="17109" y="8642"/>
                  </a:lnTo>
                  <a:lnTo>
                    <a:pt x="13601" y="9133"/>
                  </a:lnTo>
                  <a:lnTo>
                    <a:pt x="8515" y="65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65"/>
            <p:cNvSpPr/>
            <p:nvPr>
              <p:custDataLst>
                <p:tags r:id="rId104"/>
              </p:custDataLst>
            </p:nvPr>
          </p:nvSpPr>
          <p:spPr>
            <a:xfrm>
              <a:off x="2607256" y="1499605"/>
              <a:ext cx="139725" cy="229875"/>
            </a:xfrm>
            <a:custGeom>
              <a:avLst/>
              <a:gdLst/>
              <a:ahLst/>
              <a:cxnLst/>
              <a:rect l="0" t="0" r="0" b="0"/>
              <a:pathLst>
                <a:path w="139725" h="229875">
                  <a:moveTo>
                    <a:pt x="135944" y="24395"/>
                  </a:moveTo>
                  <a:lnTo>
                    <a:pt x="135944" y="24395"/>
                  </a:lnTo>
                  <a:lnTo>
                    <a:pt x="130888" y="24395"/>
                  </a:lnTo>
                  <a:lnTo>
                    <a:pt x="90820" y="15458"/>
                  </a:lnTo>
                  <a:lnTo>
                    <a:pt x="86811" y="15263"/>
                  </a:lnTo>
                  <a:lnTo>
                    <a:pt x="66000" y="25099"/>
                  </a:lnTo>
                  <a:lnTo>
                    <a:pt x="44782" y="46476"/>
                  </a:lnTo>
                  <a:lnTo>
                    <a:pt x="19707" y="87631"/>
                  </a:lnTo>
                  <a:lnTo>
                    <a:pt x="0" y="135237"/>
                  </a:lnTo>
                  <a:lnTo>
                    <a:pt x="179" y="171302"/>
                  </a:lnTo>
                  <a:lnTo>
                    <a:pt x="12637" y="213335"/>
                  </a:lnTo>
                  <a:lnTo>
                    <a:pt x="15640" y="220205"/>
                  </a:lnTo>
                  <a:lnTo>
                    <a:pt x="22932" y="224785"/>
                  </a:lnTo>
                  <a:lnTo>
                    <a:pt x="45147" y="229874"/>
                  </a:lnTo>
                  <a:lnTo>
                    <a:pt x="67015" y="226491"/>
                  </a:lnTo>
                  <a:lnTo>
                    <a:pt x="86259" y="216874"/>
                  </a:lnTo>
                  <a:lnTo>
                    <a:pt x="107934" y="194667"/>
                  </a:lnTo>
                  <a:lnTo>
                    <a:pt x="117498" y="180858"/>
                  </a:lnTo>
                  <a:lnTo>
                    <a:pt x="128832" y="146014"/>
                  </a:lnTo>
                  <a:lnTo>
                    <a:pt x="138893" y="102176"/>
                  </a:lnTo>
                  <a:lnTo>
                    <a:pt x="139724" y="79778"/>
                  </a:lnTo>
                  <a:lnTo>
                    <a:pt x="136691" y="38040"/>
                  </a:lnTo>
                  <a:lnTo>
                    <a:pt x="130632" y="19523"/>
                  </a:lnTo>
                  <a:lnTo>
                    <a:pt x="121941" y="6355"/>
                  </a:lnTo>
                  <a:lnTo>
                    <a:pt x="114551" y="502"/>
                  </a:lnTo>
                  <a:lnTo>
                    <a:pt x="110041" y="0"/>
                  </a:lnTo>
                  <a:lnTo>
                    <a:pt x="99384" y="2264"/>
                  </a:lnTo>
                  <a:lnTo>
                    <a:pt x="78794" y="1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20"/>
          <p:cNvGrpSpPr/>
          <p:nvPr/>
        </p:nvGrpSpPr>
        <p:grpSpPr>
          <a:xfrm>
            <a:off x="3758319" y="1420549"/>
            <a:ext cx="1156582" cy="370152"/>
            <a:chOff x="3758319" y="1420549"/>
            <a:chExt cx="1156582" cy="370152"/>
          </a:xfrm>
        </p:grpSpPr>
        <p:sp>
          <p:nvSpPr>
            <p:cNvPr id="42" name="SMARTInkShape-566"/>
            <p:cNvSpPr/>
            <p:nvPr>
              <p:custDataLst>
                <p:tags r:id="rId94"/>
              </p:custDataLst>
            </p:nvPr>
          </p:nvSpPr>
          <p:spPr>
            <a:xfrm>
              <a:off x="4857750" y="16764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57150" y="20226"/>
                  </a:lnTo>
                  <a:lnTo>
                    <a:pt x="47037" y="4797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67"/>
            <p:cNvSpPr/>
            <p:nvPr>
              <p:custDataLst>
                <p:tags r:id="rId95"/>
              </p:custDataLst>
            </p:nvPr>
          </p:nvSpPr>
          <p:spPr>
            <a:xfrm>
              <a:off x="4733925" y="1420549"/>
              <a:ext cx="28519" cy="208227"/>
            </a:xfrm>
            <a:custGeom>
              <a:avLst/>
              <a:gdLst/>
              <a:ahLst/>
              <a:cxnLst/>
              <a:rect l="0" t="0" r="0" b="0"/>
              <a:pathLst>
                <a:path w="28519" h="208227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10361" y="5379"/>
                  </a:lnTo>
                  <a:lnTo>
                    <a:pt x="17333" y="0"/>
                  </a:lnTo>
                  <a:lnTo>
                    <a:pt x="18964" y="617"/>
                  </a:lnTo>
                  <a:lnTo>
                    <a:pt x="23598" y="4125"/>
                  </a:lnTo>
                  <a:lnTo>
                    <a:pt x="26363" y="9212"/>
                  </a:lnTo>
                  <a:lnTo>
                    <a:pt x="27920" y="29314"/>
                  </a:lnTo>
                  <a:lnTo>
                    <a:pt x="28381" y="65962"/>
                  </a:lnTo>
                  <a:lnTo>
                    <a:pt x="28518" y="103632"/>
                  </a:lnTo>
                  <a:lnTo>
                    <a:pt x="25735" y="141605"/>
                  </a:lnTo>
                  <a:lnTo>
                    <a:pt x="1905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68"/>
            <p:cNvSpPr/>
            <p:nvPr>
              <p:custDataLst>
                <p:tags r:id="rId96"/>
              </p:custDataLst>
            </p:nvPr>
          </p:nvSpPr>
          <p:spPr>
            <a:xfrm>
              <a:off x="4467932" y="1429153"/>
              <a:ext cx="111392" cy="181033"/>
            </a:xfrm>
            <a:custGeom>
              <a:avLst/>
              <a:gdLst/>
              <a:ahLst/>
              <a:cxnLst/>
              <a:rect l="0" t="0" r="0" b="0"/>
              <a:pathLst>
                <a:path w="111392" h="181033">
                  <a:moveTo>
                    <a:pt x="75493" y="28172"/>
                  </a:moveTo>
                  <a:lnTo>
                    <a:pt x="75493" y="28172"/>
                  </a:lnTo>
                  <a:lnTo>
                    <a:pt x="75493" y="4185"/>
                  </a:lnTo>
                  <a:lnTo>
                    <a:pt x="74435" y="2655"/>
                  </a:lnTo>
                  <a:lnTo>
                    <a:pt x="72671" y="1636"/>
                  </a:lnTo>
                  <a:lnTo>
                    <a:pt x="65132" y="201"/>
                  </a:lnTo>
                  <a:lnTo>
                    <a:pt x="62236" y="0"/>
                  </a:lnTo>
                  <a:lnTo>
                    <a:pt x="56195" y="2598"/>
                  </a:lnTo>
                  <a:lnTo>
                    <a:pt x="48924" y="9398"/>
                  </a:lnTo>
                  <a:lnTo>
                    <a:pt x="20946" y="48513"/>
                  </a:lnTo>
                  <a:lnTo>
                    <a:pt x="4667" y="84519"/>
                  </a:lnTo>
                  <a:lnTo>
                    <a:pt x="0" y="129836"/>
                  </a:lnTo>
                  <a:lnTo>
                    <a:pt x="4559" y="155544"/>
                  </a:lnTo>
                  <a:lnTo>
                    <a:pt x="15392" y="169801"/>
                  </a:lnTo>
                  <a:lnTo>
                    <a:pt x="22726" y="176566"/>
                  </a:lnTo>
                  <a:lnTo>
                    <a:pt x="30789" y="180018"/>
                  </a:lnTo>
                  <a:lnTo>
                    <a:pt x="48217" y="181032"/>
                  </a:lnTo>
                  <a:lnTo>
                    <a:pt x="75877" y="170595"/>
                  </a:lnTo>
                  <a:lnTo>
                    <a:pt x="89069" y="157088"/>
                  </a:lnTo>
                  <a:lnTo>
                    <a:pt x="106162" y="132659"/>
                  </a:lnTo>
                  <a:lnTo>
                    <a:pt x="111391" y="105933"/>
                  </a:lnTo>
                  <a:lnTo>
                    <a:pt x="107884" y="76259"/>
                  </a:lnTo>
                  <a:lnTo>
                    <a:pt x="100119" y="59775"/>
                  </a:lnTo>
                  <a:lnTo>
                    <a:pt x="89613" y="46451"/>
                  </a:lnTo>
                  <a:lnTo>
                    <a:pt x="72856" y="34058"/>
                  </a:lnTo>
                  <a:lnTo>
                    <a:pt x="56443" y="2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69"/>
            <p:cNvSpPr/>
            <p:nvPr>
              <p:custDataLst>
                <p:tags r:id="rId97"/>
              </p:custDataLst>
            </p:nvPr>
          </p:nvSpPr>
          <p:spPr>
            <a:xfrm>
              <a:off x="4220418" y="1433049"/>
              <a:ext cx="145645" cy="207746"/>
            </a:xfrm>
            <a:custGeom>
              <a:avLst/>
              <a:gdLst/>
              <a:ahLst/>
              <a:cxnLst/>
              <a:rect l="0" t="0" r="0" b="0"/>
              <a:pathLst>
                <a:path w="145645" h="207746">
                  <a:moveTo>
                    <a:pt x="65832" y="14751"/>
                  </a:moveTo>
                  <a:lnTo>
                    <a:pt x="65832" y="14751"/>
                  </a:lnTo>
                  <a:lnTo>
                    <a:pt x="65832" y="9695"/>
                  </a:lnTo>
                  <a:lnTo>
                    <a:pt x="64774" y="8205"/>
                  </a:lnTo>
                  <a:lnTo>
                    <a:pt x="63010" y="7212"/>
                  </a:lnTo>
                  <a:lnTo>
                    <a:pt x="60775" y="6550"/>
                  </a:lnTo>
                  <a:lnTo>
                    <a:pt x="59286" y="5050"/>
                  </a:lnTo>
                  <a:lnTo>
                    <a:pt x="57190" y="0"/>
                  </a:lnTo>
                  <a:lnTo>
                    <a:pt x="56896" y="684"/>
                  </a:lnTo>
                  <a:lnTo>
                    <a:pt x="56700" y="2198"/>
                  </a:lnTo>
                  <a:lnTo>
                    <a:pt x="51367" y="9385"/>
                  </a:lnTo>
                  <a:lnTo>
                    <a:pt x="38027" y="23274"/>
                  </a:lnTo>
                  <a:lnTo>
                    <a:pt x="25726" y="50908"/>
                  </a:lnTo>
                  <a:lnTo>
                    <a:pt x="13553" y="95503"/>
                  </a:lnTo>
                  <a:lnTo>
                    <a:pt x="5555" y="118375"/>
                  </a:lnTo>
                  <a:lnTo>
                    <a:pt x="0" y="164948"/>
                  </a:lnTo>
                  <a:lnTo>
                    <a:pt x="4463" y="188370"/>
                  </a:lnTo>
                  <a:lnTo>
                    <a:pt x="9044" y="195055"/>
                  </a:lnTo>
                  <a:lnTo>
                    <a:pt x="22602" y="205306"/>
                  </a:lnTo>
                  <a:lnTo>
                    <a:pt x="39210" y="207745"/>
                  </a:lnTo>
                  <a:lnTo>
                    <a:pt x="84081" y="197975"/>
                  </a:lnTo>
                  <a:lnTo>
                    <a:pt x="98990" y="192139"/>
                  </a:lnTo>
                  <a:lnTo>
                    <a:pt x="119283" y="172791"/>
                  </a:lnTo>
                  <a:lnTo>
                    <a:pt x="141127" y="126645"/>
                  </a:lnTo>
                  <a:lnTo>
                    <a:pt x="144604" y="121097"/>
                  </a:lnTo>
                  <a:lnTo>
                    <a:pt x="145644" y="103644"/>
                  </a:lnTo>
                  <a:lnTo>
                    <a:pt x="137689" y="63002"/>
                  </a:lnTo>
                  <a:lnTo>
                    <a:pt x="128986" y="44099"/>
                  </a:lnTo>
                  <a:lnTo>
                    <a:pt x="108695" y="17257"/>
                  </a:lnTo>
                  <a:lnTo>
                    <a:pt x="107107" y="13247"/>
                  </a:lnTo>
                  <a:lnTo>
                    <a:pt x="99699" y="5968"/>
                  </a:lnTo>
                  <a:lnTo>
                    <a:pt x="94760" y="2546"/>
                  </a:lnTo>
                  <a:lnTo>
                    <a:pt x="90409" y="1323"/>
                  </a:lnTo>
                  <a:lnTo>
                    <a:pt x="75357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70"/>
            <p:cNvSpPr/>
            <p:nvPr>
              <p:custDataLst>
                <p:tags r:id="rId98"/>
              </p:custDataLst>
            </p:nvPr>
          </p:nvSpPr>
          <p:spPr>
            <a:xfrm>
              <a:off x="4010025" y="1647825"/>
              <a:ext cx="14752" cy="28576"/>
            </a:xfrm>
            <a:custGeom>
              <a:avLst/>
              <a:gdLst/>
              <a:ahLst/>
              <a:cxnLst/>
              <a:rect l="0" t="0" r="0" b="0"/>
              <a:pathLst>
                <a:path w="14752" h="28576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8201" y="21458"/>
                  </a:lnTo>
                  <a:lnTo>
                    <a:pt x="9701" y="23831"/>
                  </a:lnTo>
                  <a:lnTo>
                    <a:pt x="11759" y="25412"/>
                  </a:lnTo>
                  <a:lnTo>
                    <a:pt x="14189" y="26466"/>
                  </a:lnTo>
                  <a:lnTo>
                    <a:pt x="14751" y="27169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71"/>
            <p:cNvSpPr/>
            <p:nvPr>
              <p:custDataLst>
                <p:tags r:id="rId99"/>
              </p:custDataLst>
            </p:nvPr>
          </p:nvSpPr>
          <p:spPr>
            <a:xfrm>
              <a:off x="3758319" y="1452099"/>
              <a:ext cx="143821" cy="275005"/>
            </a:xfrm>
            <a:custGeom>
              <a:avLst/>
              <a:gdLst/>
              <a:ahLst/>
              <a:cxnLst/>
              <a:rect l="0" t="0" r="0" b="0"/>
              <a:pathLst>
                <a:path w="143821" h="275005">
                  <a:moveTo>
                    <a:pt x="108831" y="14751"/>
                  </a:moveTo>
                  <a:lnTo>
                    <a:pt x="108831" y="14751"/>
                  </a:lnTo>
                  <a:lnTo>
                    <a:pt x="103774" y="14751"/>
                  </a:lnTo>
                  <a:lnTo>
                    <a:pt x="102285" y="13693"/>
                  </a:lnTo>
                  <a:lnTo>
                    <a:pt x="101292" y="11929"/>
                  </a:lnTo>
                  <a:lnTo>
                    <a:pt x="100630" y="9695"/>
                  </a:lnTo>
                  <a:lnTo>
                    <a:pt x="99130" y="8205"/>
                  </a:lnTo>
                  <a:lnTo>
                    <a:pt x="89119" y="2992"/>
                  </a:lnTo>
                  <a:lnTo>
                    <a:pt x="86165" y="562"/>
                  </a:lnTo>
                  <a:lnTo>
                    <a:pt x="83137" y="0"/>
                  </a:lnTo>
                  <a:lnTo>
                    <a:pt x="80060" y="684"/>
                  </a:lnTo>
                  <a:lnTo>
                    <a:pt x="72761" y="5324"/>
                  </a:lnTo>
                  <a:lnTo>
                    <a:pt x="39705" y="41588"/>
                  </a:lnTo>
                  <a:lnTo>
                    <a:pt x="22968" y="81499"/>
                  </a:lnTo>
                  <a:lnTo>
                    <a:pt x="7831" y="122755"/>
                  </a:lnTo>
                  <a:lnTo>
                    <a:pt x="0" y="163639"/>
                  </a:lnTo>
                  <a:lnTo>
                    <a:pt x="2384" y="208209"/>
                  </a:lnTo>
                  <a:lnTo>
                    <a:pt x="6548" y="253264"/>
                  </a:lnTo>
                  <a:lnTo>
                    <a:pt x="8893" y="259485"/>
                  </a:lnTo>
                  <a:lnTo>
                    <a:pt x="19964" y="269219"/>
                  </a:lnTo>
                  <a:lnTo>
                    <a:pt x="27361" y="273296"/>
                  </a:lnTo>
                  <a:lnTo>
                    <a:pt x="44047" y="275004"/>
                  </a:lnTo>
                  <a:lnTo>
                    <a:pt x="59930" y="272236"/>
                  </a:lnTo>
                  <a:lnTo>
                    <a:pt x="70517" y="267478"/>
                  </a:lnTo>
                  <a:lnTo>
                    <a:pt x="92540" y="248736"/>
                  </a:lnTo>
                  <a:lnTo>
                    <a:pt x="119763" y="207412"/>
                  </a:lnTo>
                  <a:lnTo>
                    <a:pt x="136430" y="161933"/>
                  </a:lnTo>
                  <a:lnTo>
                    <a:pt x="143820" y="123625"/>
                  </a:lnTo>
                  <a:lnTo>
                    <a:pt x="143187" y="89343"/>
                  </a:lnTo>
                  <a:lnTo>
                    <a:pt x="133492" y="44890"/>
                  </a:lnTo>
                  <a:lnTo>
                    <a:pt x="124487" y="25327"/>
                  </a:lnTo>
                  <a:lnTo>
                    <a:pt x="110059" y="12828"/>
                  </a:lnTo>
                  <a:lnTo>
                    <a:pt x="87323" y="7478"/>
                  </a:lnTo>
                  <a:lnTo>
                    <a:pt x="75283" y="9049"/>
                  </a:lnTo>
                  <a:lnTo>
                    <a:pt x="70590" y="10950"/>
                  </a:lnTo>
                  <a:lnTo>
                    <a:pt x="67462" y="14334"/>
                  </a:lnTo>
                  <a:lnTo>
                    <a:pt x="61206" y="3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21"/>
          <p:cNvGrpSpPr/>
          <p:nvPr/>
        </p:nvGrpSpPr>
        <p:grpSpPr>
          <a:xfrm>
            <a:off x="5402987" y="1363907"/>
            <a:ext cx="1054964" cy="322019"/>
            <a:chOff x="5402987" y="1363907"/>
            <a:chExt cx="1054964" cy="322019"/>
          </a:xfrm>
        </p:grpSpPr>
        <p:sp>
          <p:nvSpPr>
            <p:cNvPr id="49" name="SMARTInkShape-572"/>
            <p:cNvSpPr/>
            <p:nvPr>
              <p:custDataLst>
                <p:tags r:id="rId88"/>
              </p:custDataLst>
            </p:nvPr>
          </p:nvSpPr>
          <p:spPr>
            <a:xfrm>
              <a:off x="6419850" y="16002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23519" y="428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73"/>
            <p:cNvSpPr/>
            <p:nvPr>
              <p:custDataLst>
                <p:tags r:id="rId89"/>
              </p:custDataLst>
            </p:nvPr>
          </p:nvSpPr>
          <p:spPr>
            <a:xfrm>
              <a:off x="6144018" y="1543050"/>
              <a:ext cx="171058" cy="47626"/>
            </a:xfrm>
            <a:custGeom>
              <a:avLst/>
              <a:gdLst/>
              <a:ahLst/>
              <a:cxnLst/>
              <a:rect l="0" t="0" r="0" b="0"/>
              <a:pathLst>
                <a:path w="171058" h="47626">
                  <a:moveTo>
                    <a:pt x="9132" y="47625"/>
                  </a:moveTo>
                  <a:lnTo>
                    <a:pt x="9132" y="47625"/>
                  </a:lnTo>
                  <a:lnTo>
                    <a:pt x="9132" y="42569"/>
                  </a:lnTo>
                  <a:lnTo>
                    <a:pt x="6310" y="37264"/>
                  </a:lnTo>
                  <a:lnTo>
                    <a:pt x="2587" y="31378"/>
                  </a:lnTo>
                  <a:lnTo>
                    <a:pt x="195" y="18976"/>
                  </a:lnTo>
                  <a:lnTo>
                    <a:pt x="0" y="15826"/>
                  </a:lnTo>
                  <a:lnTo>
                    <a:pt x="3044" y="12667"/>
                  </a:lnTo>
                  <a:lnTo>
                    <a:pt x="14893" y="6336"/>
                  </a:lnTo>
                  <a:lnTo>
                    <a:pt x="55974" y="1251"/>
                  </a:lnTo>
                  <a:lnTo>
                    <a:pt x="92391" y="371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74"/>
            <p:cNvSpPr/>
            <p:nvPr>
              <p:custDataLst>
                <p:tags r:id="rId90"/>
              </p:custDataLst>
            </p:nvPr>
          </p:nvSpPr>
          <p:spPr>
            <a:xfrm>
              <a:off x="6128612" y="1363907"/>
              <a:ext cx="109887" cy="293444"/>
            </a:xfrm>
            <a:custGeom>
              <a:avLst/>
              <a:gdLst/>
              <a:ahLst/>
              <a:cxnLst/>
              <a:rect l="0" t="0" r="0" b="0"/>
              <a:pathLst>
                <a:path w="109887" h="293444">
                  <a:moveTo>
                    <a:pt x="5488" y="26743"/>
                  </a:moveTo>
                  <a:lnTo>
                    <a:pt x="5488" y="26743"/>
                  </a:lnTo>
                  <a:lnTo>
                    <a:pt x="432" y="21687"/>
                  </a:lnTo>
                  <a:lnTo>
                    <a:pt x="0" y="19139"/>
                  </a:lnTo>
                  <a:lnTo>
                    <a:pt x="772" y="16382"/>
                  </a:lnTo>
                  <a:lnTo>
                    <a:pt x="2344" y="13486"/>
                  </a:lnTo>
                  <a:lnTo>
                    <a:pt x="14669" y="4353"/>
                  </a:lnTo>
                  <a:lnTo>
                    <a:pt x="36783" y="0"/>
                  </a:lnTo>
                  <a:lnTo>
                    <a:pt x="58387" y="3767"/>
                  </a:lnTo>
                  <a:lnTo>
                    <a:pt x="83251" y="21699"/>
                  </a:lnTo>
                  <a:lnTo>
                    <a:pt x="100612" y="47121"/>
                  </a:lnTo>
                  <a:lnTo>
                    <a:pt x="108357" y="90701"/>
                  </a:lnTo>
                  <a:lnTo>
                    <a:pt x="109886" y="133804"/>
                  </a:lnTo>
                  <a:lnTo>
                    <a:pt x="105133" y="177713"/>
                  </a:lnTo>
                  <a:lnTo>
                    <a:pt x="100548" y="223507"/>
                  </a:lnTo>
                  <a:lnTo>
                    <a:pt x="93391" y="251201"/>
                  </a:lnTo>
                  <a:lnTo>
                    <a:pt x="85626" y="262935"/>
                  </a:lnTo>
                  <a:lnTo>
                    <a:pt x="72163" y="293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75"/>
            <p:cNvSpPr/>
            <p:nvPr>
              <p:custDataLst>
                <p:tags r:id="rId91"/>
              </p:custDataLst>
            </p:nvPr>
          </p:nvSpPr>
          <p:spPr>
            <a:xfrm>
              <a:off x="5790243" y="1381702"/>
              <a:ext cx="181933" cy="246882"/>
            </a:xfrm>
            <a:custGeom>
              <a:avLst/>
              <a:gdLst/>
              <a:ahLst/>
              <a:cxnLst/>
              <a:rect l="0" t="0" r="0" b="0"/>
              <a:pathLst>
                <a:path w="181933" h="246882">
                  <a:moveTo>
                    <a:pt x="29532" y="37523"/>
                  </a:moveTo>
                  <a:lnTo>
                    <a:pt x="29532" y="37523"/>
                  </a:lnTo>
                  <a:lnTo>
                    <a:pt x="29532" y="27410"/>
                  </a:lnTo>
                  <a:lnTo>
                    <a:pt x="32354" y="19623"/>
                  </a:lnTo>
                  <a:lnTo>
                    <a:pt x="34588" y="16065"/>
                  </a:lnTo>
                  <a:lnTo>
                    <a:pt x="47846" y="6000"/>
                  </a:lnTo>
                  <a:lnTo>
                    <a:pt x="70236" y="1372"/>
                  </a:lnTo>
                  <a:lnTo>
                    <a:pt x="96979" y="0"/>
                  </a:lnTo>
                  <a:lnTo>
                    <a:pt x="112778" y="5324"/>
                  </a:lnTo>
                  <a:lnTo>
                    <a:pt x="130749" y="14577"/>
                  </a:lnTo>
                  <a:lnTo>
                    <a:pt x="135110" y="15876"/>
                  </a:lnTo>
                  <a:lnTo>
                    <a:pt x="138018" y="19917"/>
                  </a:lnTo>
                  <a:lnTo>
                    <a:pt x="141248" y="32873"/>
                  </a:lnTo>
                  <a:lnTo>
                    <a:pt x="137040" y="49215"/>
                  </a:lnTo>
                  <a:lnTo>
                    <a:pt x="117090" y="90632"/>
                  </a:lnTo>
                  <a:lnTo>
                    <a:pt x="98984" y="116995"/>
                  </a:lnTo>
                  <a:lnTo>
                    <a:pt x="52502" y="156134"/>
                  </a:lnTo>
                  <a:lnTo>
                    <a:pt x="37624" y="167498"/>
                  </a:lnTo>
                  <a:lnTo>
                    <a:pt x="4361" y="209783"/>
                  </a:lnTo>
                  <a:lnTo>
                    <a:pt x="1110" y="216921"/>
                  </a:lnTo>
                  <a:lnTo>
                    <a:pt x="0" y="222738"/>
                  </a:lnTo>
                  <a:lnTo>
                    <a:pt x="319" y="227675"/>
                  </a:lnTo>
                  <a:lnTo>
                    <a:pt x="3707" y="232024"/>
                  </a:lnTo>
                  <a:lnTo>
                    <a:pt x="15937" y="239679"/>
                  </a:lnTo>
                  <a:lnTo>
                    <a:pt x="50787" y="244882"/>
                  </a:lnTo>
                  <a:lnTo>
                    <a:pt x="89570" y="246424"/>
                  </a:lnTo>
                  <a:lnTo>
                    <a:pt x="132929" y="246881"/>
                  </a:lnTo>
                  <a:lnTo>
                    <a:pt x="181932" y="23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76"/>
            <p:cNvSpPr/>
            <p:nvPr>
              <p:custDataLst>
                <p:tags r:id="rId92"/>
              </p:custDataLst>
            </p:nvPr>
          </p:nvSpPr>
          <p:spPr>
            <a:xfrm>
              <a:off x="5648325" y="16097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2" y="1058"/>
                  </a:lnTo>
                  <a:lnTo>
                    <a:pt x="15078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77"/>
            <p:cNvSpPr/>
            <p:nvPr>
              <p:custDataLst>
                <p:tags r:id="rId93"/>
              </p:custDataLst>
            </p:nvPr>
          </p:nvSpPr>
          <p:spPr>
            <a:xfrm>
              <a:off x="5402987" y="1430074"/>
              <a:ext cx="137182" cy="242645"/>
            </a:xfrm>
            <a:custGeom>
              <a:avLst/>
              <a:gdLst/>
              <a:ahLst/>
              <a:cxnLst/>
              <a:rect l="0" t="0" r="0" b="0"/>
              <a:pathLst>
                <a:path w="137182" h="242645">
                  <a:moveTo>
                    <a:pt x="73888" y="8201"/>
                  </a:moveTo>
                  <a:lnTo>
                    <a:pt x="73888" y="8201"/>
                  </a:lnTo>
                  <a:lnTo>
                    <a:pt x="68832" y="3145"/>
                  </a:lnTo>
                  <a:lnTo>
                    <a:pt x="63527" y="662"/>
                  </a:lnTo>
                  <a:lnTo>
                    <a:pt x="60631" y="0"/>
                  </a:lnTo>
                  <a:lnTo>
                    <a:pt x="57641" y="617"/>
                  </a:lnTo>
                  <a:lnTo>
                    <a:pt x="48378" y="6542"/>
                  </a:lnTo>
                  <a:lnTo>
                    <a:pt x="42090" y="12050"/>
                  </a:lnTo>
                  <a:lnTo>
                    <a:pt x="23083" y="57000"/>
                  </a:lnTo>
                  <a:lnTo>
                    <a:pt x="13561" y="94862"/>
                  </a:lnTo>
                  <a:lnTo>
                    <a:pt x="1921" y="134367"/>
                  </a:lnTo>
                  <a:lnTo>
                    <a:pt x="0" y="168585"/>
                  </a:lnTo>
                  <a:lnTo>
                    <a:pt x="5664" y="202360"/>
                  </a:lnTo>
                  <a:lnTo>
                    <a:pt x="11111" y="215497"/>
                  </a:lnTo>
                  <a:lnTo>
                    <a:pt x="30240" y="233899"/>
                  </a:lnTo>
                  <a:lnTo>
                    <a:pt x="47080" y="240803"/>
                  </a:lnTo>
                  <a:lnTo>
                    <a:pt x="56016" y="242644"/>
                  </a:lnTo>
                  <a:lnTo>
                    <a:pt x="64090" y="241755"/>
                  </a:lnTo>
                  <a:lnTo>
                    <a:pt x="98834" y="224544"/>
                  </a:lnTo>
                  <a:lnTo>
                    <a:pt x="108964" y="209481"/>
                  </a:lnTo>
                  <a:lnTo>
                    <a:pt x="129147" y="165317"/>
                  </a:lnTo>
                  <a:lnTo>
                    <a:pt x="137181" y="133423"/>
                  </a:lnTo>
                  <a:lnTo>
                    <a:pt x="132291" y="87656"/>
                  </a:lnTo>
                  <a:lnTo>
                    <a:pt x="123141" y="47318"/>
                  </a:lnTo>
                  <a:lnTo>
                    <a:pt x="106826" y="24730"/>
                  </a:lnTo>
                  <a:lnTo>
                    <a:pt x="96288" y="15547"/>
                  </a:lnTo>
                  <a:lnTo>
                    <a:pt x="75939" y="7555"/>
                  </a:lnTo>
                  <a:lnTo>
                    <a:pt x="56808" y="3681"/>
                  </a:lnTo>
                  <a:lnTo>
                    <a:pt x="41249" y="5486"/>
                  </a:lnTo>
                  <a:lnTo>
                    <a:pt x="35196" y="9566"/>
                  </a:lnTo>
                  <a:lnTo>
                    <a:pt x="25647" y="22566"/>
                  </a:lnTo>
                  <a:lnTo>
                    <a:pt x="19378" y="37622"/>
                  </a:lnTo>
                  <a:lnTo>
                    <a:pt x="16738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22"/>
          <p:cNvGrpSpPr/>
          <p:nvPr/>
        </p:nvGrpSpPr>
        <p:grpSpPr>
          <a:xfrm>
            <a:off x="6954974" y="1323975"/>
            <a:ext cx="617402" cy="495301"/>
            <a:chOff x="6954974" y="1323975"/>
            <a:chExt cx="617402" cy="495301"/>
          </a:xfrm>
        </p:grpSpPr>
        <p:sp>
          <p:nvSpPr>
            <p:cNvPr id="56" name="SMARTInkShape-578"/>
            <p:cNvSpPr/>
            <p:nvPr>
              <p:custDataLst>
                <p:tags r:id="rId84"/>
              </p:custDataLst>
            </p:nvPr>
          </p:nvSpPr>
          <p:spPr>
            <a:xfrm>
              <a:off x="7439025" y="1704975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92194" y="46644"/>
                  </a:lnTo>
                  <a:lnTo>
                    <a:pt x="49216" y="798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79"/>
            <p:cNvSpPr/>
            <p:nvPr>
              <p:custDataLst>
                <p:tags r:id="rId85"/>
              </p:custDataLst>
            </p:nvPr>
          </p:nvSpPr>
          <p:spPr>
            <a:xfrm>
              <a:off x="7334250" y="1323975"/>
              <a:ext cx="9526" cy="304801"/>
            </a:xfrm>
            <a:custGeom>
              <a:avLst/>
              <a:gdLst/>
              <a:ahLst/>
              <a:cxnLst/>
              <a:rect l="0" t="0" r="0" b="0"/>
              <a:pathLst>
                <a:path w="9526" h="3048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7538" y="11289"/>
                  </a:lnTo>
                  <a:lnTo>
                    <a:pt x="9132" y="53030"/>
                  </a:lnTo>
                  <a:lnTo>
                    <a:pt x="9409" y="94617"/>
                  </a:lnTo>
                  <a:lnTo>
                    <a:pt x="4435" y="130340"/>
                  </a:lnTo>
                  <a:lnTo>
                    <a:pt x="1314" y="176203"/>
                  </a:lnTo>
                  <a:lnTo>
                    <a:pt x="584" y="208840"/>
                  </a:lnTo>
                  <a:lnTo>
                    <a:pt x="173" y="248498"/>
                  </a:lnTo>
                  <a:lnTo>
                    <a:pt x="2873" y="276476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80"/>
            <p:cNvSpPr/>
            <p:nvPr>
              <p:custDataLst>
                <p:tags r:id="rId86"/>
              </p:custDataLst>
            </p:nvPr>
          </p:nvSpPr>
          <p:spPr>
            <a:xfrm>
              <a:off x="7143750" y="1592115"/>
              <a:ext cx="27675" cy="17611"/>
            </a:xfrm>
            <a:custGeom>
              <a:avLst/>
              <a:gdLst/>
              <a:ahLst/>
              <a:cxnLst/>
              <a:rect l="0" t="0" r="0" b="0"/>
              <a:pathLst>
                <a:path w="27675" h="17611">
                  <a:moveTo>
                    <a:pt x="0" y="17610"/>
                  </a:moveTo>
                  <a:lnTo>
                    <a:pt x="0" y="17610"/>
                  </a:lnTo>
                  <a:lnTo>
                    <a:pt x="5056" y="12554"/>
                  </a:lnTo>
                  <a:lnTo>
                    <a:pt x="13183" y="10071"/>
                  </a:lnTo>
                  <a:lnTo>
                    <a:pt x="18314" y="9409"/>
                  </a:lnTo>
                  <a:lnTo>
                    <a:pt x="21734" y="7909"/>
                  </a:lnTo>
                  <a:lnTo>
                    <a:pt x="24015" y="5851"/>
                  </a:lnTo>
                  <a:lnTo>
                    <a:pt x="27674" y="0"/>
                  </a:lnTo>
                  <a:lnTo>
                    <a:pt x="19050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81"/>
            <p:cNvSpPr/>
            <p:nvPr>
              <p:custDataLst>
                <p:tags r:id="rId87"/>
              </p:custDataLst>
            </p:nvPr>
          </p:nvSpPr>
          <p:spPr>
            <a:xfrm>
              <a:off x="6954974" y="1351101"/>
              <a:ext cx="103052" cy="306250"/>
            </a:xfrm>
            <a:custGeom>
              <a:avLst/>
              <a:gdLst/>
              <a:ahLst/>
              <a:cxnLst/>
              <a:rect l="0" t="0" r="0" b="0"/>
              <a:pathLst>
                <a:path w="103052" h="306250">
                  <a:moveTo>
                    <a:pt x="103051" y="87174"/>
                  </a:moveTo>
                  <a:lnTo>
                    <a:pt x="103051" y="87174"/>
                  </a:lnTo>
                  <a:lnTo>
                    <a:pt x="100229" y="47154"/>
                  </a:lnTo>
                  <a:lnTo>
                    <a:pt x="92690" y="25575"/>
                  </a:lnTo>
                  <a:lnTo>
                    <a:pt x="75605" y="3745"/>
                  </a:lnTo>
                  <a:lnTo>
                    <a:pt x="69937" y="863"/>
                  </a:lnTo>
                  <a:lnTo>
                    <a:pt x="64042" y="0"/>
                  </a:lnTo>
                  <a:lnTo>
                    <a:pt x="57994" y="483"/>
                  </a:lnTo>
                  <a:lnTo>
                    <a:pt x="45632" y="6664"/>
                  </a:lnTo>
                  <a:lnTo>
                    <a:pt x="25505" y="22823"/>
                  </a:lnTo>
                  <a:lnTo>
                    <a:pt x="5850" y="56902"/>
                  </a:lnTo>
                  <a:lnTo>
                    <a:pt x="521" y="81497"/>
                  </a:lnTo>
                  <a:lnTo>
                    <a:pt x="0" y="112538"/>
                  </a:lnTo>
                  <a:lnTo>
                    <a:pt x="3628" y="128786"/>
                  </a:lnTo>
                  <a:lnTo>
                    <a:pt x="16678" y="149833"/>
                  </a:lnTo>
                  <a:lnTo>
                    <a:pt x="25152" y="157356"/>
                  </a:lnTo>
                  <a:lnTo>
                    <a:pt x="28894" y="159362"/>
                  </a:lnTo>
                  <a:lnTo>
                    <a:pt x="33504" y="159641"/>
                  </a:lnTo>
                  <a:lnTo>
                    <a:pt x="79049" y="145936"/>
                  </a:lnTo>
                  <a:lnTo>
                    <a:pt x="84623" y="139396"/>
                  </a:lnTo>
                  <a:lnTo>
                    <a:pt x="102504" y="107253"/>
                  </a:lnTo>
                  <a:lnTo>
                    <a:pt x="102979" y="147804"/>
                  </a:lnTo>
                  <a:lnTo>
                    <a:pt x="100207" y="183455"/>
                  </a:lnTo>
                  <a:lnTo>
                    <a:pt x="95506" y="223652"/>
                  </a:lnTo>
                  <a:lnTo>
                    <a:pt x="93917" y="269472"/>
                  </a:lnTo>
                  <a:lnTo>
                    <a:pt x="93526" y="30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23"/>
          <p:cNvGrpSpPr/>
          <p:nvPr/>
        </p:nvGrpSpPr>
        <p:grpSpPr>
          <a:xfrm>
            <a:off x="7984113" y="1214595"/>
            <a:ext cx="1058731" cy="699931"/>
            <a:chOff x="7984113" y="1214595"/>
            <a:chExt cx="1058731" cy="699931"/>
          </a:xfrm>
        </p:grpSpPr>
        <p:sp>
          <p:nvSpPr>
            <p:cNvPr id="61" name="SMARTInkShape-582"/>
            <p:cNvSpPr/>
            <p:nvPr>
              <p:custDataLst>
                <p:tags r:id="rId79"/>
              </p:custDataLst>
            </p:nvPr>
          </p:nvSpPr>
          <p:spPr>
            <a:xfrm>
              <a:off x="8810625" y="1214595"/>
              <a:ext cx="232219" cy="699931"/>
            </a:xfrm>
            <a:custGeom>
              <a:avLst/>
              <a:gdLst/>
              <a:ahLst/>
              <a:cxnLst/>
              <a:rect l="0" t="0" r="0" b="0"/>
              <a:pathLst>
                <a:path w="232219" h="699931">
                  <a:moveTo>
                    <a:pt x="114300" y="14130"/>
                  </a:moveTo>
                  <a:lnTo>
                    <a:pt x="114300" y="14130"/>
                  </a:lnTo>
                  <a:lnTo>
                    <a:pt x="114300" y="873"/>
                  </a:lnTo>
                  <a:lnTo>
                    <a:pt x="116417" y="0"/>
                  </a:lnTo>
                  <a:lnTo>
                    <a:pt x="145871" y="8846"/>
                  </a:lnTo>
                  <a:lnTo>
                    <a:pt x="162225" y="17621"/>
                  </a:lnTo>
                  <a:lnTo>
                    <a:pt x="202212" y="54697"/>
                  </a:lnTo>
                  <a:lnTo>
                    <a:pt x="219135" y="86593"/>
                  </a:lnTo>
                  <a:lnTo>
                    <a:pt x="232218" y="133179"/>
                  </a:lnTo>
                  <a:lnTo>
                    <a:pt x="230914" y="150296"/>
                  </a:lnTo>
                  <a:lnTo>
                    <a:pt x="212790" y="193741"/>
                  </a:lnTo>
                  <a:lnTo>
                    <a:pt x="188637" y="230566"/>
                  </a:lnTo>
                  <a:lnTo>
                    <a:pt x="157677" y="275291"/>
                  </a:lnTo>
                  <a:lnTo>
                    <a:pt x="129615" y="319455"/>
                  </a:lnTo>
                  <a:lnTo>
                    <a:pt x="113076" y="346602"/>
                  </a:lnTo>
                  <a:lnTo>
                    <a:pt x="107235" y="371697"/>
                  </a:lnTo>
                  <a:lnTo>
                    <a:pt x="106563" y="409118"/>
                  </a:lnTo>
                  <a:lnTo>
                    <a:pt x="115280" y="451280"/>
                  </a:lnTo>
                  <a:lnTo>
                    <a:pt x="129245" y="493227"/>
                  </a:lnTo>
                  <a:lnTo>
                    <a:pt x="132538" y="531865"/>
                  </a:lnTo>
                  <a:lnTo>
                    <a:pt x="132185" y="578275"/>
                  </a:lnTo>
                  <a:lnTo>
                    <a:pt x="125714" y="603206"/>
                  </a:lnTo>
                  <a:lnTo>
                    <a:pt x="114046" y="622185"/>
                  </a:lnTo>
                  <a:lnTo>
                    <a:pt x="78802" y="667323"/>
                  </a:lnTo>
                  <a:lnTo>
                    <a:pt x="60408" y="685806"/>
                  </a:lnTo>
                  <a:lnTo>
                    <a:pt x="49426" y="692947"/>
                  </a:lnTo>
                  <a:lnTo>
                    <a:pt x="19641" y="698551"/>
                  </a:lnTo>
                  <a:lnTo>
                    <a:pt x="0" y="699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83"/>
            <p:cNvSpPr/>
            <p:nvPr>
              <p:custDataLst>
                <p:tags r:id="rId80"/>
              </p:custDataLst>
            </p:nvPr>
          </p:nvSpPr>
          <p:spPr>
            <a:xfrm>
              <a:off x="8639175" y="1344741"/>
              <a:ext cx="146512" cy="356769"/>
            </a:xfrm>
            <a:custGeom>
              <a:avLst/>
              <a:gdLst/>
              <a:ahLst/>
              <a:cxnLst/>
              <a:rect l="0" t="0" r="0" b="0"/>
              <a:pathLst>
                <a:path w="146512" h="356769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23370" y="4077"/>
                  </a:lnTo>
                  <a:lnTo>
                    <a:pt x="43848" y="0"/>
                  </a:lnTo>
                  <a:lnTo>
                    <a:pt x="68378" y="3849"/>
                  </a:lnTo>
                  <a:lnTo>
                    <a:pt x="110716" y="28920"/>
                  </a:lnTo>
                  <a:lnTo>
                    <a:pt x="115087" y="33525"/>
                  </a:lnTo>
                  <a:lnTo>
                    <a:pt x="119941" y="44285"/>
                  </a:lnTo>
                  <a:lnTo>
                    <a:pt x="122675" y="62244"/>
                  </a:lnTo>
                  <a:lnTo>
                    <a:pt x="117670" y="77510"/>
                  </a:lnTo>
                  <a:lnTo>
                    <a:pt x="109448" y="91704"/>
                  </a:lnTo>
                  <a:lnTo>
                    <a:pt x="62573" y="135813"/>
                  </a:lnTo>
                  <a:lnTo>
                    <a:pt x="53165" y="145160"/>
                  </a:lnTo>
                  <a:lnTo>
                    <a:pt x="52376" y="148059"/>
                  </a:lnTo>
                  <a:lnTo>
                    <a:pt x="52909" y="151051"/>
                  </a:lnTo>
                  <a:lnTo>
                    <a:pt x="57382" y="158255"/>
                  </a:lnTo>
                  <a:lnTo>
                    <a:pt x="101857" y="204831"/>
                  </a:lnTo>
                  <a:lnTo>
                    <a:pt x="125992" y="231151"/>
                  </a:lnTo>
                  <a:lnTo>
                    <a:pt x="145499" y="275071"/>
                  </a:lnTo>
                  <a:lnTo>
                    <a:pt x="146511" y="288164"/>
                  </a:lnTo>
                  <a:lnTo>
                    <a:pt x="138537" y="315306"/>
                  </a:lnTo>
                  <a:lnTo>
                    <a:pt x="130011" y="327213"/>
                  </a:lnTo>
                  <a:lnTo>
                    <a:pt x="97178" y="348537"/>
                  </a:lnTo>
                  <a:lnTo>
                    <a:pt x="67246" y="356768"/>
                  </a:lnTo>
                  <a:lnTo>
                    <a:pt x="60706" y="355807"/>
                  </a:lnTo>
                  <a:lnTo>
                    <a:pt x="47625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84"/>
            <p:cNvSpPr/>
            <p:nvPr>
              <p:custDataLst>
                <p:tags r:id="rId81"/>
              </p:custDataLst>
            </p:nvPr>
          </p:nvSpPr>
          <p:spPr>
            <a:xfrm>
              <a:off x="8410575" y="1571625"/>
              <a:ext cx="28576" cy="9133"/>
            </a:xfrm>
            <a:custGeom>
              <a:avLst/>
              <a:gdLst/>
              <a:ahLst/>
              <a:cxnLst/>
              <a:rect l="0" t="0" r="0" b="0"/>
              <a:pathLst>
                <a:path w="28576" h="9133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9"/>
                  </a:lnTo>
                  <a:lnTo>
                    <a:pt x="25535" y="9132"/>
                  </a:lnTo>
                  <a:lnTo>
                    <a:pt x="26548" y="820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85"/>
            <p:cNvSpPr/>
            <p:nvPr>
              <p:custDataLst>
                <p:tags r:id="rId82"/>
              </p:custDataLst>
            </p:nvPr>
          </p:nvSpPr>
          <p:spPr>
            <a:xfrm>
              <a:off x="8210550" y="1375637"/>
              <a:ext cx="152401" cy="274254"/>
            </a:xfrm>
            <a:custGeom>
              <a:avLst/>
              <a:gdLst/>
              <a:ahLst/>
              <a:cxnLst/>
              <a:rect l="0" t="0" r="0" b="0"/>
              <a:pathLst>
                <a:path w="152401" h="274254">
                  <a:moveTo>
                    <a:pt x="152400" y="5488"/>
                  </a:moveTo>
                  <a:lnTo>
                    <a:pt x="152400" y="5488"/>
                  </a:lnTo>
                  <a:lnTo>
                    <a:pt x="152400" y="432"/>
                  </a:lnTo>
                  <a:lnTo>
                    <a:pt x="151342" y="0"/>
                  </a:lnTo>
                  <a:lnTo>
                    <a:pt x="147344" y="2344"/>
                  </a:lnTo>
                  <a:lnTo>
                    <a:pt x="101356" y="47042"/>
                  </a:lnTo>
                  <a:lnTo>
                    <a:pt x="74599" y="88846"/>
                  </a:lnTo>
                  <a:lnTo>
                    <a:pt x="50485" y="126258"/>
                  </a:lnTo>
                  <a:lnTo>
                    <a:pt x="31656" y="162039"/>
                  </a:lnTo>
                  <a:lnTo>
                    <a:pt x="22785" y="199452"/>
                  </a:lnTo>
                  <a:lnTo>
                    <a:pt x="25212" y="237349"/>
                  </a:lnTo>
                  <a:lnTo>
                    <a:pt x="32634" y="260219"/>
                  </a:lnTo>
                  <a:lnTo>
                    <a:pt x="41315" y="269691"/>
                  </a:lnTo>
                  <a:lnTo>
                    <a:pt x="46593" y="273698"/>
                  </a:lnTo>
                  <a:lnTo>
                    <a:pt x="52229" y="274253"/>
                  </a:lnTo>
                  <a:lnTo>
                    <a:pt x="64135" y="269225"/>
                  </a:lnTo>
                  <a:lnTo>
                    <a:pt x="73660" y="257113"/>
                  </a:lnTo>
                  <a:lnTo>
                    <a:pt x="80363" y="241146"/>
                  </a:lnTo>
                  <a:lnTo>
                    <a:pt x="83341" y="223467"/>
                  </a:lnTo>
                  <a:lnTo>
                    <a:pt x="79021" y="207848"/>
                  </a:lnTo>
                  <a:lnTo>
                    <a:pt x="74906" y="200720"/>
                  </a:lnTo>
                  <a:lnTo>
                    <a:pt x="61867" y="189977"/>
                  </a:lnTo>
                  <a:lnTo>
                    <a:pt x="16235" y="162259"/>
                  </a:lnTo>
                  <a:lnTo>
                    <a:pt x="7921" y="159830"/>
                  </a:lnTo>
                  <a:lnTo>
                    <a:pt x="5280" y="160241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86"/>
            <p:cNvSpPr/>
            <p:nvPr>
              <p:custDataLst>
                <p:tags r:id="rId83"/>
              </p:custDataLst>
            </p:nvPr>
          </p:nvSpPr>
          <p:spPr>
            <a:xfrm>
              <a:off x="7984113" y="1344503"/>
              <a:ext cx="121663" cy="322373"/>
            </a:xfrm>
            <a:custGeom>
              <a:avLst/>
              <a:gdLst/>
              <a:ahLst/>
              <a:cxnLst/>
              <a:rect l="0" t="0" r="0" b="0"/>
              <a:pathLst>
                <a:path w="121663" h="322373">
                  <a:moveTo>
                    <a:pt x="121662" y="36622"/>
                  </a:moveTo>
                  <a:lnTo>
                    <a:pt x="121662" y="36622"/>
                  </a:lnTo>
                  <a:lnTo>
                    <a:pt x="116606" y="36622"/>
                  </a:lnTo>
                  <a:lnTo>
                    <a:pt x="116175" y="35564"/>
                  </a:lnTo>
                  <a:lnTo>
                    <a:pt x="121041" y="26921"/>
                  </a:lnTo>
                  <a:lnTo>
                    <a:pt x="121387" y="22433"/>
                  </a:lnTo>
                  <a:lnTo>
                    <a:pt x="118717" y="16910"/>
                  </a:lnTo>
                  <a:lnTo>
                    <a:pt x="113437" y="9798"/>
                  </a:lnTo>
                  <a:lnTo>
                    <a:pt x="90640" y="1847"/>
                  </a:lnTo>
                  <a:lnTo>
                    <a:pt x="77535" y="0"/>
                  </a:lnTo>
                  <a:lnTo>
                    <a:pt x="58258" y="4016"/>
                  </a:lnTo>
                  <a:lnTo>
                    <a:pt x="34084" y="16966"/>
                  </a:lnTo>
                  <a:lnTo>
                    <a:pt x="21708" y="31061"/>
                  </a:lnTo>
                  <a:lnTo>
                    <a:pt x="1083" y="63873"/>
                  </a:lnTo>
                  <a:lnTo>
                    <a:pt x="0" y="67489"/>
                  </a:lnTo>
                  <a:lnTo>
                    <a:pt x="1396" y="72017"/>
                  </a:lnTo>
                  <a:lnTo>
                    <a:pt x="8591" y="82692"/>
                  </a:lnTo>
                  <a:lnTo>
                    <a:pt x="18844" y="88847"/>
                  </a:lnTo>
                  <a:lnTo>
                    <a:pt x="24542" y="90489"/>
                  </a:lnTo>
                  <a:lnTo>
                    <a:pt x="39339" y="86668"/>
                  </a:lnTo>
                  <a:lnTo>
                    <a:pt x="82952" y="67633"/>
                  </a:lnTo>
                  <a:lnTo>
                    <a:pt x="107876" y="49394"/>
                  </a:lnTo>
                  <a:lnTo>
                    <a:pt x="110355" y="49370"/>
                  </a:lnTo>
                  <a:lnTo>
                    <a:pt x="115931" y="52166"/>
                  </a:lnTo>
                  <a:lnTo>
                    <a:pt x="117841" y="54393"/>
                  </a:lnTo>
                  <a:lnTo>
                    <a:pt x="119964" y="59690"/>
                  </a:lnTo>
                  <a:lnTo>
                    <a:pt x="121326" y="102131"/>
                  </a:lnTo>
                  <a:lnTo>
                    <a:pt x="120505" y="146108"/>
                  </a:lnTo>
                  <a:lnTo>
                    <a:pt x="115086" y="189477"/>
                  </a:lnTo>
                  <a:lnTo>
                    <a:pt x="109898" y="233170"/>
                  </a:lnTo>
                  <a:lnTo>
                    <a:pt x="104051" y="276647"/>
                  </a:lnTo>
                  <a:lnTo>
                    <a:pt x="94537" y="318806"/>
                  </a:lnTo>
                  <a:lnTo>
                    <a:pt x="95112" y="322112"/>
                  </a:lnTo>
                  <a:lnTo>
                    <a:pt x="102612" y="322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26"/>
          <p:cNvGrpSpPr/>
          <p:nvPr/>
        </p:nvGrpSpPr>
        <p:grpSpPr>
          <a:xfrm>
            <a:off x="1469498" y="2374018"/>
            <a:ext cx="1235563" cy="962552"/>
            <a:chOff x="1469498" y="2374018"/>
            <a:chExt cx="1235563" cy="962552"/>
          </a:xfrm>
        </p:grpSpPr>
        <p:sp>
          <p:nvSpPr>
            <p:cNvPr id="67" name="SMARTInkShape-587"/>
            <p:cNvSpPr/>
            <p:nvPr>
              <p:custDataLst>
                <p:tags r:id="rId72"/>
              </p:custDataLst>
            </p:nvPr>
          </p:nvSpPr>
          <p:spPr>
            <a:xfrm>
              <a:off x="1578388" y="2810541"/>
              <a:ext cx="278988" cy="66010"/>
            </a:xfrm>
            <a:custGeom>
              <a:avLst/>
              <a:gdLst/>
              <a:ahLst/>
              <a:cxnLst/>
              <a:rect l="0" t="0" r="0" b="0"/>
              <a:pathLst>
                <a:path w="278988" h="66010">
                  <a:moveTo>
                    <a:pt x="40862" y="66009"/>
                  </a:moveTo>
                  <a:lnTo>
                    <a:pt x="40862" y="66009"/>
                  </a:lnTo>
                  <a:lnTo>
                    <a:pt x="206" y="66009"/>
                  </a:lnTo>
                  <a:lnTo>
                    <a:pt x="0" y="64951"/>
                  </a:lnTo>
                  <a:lnTo>
                    <a:pt x="5415" y="60953"/>
                  </a:lnTo>
                  <a:lnTo>
                    <a:pt x="42405" y="48704"/>
                  </a:lnTo>
                  <a:lnTo>
                    <a:pt x="82359" y="33953"/>
                  </a:lnTo>
                  <a:lnTo>
                    <a:pt x="125376" y="18951"/>
                  </a:lnTo>
                  <a:lnTo>
                    <a:pt x="164448" y="10852"/>
                  </a:lnTo>
                  <a:lnTo>
                    <a:pt x="203304" y="4393"/>
                  </a:lnTo>
                  <a:lnTo>
                    <a:pt x="243673" y="0"/>
                  </a:lnTo>
                  <a:lnTo>
                    <a:pt x="259059" y="688"/>
                  </a:lnTo>
                  <a:lnTo>
                    <a:pt x="278987" y="1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8"/>
            <p:cNvSpPr/>
            <p:nvPr>
              <p:custDataLst>
                <p:tags r:id="rId73"/>
              </p:custDataLst>
            </p:nvPr>
          </p:nvSpPr>
          <p:spPr>
            <a:xfrm>
              <a:off x="2288534" y="2976720"/>
              <a:ext cx="207017" cy="233206"/>
            </a:xfrm>
            <a:custGeom>
              <a:avLst/>
              <a:gdLst/>
              <a:ahLst/>
              <a:cxnLst/>
              <a:rect l="0" t="0" r="0" b="0"/>
              <a:pathLst>
                <a:path w="207017" h="233206">
                  <a:moveTo>
                    <a:pt x="178441" y="14130"/>
                  </a:moveTo>
                  <a:lnTo>
                    <a:pt x="178441" y="14130"/>
                  </a:lnTo>
                  <a:lnTo>
                    <a:pt x="183497" y="9074"/>
                  </a:lnTo>
                  <a:lnTo>
                    <a:pt x="185980" y="3769"/>
                  </a:lnTo>
                  <a:lnTo>
                    <a:pt x="186642" y="873"/>
                  </a:lnTo>
                  <a:lnTo>
                    <a:pt x="189200" y="0"/>
                  </a:lnTo>
                  <a:lnTo>
                    <a:pt x="197687" y="1853"/>
                  </a:lnTo>
                  <a:lnTo>
                    <a:pt x="199738" y="5945"/>
                  </a:lnTo>
                  <a:lnTo>
                    <a:pt x="199195" y="18959"/>
                  </a:lnTo>
                  <a:lnTo>
                    <a:pt x="190223" y="51067"/>
                  </a:lnTo>
                  <a:lnTo>
                    <a:pt x="170089" y="88635"/>
                  </a:lnTo>
                  <a:lnTo>
                    <a:pt x="146295" y="133583"/>
                  </a:lnTo>
                  <a:lnTo>
                    <a:pt x="126466" y="157944"/>
                  </a:lnTo>
                  <a:lnTo>
                    <a:pt x="82618" y="191636"/>
                  </a:lnTo>
                  <a:lnTo>
                    <a:pt x="64559" y="200780"/>
                  </a:lnTo>
                  <a:lnTo>
                    <a:pt x="42393" y="203489"/>
                  </a:lnTo>
                  <a:lnTo>
                    <a:pt x="27664" y="198478"/>
                  </a:lnTo>
                  <a:lnTo>
                    <a:pt x="20773" y="194179"/>
                  </a:lnTo>
                  <a:lnTo>
                    <a:pt x="10294" y="180935"/>
                  </a:lnTo>
                  <a:lnTo>
                    <a:pt x="3167" y="164466"/>
                  </a:lnTo>
                  <a:lnTo>
                    <a:pt x="0" y="146563"/>
                  </a:lnTo>
                  <a:lnTo>
                    <a:pt x="4237" y="130844"/>
                  </a:lnTo>
                  <a:lnTo>
                    <a:pt x="8330" y="123690"/>
                  </a:lnTo>
                  <a:lnTo>
                    <a:pt x="13175" y="118920"/>
                  </a:lnTo>
                  <a:lnTo>
                    <a:pt x="24203" y="113620"/>
                  </a:lnTo>
                  <a:lnTo>
                    <a:pt x="38983" y="114087"/>
                  </a:lnTo>
                  <a:lnTo>
                    <a:pt x="55076" y="118880"/>
                  </a:lnTo>
                  <a:lnTo>
                    <a:pt x="102082" y="149836"/>
                  </a:lnTo>
                  <a:lnTo>
                    <a:pt x="146682" y="192068"/>
                  </a:lnTo>
                  <a:lnTo>
                    <a:pt x="207016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89"/>
            <p:cNvSpPr/>
            <p:nvPr>
              <p:custDataLst>
                <p:tags r:id="rId74"/>
              </p:custDataLst>
            </p:nvPr>
          </p:nvSpPr>
          <p:spPr>
            <a:xfrm>
              <a:off x="1714630" y="2374018"/>
              <a:ext cx="218946" cy="315994"/>
            </a:xfrm>
            <a:custGeom>
              <a:avLst/>
              <a:gdLst/>
              <a:ahLst/>
              <a:cxnLst/>
              <a:rect l="0" t="0" r="0" b="0"/>
              <a:pathLst>
                <a:path w="218946" h="315994">
                  <a:moveTo>
                    <a:pt x="47495" y="121532"/>
                  </a:moveTo>
                  <a:lnTo>
                    <a:pt x="47495" y="121532"/>
                  </a:lnTo>
                  <a:lnTo>
                    <a:pt x="52551" y="116476"/>
                  </a:lnTo>
                  <a:lnTo>
                    <a:pt x="52983" y="114986"/>
                  </a:lnTo>
                  <a:lnTo>
                    <a:pt x="52212" y="113993"/>
                  </a:lnTo>
                  <a:lnTo>
                    <a:pt x="50640" y="113331"/>
                  </a:lnTo>
                  <a:lnTo>
                    <a:pt x="49591" y="113948"/>
                  </a:lnTo>
                  <a:lnTo>
                    <a:pt x="42715" y="130437"/>
                  </a:lnTo>
                  <a:lnTo>
                    <a:pt x="35772" y="177869"/>
                  </a:lnTo>
                  <a:lnTo>
                    <a:pt x="24836" y="221678"/>
                  </a:lnTo>
                  <a:lnTo>
                    <a:pt x="12160" y="265783"/>
                  </a:lnTo>
                  <a:lnTo>
                    <a:pt x="2099" y="313211"/>
                  </a:lnTo>
                  <a:lnTo>
                    <a:pt x="1356" y="315993"/>
                  </a:lnTo>
                  <a:lnTo>
                    <a:pt x="861" y="315731"/>
                  </a:lnTo>
                  <a:lnTo>
                    <a:pt x="0" y="279384"/>
                  </a:lnTo>
                  <a:lnTo>
                    <a:pt x="4965" y="236859"/>
                  </a:lnTo>
                  <a:lnTo>
                    <a:pt x="13139" y="190746"/>
                  </a:lnTo>
                  <a:lnTo>
                    <a:pt x="22264" y="153681"/>
                  </a:lnTo>
                  <a:lnTo>
                    <a:pt x="36726" y="117535"/>
                  </a:lnTo>
                  <a:lnTo>
                    <a:pt x="49361" y="74957"/>
                  </a:lnTo>
                  <a:lnTo>
                    <a:pt x="68599" y="30487"/>
                  </a:lnTo>
                  <a:lnTo>
                    <a:pt x="72749" y="18273"/>
                  </a:lnTo>
                  <a:lnTo>
                    <a:pt x="80239" y="9317"/>
                  </a:lnTo>
                  <a:lnTo>
                    <a:pt x="89564" y="2867"/>
                  </a:lnTo>
                  <a:lnTo>
                    <a:pt x="97237" y="0"/>
                  </a:lnTo>
                  <a:lnTo>
                    <a:pt x="101823" y="2411"/>
                  </a:lnTo>
                  <a:lnTo>
                    <a:pt x="118390" y="22031"/>
                  </a:lnTo>
                  <a:lnTo>
                    <a:pt x="142952" y="68873"/>
                  </a:lnTo>
                  <a:lnTo>
                    <a:pt x="158073" y="113600"/>
                  </a:lnTo>
                  <a:lnTo>
                    <a:pt x="171666" y="157019"/>
                  </a:lnTo>
                  <a:lnTo>
                    <a:pt x="184088" y="199685"/>
                  </a:lnTo>
                  <a:lnTo>
                    <a:pt x="196734" y="241745"/>
                  </a:lnTo>
                  <a:lnTo>
                    <a:pt x="218945" y="28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90"/>
            <p:cNvSpPr/>
            <p:nvPr>
              <p:custDataLst>
                <p:tags r:id="rId75"/>
              </p:custDataLst>
            </p:nvPr>
          </p:nvSpPr>
          <p:spPr>
            <a:xfrm>
              <a:off x="1469498" y="2981325"/>
              <a:ext cx="406928" cy="132566"/>
            </a:xfrm>
            <a:custGeom>
              <a:avLst/>
              <a:gdLst/>
              <a:ahLst/>
              <a:cxnLst/>
              <a:rect l="0" t="0" r="0" b="0"/>
              <a:pathLst>
                <a:path w="406928" h="132566">
                  <a:moveTo>
                    <a:pt x="16402" y="114300"/>
                  </a:moveTo>
                  <a:lnTo>
                    <a:pt x="16402" y="114300"/>
                  </a:lnTo>
                  <a:lnTo>
                    <a:pt x="0" y="130702"/>
                  </a:lnTo>
                  <a:lnTo>
                    <a:pt x="1234" y="131585"/>
                  </a:lnTo>
                  <a:lnTo>
                    <a:pt x="8249" y="132565"/>
                  </a:lnTo>
                  <a:lnTo>
                    <a:pt x="55459" y="120024"/>
                  </a:lnTo>
                  <a:lnTo>
                    <a:pt x="102253" y="104692"/>
                  </a:lnTo>
                  <a:lnTo>
                    <a:pt x="140252" y="92059"/>
                  </a:lnTo>
                  <a:lnTo>
                    <a:pt x="184878" y="78314"/>
                  </a:lnTo>
                  <a:lnTo>
                    <a:pt x="225364" y="59135"/>
                  </a:lnTo>
                  <a:lnTo>
                    <a:pt x="268992" y="44842"/>
                  </a:lnTo>
                  <a:lnTo>
                    <a:pt x="310771" y="31828"/>
                  </a:lnTo>
                  <a:lnTo>
                    <a:pt x="349598" y="19065"/>
                  </a:lnTo>
                  <a:lnTo>
                    <a:pt x="406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91"/>
            <p:cNvSpPr/>
            <p:nvPr>
              <p:custDataLst>
                <p:tags r:id="rId76"/>
              </p:custDataLst>
            </p:nvPr>
          </p:nvSpPr>
          <p:spPr>
            <a:xfrm>
              <a:off x="2600325" y="2871494"/>
              <a:ext cx="104736" cy="357482"/>
            </a:xfrm>
            <a:custGeom>
              <a:avLst/>
              <a:gdLst/>
              <a:ahLst/>
              <a:cxnLst/>
              <a:rect l="0" t="0" r="0" b="0"/>
              <a:pathLst>
                <a:path w="104736" h="357482">
                  <a:moveTo>
                    <a:pt x="57150" y="5056"/>
                  </a:moveTo>
                  <a:lnTo>
                    <a:pt x="57150" y="5056"/>
                  </a:lnTo>
                  <a:lnTo>
                    <a:pt x="67263" y="0"/>
                  </a:lnTo>
                  <a:lnTo>
                    <a:pt x="77872" y="339"/>
                  </a:lnTo>
                  <a:lnTo>
                    <a:pt x="83665" y="1911"/>
                  </a:lnTo>
                  <a:lnTo>
                    <a:pt x="92924" y="9303"/>
                  </a:lnTo>
                  <a:lnTo>
                    <a:pt x="96874" y="14237"/>
                  </a:lnTo>
                  <a:lnTo>
                    <a:pt x="101263" y="31009"/>
                  </a:lnTo>
                  <a:lnTo>
                    <a:pt x="104081" y="76270"/>
                  </a:lnTo>
                  <a:lnTo>
                    <a:pt x="104638" y="120488"/>
                  </a:lnTo>
                  <a:lnTo>
                    <a:pt x="104735" y="160731"/>
                  </a:lnTo>
                  <a:lnTo>
                    <a:pt x="101945" y="203846"/>
                  </a:lnTo>
                  <a:lnTo>
                    <a:pt x="88527" y="245997"/>
                  </a:lnTo>
                  <a:lnTo>
                    <a:pt x="70482" y="284659"/>
                  </a:lnTo>
                  <a:lnTo>
                    <a:pt x="36971" y="327692"/>
                  </a:lnTo>
                  <a:lnTo>
                    <a:pt x="0" y="35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2"/>
            <p:cNvSpPr/>
            <p:nvPr>
              <p:custDataLst>
                <p:tags r:id="rId77"/>
              </p:custDataLst>
            </p:nvPr>
          </p:nvSpPr>
          <p:spPr>
            <a:xfrm>
              <a:off x="2028991" y="2819792"/>
              <a:ext cx="209385" cy="516778"/>
            </a:xfrm>
            <a:custGeom>
              <a:avLst/>
              <a:gdLst/>
              <a:ahLst/>
              <a:cxnLst/>
              <a:rect l="0" t="0" r="0" b="0"/>
              <a:pathLst>
                <a:path w="209385" h="516778">
                  <a:moveTo>
                    <a:pt x="209384" y="9133"/>
                  </a:moveTo>
                  <a:lnTo>
                    <a:pt x="209384" y="9133"/>
                  </a:lnTo>
                  <a:lnTo>
                    <a:pt x="209384" y="4077"/>
                  </a:lnTo>
                  <a:lnTo>
                    <a:pt x="208326" y="2587"/>
                  </a:lnTo>
                  <a:lnTo>
                    <a:pt x="206562" y="1594"/>
                  </a:lnTo>
                  <a:lnTo>
                    <a:pt x="196126" y="0"/>
                  </a:lnTo>
                  <a:lnTo>
                    <a:pt x="164328" y="12900"/>
                  </a:lnTo>
                  <a:lnTo>
                    <a:pt x="145704" y="27065"/>
                  </a:lnTo>
                  <a:lnTo>
                    <a:pt x="107768" y="71490"/>
                  </a:lnTo>
                  <a:lnTo>
                    <a:pt x="83571" y="114594"/>
                  </a:lnTo>
                  <a:lnTo>
                    <a:pt x="60093" y="161623"/>
                  </a:lnTo>
                  <a:lnTo>
                    <a:pt x="36214" y="209170"/>
                  </a:lnTo>
                  <a:lnTo>
                    <a:pt x="22346" y="253806"/>
                  </a:lnTo>
                  <a:lnTo>
                    <a:pt x="9416" y="294295"/>
                  </a:lnTo>
                  <a:lnTo>
                    <a:pt x="1727" y="332867"/>
                  </a:lnTo>
                  <a:lnTo>
                    <a:pt x="395" y="376693"/>
                  </a:lnTo>
                  <a:lnTo>
                    <a:pt x="0" y="419782"/>
                  </a:lnTo>
                  <a:lnTo>
                    <a:pt x="10217" y="467206"/>
                  </a:lnTo>
                  <a:lnTo>
                    <a:pt x="13106" y="476440"/>
                  </a:lnTo>
                  <a:lnTo>
                    <a:pt x="24783" y="492345"/>
                  </a:lnTo>
                  <a:lnTo>
                    <a:pt x="48036" y="514745"/>
                  </a:lnTo>
                  <a:lnTo>
                    <a:pt x="67118" y="516777"/>
                  </a:lnTo>
                  <a:lnTo>
                    <a:pt x="92180" y="513094"/>
                  </a:lnTo>
                  <a:lnTo>
                    <a:pt x="142709" y="494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93"/>
            <p:cNvSpPr/>
            <p:nvPr>
              <p:custDataLst>
                <p:tags r:id="rId78"/>
              </p:custDataLst>
            </p:nvPr>
          </p:nvSpPr>
          <p:spPr>
            <a:xfrm>
              <a:off x="1571625" y="2847975"/>
              <a:ext cx="85726" cy="448176"/>
            </a:xfrm>
            <a:custGeom>
              <a:avLst/>
              <a:gdLst/>
              <a:ahLst/>
              <a:cxnLst/>
              <a:rect l="0" t="0" r="0" b="0"/>
              <a:pathLst>
                <a:path w="85726" h="448176">
                  <a:moveTo>
                    <a:pt x="85725" y="0"/>
                  </a:moveTo>
                  <a:lnTo>
                    <a:pt x="85725" y="0"/>
                  </a:lnTo>
                  <a:lnTo>
                    <a:pt x="80669" y="5056"/>
                  </a:lnTo>
                  <a:lnTo>
                    <a:pt x="78186" y="13183"/>
                  </a:lnTo>
                  <a:lnTo>
                    <a:pt x="76462" y="56966"/>
                  </a:lnTo>
                  <a:lnTo>
                    <a:pt x="73429" y="99721"/>
                  </a:lnTo>
                  <a:lnTo>
                    <a:pt x="62953" y="144346"/>
                  </a:lnTo>
                  <a:lnTo>
                    <a:pt x="56907" y="176337"/>
                  </a:lnTo>
                  <a:lnTo>
                    <a:pt x="50375" y="221581"/>
                  </a:lnTo>
                  <a:lnTo>
                    <a:pt x="48440" y="257918"/>
                  </a:lnTo>
                  <a:lnTo>
                    <a:pt x="42730" y="303065"/>
                  </a:lnTo>
                  <a:lnTo>
                    <a:pt x="31410" y="344674"/>
                  </a:lnTo>
                  <a:lnTo>
                    <a:pt x="22124" y="384465"/>
                  </a:lnTo>
                  <a:lnTo>
                    <a:pt x="9505" y="424605"/>
                  </a:lnTo>
                  <a:lnTo>
                    <a:pt x="1878" y="448175"/>
                  </a:lnTo>
                  <a:lnTo>
                    <a:pt x="1252" y="448008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27"/>
          <p:cNvGrpSpPr/>
          <p:nvPr/>
        </p:nvGrpSpPr>
        <p:grpSpPr>
          <a:xfrm>
            <a:off x="3200792" y="3067050"/>
            <a:ext cx="256784" cy="126764"/>
            <a:chOff x="3200792" y="3067050"/>
            <a:chExt cx="256784" cy="126764"/>
          </a:xfrm>
        </p:grpSpPr>
        <p:sp>
          <p:nvSpPr>
            <p:cNvPr id="75" name="SMARTInkShape-594"/>
            <p:cNvSpPr/>
            <p:nvPr>
              <p:custDataLst>
                <p:tags r:id="rId70"/>
              </p:custDataLst>
            </p:nvPr>
          </p:nvSpPr>
          <p:spPr>
            <a:xfrm>
              <a:off x="3215728" y="3143250"/>
              <a:ext cx="241848" cy="50564"/>
            </a:xfrm>
            <a:custGeom>
              <a:avLst/>
              <a:gdLst/>
              <a:ahLst/>
              <a:cxnLst/>
              <a:rect l="0" t="0" r="0" b="0"/>
              <a:pathLst>
                <a:path w="241848" h="50564">
                  <a:moveTo>
                    <a:pt x="22772" y="0"/>
                  </a:moveTo>
                  <a:lnTo>
                    <a:pt x="22772" y="0"/>
                  </a:lnTo>
                  <a:lnTo>
                    <a:pt x="1313" y="34716"/>
                  </a:lnTo>
                  <a:lnTo>
                    <a:pt x="0" y="40077"/>
                  </a:lnTo>
                  <a:lnTo>
                    <a:pt x="182" y="44710"/>
                  </a:lnTo>
                  <a:lnTo>
                    <a:pt x="1362" y="48857"/>
                  </a:lnTo>
                  <a:lnTo>
                    <a:pt x="7440" y="50563"/>
                  </a:lnTo>
                  <a:lnTo>
                    <a:pt x="52395" y="48519"/>
                  </a:lnTo>
                  <a:lnTo>
                    <a:pt x="97298" y="47802"/>
                  </a:lnTo>
                  <a:lnTo>
                    <a:pt x="137163" y="47677"/>
                  </a:lnTo>
                  <a:lnTo>
                    <a:pt x="181775" y="41090"/>
                  </a:lnTo>
                  <a:lnTo>
                    <a:pt x="24184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95"/>
            <p:cNvSpPr/>
            <p:nvPr>
              <p:custDataLst>
                <p:tags r:id="rId71"/>
              </p:custDataLst>
            </p:nvPr>
          </p:nvSpPr>
          <p:spPr>
            <a:xfrm>
              <a:off x="3200792" y="3067050"/>
              <a:ext cx="209159" cy="28576"/>
            </a:xfrm>
            <a:custGeom>
              <a:avLst/>
              <a:gdLst/>
              <a:ahLst/>
              <a:cxnLst/>
              <a:rect l="0" t="0" r="0" b="0"/>
              <a:pathLst>
                <a:path w="209159" h="28576">
                  <a:moveTo>
                    <a:pt x="9133" y="28575"/>
                  </a:moveTo>
                  <a:lnTo>
                    <a:pt x="9133" y="28575"/>
                  </a:lnTo>
                  <a:lnTo>
                    <a:pt x="0" y="28575"/>
                  </a:lnTo>
                  <a:lnTo>
                    <a:pt x="15952" y="27517"/>
                  </a:lnTo>
                  <a:lnTo>
                    <a:pt x="62713" y="20374"/>
                  </a:lnTo>
                  <a:lnTo>
                    <a:pt x="108107" y="12766"/>
                  </a:lnTo>
                  <a:lnTo>
                    <a:pt x="149703" y="9951"/>
                  </a:lnTo>
                  <a:lnTo>
                    <a:pt x="209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28"/>
          <p:cNvGrpSpPr/>
          <p:nvPr/>
        </p:nvGrpSpPr>
        <p:grpSpPr>
          <a:xfrm>
            <a:off x="4038600" y="2507434"/>
            <a:ext cx="2228851" cy="1664517"/>
            <a:chOff x="4038600" y="2507434"/>
            <a:chExt cx="2228851" cy="1664517"/>
          </a:xfrm>
        </p:grpSpPr>
        <p:sp>
          <p:nvSpPr>
            <p:cNvPr id="78" name="SMARTInkShape-596"/>
            <p:cNvSpPr/>
            <p:nvPr>
              <p:custDataLst>
                <p:tags r:id="rId61"/>
              </p:custDataLst>
            </p:nvPr>
          </p:nvSpPr>
          <p:spPr>
            <a:xfrm>
              <a:off x="5020067" y="3917226"/>
              <a:ext cx="227282" cy="254725"/>
            </a:xfrm>
            <a:custGeom>
              <a:avLst/>
              <a:gdLst/>
              <a:ahLst/>
              <a:cxnLst/>
              <a:rect l="0" t="0" r="0" b="0"/>
              <a:pathLst>
                <a:path w="227282" h="254725">
                  <a:moveTo>
                    <a:pt x="9133" y="64224"/>
                  </a:moveTo>
                  <a:lnTo>
                    <a:pt x="9133" y="64224"/>
                  </a:lnTo>
                  <a:lnTo>
                    <a:pt x="0" y="64224"/>
                  </a:lnTo>
                  <a:lnTo>
                    <a:pt x="7844" y="98940"/>
                  </a:lnTo>
                  <a:lnTo>
                    <a:pt x="8878" y="138659"/>
                  </a:lnTo>
                  <a:lnTo>
                    <a:pt x="9083" y="180997"/>
                  </a:lnTo>
                  <a:lnTo>
                    <a:pt x="9129" y="228574"/>
                  </a:lnTo>
                  <a:lnTo>
                    <a:pt x="9130" y="230941"/>
                  </a:lnTo>
                  <a:lnTo>
                    <a:pt x="10191" y="218472"/>
                  </a:lnTo>
                  <a:lnTo>
                    <a:pt x="17775" y="172755"/>
                  </a:lnTo>
                  <a:lnTo>
                    <a:pt x="19454" y="134716"/>
                  </a:lnTo>
                  <a:lnTo>
                    <a:pt x="26146" y="89045"/>
                  </a:lnTo>
                  <a:lnTo>
                    <a:pt x="32837" y="53958"/>
                  </a:lnTo>
                  <a:lnTo>
                    <a:pt x="53682" y="15797"/>
                  </a:lnTo>
                  <a:lnTo>
                    <a:pt x="63857" y="8129"/>
                  </a:lnTo>
                  <a:lnTo>
                    <a:pt x="78963" y="2251"/>
                  </a:lnTo>
                  <a:lnTo>
                    <a:pt x="105318" y="0"/>
                  </a:lnTo>
                  <a:lnTo>
                    <a:pt x="139846" y="8185"/>
                  </a:lnTo>
                  <a:lnTo>
                    <a:pt x="172418" y="25050"/>
                  </a:lnTo>
                  <a:lnTo>
                    <a:pt x="194979" y="52734"/>
                  </a:lnTo>
                  <a:lnTo>
                    <a:pt x="217652" y="99243"/>
                  </a:lnTo>
                  <a:lnTo>
                    <a:pt x="223516" y="115772"/>
                  </a:lnTo>
                  <a:lnTo>
                    <a:pt x="227281" y="160876"/>
                  </a:lnTo>
                  <a:lnTo>
                    <a:pt x="225112" y="192345"/>
                  </a:lnTo>
                  <a:lnTo>
                    <a:pt x="210858" y="239806"/>
                  </a:lnTo>
                  <a:lnTo>
                    <a:pt x="209158" y="254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97"/>
            <p:cNvSpPr/>
            <p:nvPr>
              <p:custDataLst>
                <p:tags r:id="rId62"/>
              </p:custDataLst>
            </p:nvPr>
          </p:nvSpPr>
          <p:spPr>
            <a:xfrm>
              <a:off x="4038600" y="3581400"/>
              <a:ext cx="2228851" cy="161848"/>
            </a:xfrm>
            <a:custGeom>
              <a:avLst/>
              <a:gdLst/>
              <a:ahLst/>
              <a:cxnLst/>
              <a:rect l="0" t="0" r="0" b="0"/>
              <a:pathLst>
                <a:path w="2228851" h="161848">
                  <a:moveTo>
                    <a:pt x="0" y="152400"/>
                  </a:moveTo>
                  <a:lnTo>
                    <a:pt x="0" y="152400"/>
                  </a:lnTo>
                  <a:lnTo>
                    <a:pt x="5057" y="152400"/>
                  </a:lnTo>
                  <a:lnTo>
                    <a:pt x="40704" y="160601"/>
                  </a:lnTo>
                  <a:lnTo>
                    <a:pt x="77560" y="161532"/>
                  </a:lnTo>
                  <a:lnTo>
                    <a:pt x="109612" y="161750"/>
                  </a:lnTo>
                  <a:lnTo>
                    <a:pt x="142908" y="161847"/>
                  </a:lnTo>
                  <a:lnTo>
                    <a:pt x="186511" y="160844"/>
                  </a:lnTo>
                  <a:lnTo>
                    <a:pt x="231416" y="155372"/>
                  </a:lnTo>
                  <a:lnTo>
                    <a:pt x="273061" y="152222"/>
                  </a:lnTo>
                  <a:lnTo>
                    <a:pt x="318444" y="146115"/>
                  </a:lnTo>
                  <a:lnTo>
                    <a:pt x="349670" y="144315"/>
                  </a:lnTo>
                  <a:lnTo>
                    <a:pt x="384009" y="140693"/>
                  </a:lnTo>
                  <a:lnTo>
                    <a:pt x="419379" y="136613"/>
                  </a:lnTo>
                  <a:lnTo>
                    <a:pt x="452738" y="134801"/>
                  </a:lnTo>
                  <a:lnTo>
                    <a:pt x="490848" y="131172"/>
                  </a:lnTo>
                  <a:lnTo>
                    <a:pt x="531421" y="127090"/>
                  </a:lnTo>
                  <a:lnTo>
                    <a:pt x="570621" y="125276"/>
                  </a:lnTo>
                  <a:lnTo>
                    <a:pt x="612031" y="121648"/>
                  </a:lnTo>
                  <a:lnTo>
                    <a:pt x="656189" y="116507"/>
                  </a:lnTo>
                  <a:lnTo>
                    <a:pt x="679817" y="113655"/>
                  </a:lnTo>
                  <a:lnTo>
                    <a:pt x="704036" y="110695"/>
                  </a:lnTo>
                  <a:lnTo>
                    <a:pt x="750703" y="104584"/>
                  </a:lnTo>
                  <a:lnTo>
                    <a:pt x="797196" y="99398"/>
                  </a:lnTo>
                  <a:lnTo>
                    <a:pt x="821447" y="98015"/>
                  </a:lnTo>
                  <a:lnTo>
                    <a:pt x="846082" y="97094"/>
                  </a:lnTo>
                  <a:lnTo>
                    <a:pt x="872029" y="95421"/>
                  </a:lnTo>
                  <a:lnTo>
                    <a:pt x="898852" y="93247"/>
                  </a:lnTo>
                  <a:lnTo>
                    <a:pt x="926260" y="90740"/>
                  </a:lnTo>
                  <a:lnTo>
                    <a:pt x="952998" y="89068"/>
                  </a:lnTo>
                  <a:lnTo>
                    <a:pt x="979291" y="87954"/>
                  </a:lnTo>
                  <a:lnTo>
                    <a:pt x="1005286" y="87211"/>
                  </a:lnTo>
                  <a:lnTo>
                    <a:pt x="1032140" y="85657"/>
                  </a:lnTo>
                  <a:lnTo>
                    <a:pt x="1059569" y="83563"/>
                  </a:lnTo>
                  <a:lnTo>
                    <a:pt x="1087380" y="81109"/>
                  </a:lnTo>
                  <a:lnTo>
                    <a:pt x="1114387" y="79472"/>
                  </a:lnTo>
                  <a:lnTo>
                    <a:pt x="1140857" y="78382"/>
                  </a:lnTo>
                  <a:lnTo>
                    <a:pt x="1166972" y="77655"/>
                  </a:lnTo>
                  <a:lnTo>
                    <a:pt x="1193907" y="76111"/>
                  </a:lnTo>
                  <a:lnTo>
                    <a:pt x="1221387" y="74024"/>
                  </a:lnTo>
                  <a:lnTo>
                    <a:pt x="1249233" y="71575"/>
                  </a:lnTo>
                  <a:lnTo>
                    <a:pt x="1277322" y="68883"/>
                  </a:lnTo>
                  <a:lnTo>
                    <a:pt x="1305573" y="66030"/>
                  </a:lnTo>
                  <a:lnTo>
                    <a:pt x="1333932" y="63070"/>
                  </a:lnTo>
                  <a:lnTo>
                    <a:pt x="1361305" y="61097"/>
                  </a:lnTo>
                  <a:lnTo>
                    <a:pt x="1388020" y="59781"/>
                  </a:lnTo>
                  <a:lnTo>
                    <a:pt x="1414297" y="58904"/>
                  </a:lnTo>
                  <a:lnTo>
                    <a:pt x="1440281" y="57261"/>
                  </a:lnTo>
                  <a:lnTo>
                    <a:pt x="1466071" y="55107"/>
                  </a:lnTo>
                  <a:lnTo>
                    <a:pt x="1491731" y="52613"/>
                  </a:lnTo>
                  <a:lnTo>
                    <a:pt x="1517304" y="50951"/>
                  </a:lnTo>
                  <a:lnTo>
                    <a:pt x="1542819" y="49842"/>
                  </a:lnTo>
                  <a:lnTo>
                    <a:pt x="1568296" y="49103"/>
                  </a:lnTo>
                  <a:lnTo>
                    <a:pt x="1593747" y="47552"/>
                  </a:lnTo>
                  <a:lnTo>
                    <a:pt x="1619181" y="45460"/>
                  </a:lnTo>
                  <a:lnTo>
                    <a:pt x="1644605" y="43006"/>
                  </a:lnTo>
                  <a:lnTo>
                    <a:pt x="1670019" y="41371"/>
                  </a:lnTo>
                  <a:lnTo>
                    <a:pt x="1695430" y="40281"/>
                  </a:lnTo>
                  <a:lnTo>
                    <a:pt x="1720836" y="39554"/>
                  </a:lnTo>
                  <a:lnTo>
                    <a:pt x="1745182" y="39069"/>
                  </a:lnTo>
                  <a:lnTo>
                    <a:pt x="1791990" y="38531"/>
                  </a:lnTo>
                  <a:lnTo>
                    <a:pt x="1834665" y="35469"/>
                  </a:lnTo>
                  <a:lnTo>
                    <a:pt x="1874798" y="31639"/>
                  </a:lnTo>
                  <a:lnTo>
                    <a:pt x="1913801" y="29937"/>
                  </a:lnTo>
                  <a:lnTo>
                    <a:pt x="1952304" y="29180"/>
                  </a:lnTo>
                  <a:lnTo>
                    <a:pt x="1988465" y="27786"/>
                  </a:lnTo>
                  <a:lnTo>
                    <a:pt x="2032624" y="22109"/>
                  </a:lnTo>
                  <a:lnTo>
                    <a:pt x="2072519" y="19957"/>
                  </a:lnTo>
                  <a:lnTo>
                    <a:pt x="2113268" y="18260"/>
                  </a:lnTo>
                  <a:lnTo>
                    <a:pt x="2160384" y="12583"/>
                  </a:lnTo>
                  <a:lnTo>
                    <a:pt x="2204717" y="9928"/>
                  </a:lnTo>
                  <a:lnTo>
                    <a:pt x="2225110" y="4588"/>
                  </a:lnTo>
                  <a:lnTo>
                    <a:pt x="2228473" y="3058"/>
                  </a:lnTo>
                  <a:lnTo>
                    <a:pt x="2228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98"/>
            <p:cNvSpPr/>
            <p:nvPr>
              <p:custDataLst>
                <p:tags r:id="rId63"/>
              </p:custDataLst>
            </p:nvPr>
          </p:nvSpPr>
          <p:spPr>
            <a:xfrm>
              <a:off x="4229493" y="2507434"/>
              <a:ext cx="123433" cy="130992"/>
            </a:xfrm>
            <a:custGeom>
              <a:avLst/>
              <a:gdLst/>
              <a:ahLst/>
              <a:cxnLst/>
              <a:rect l="0" t="0" r="0" b="0"/>
              <a:pathLst>
                <a:path w="123433" h="130992">
                  <a:moveTo>
                    <a:pt x="9132" y="92891"/>
                  </a:moveTo>
                  <a:lnTo>
                    <a:pt x="9132" y="92891"/>
                  </a:lnTo>
                  <a:lnTo>
                    <a:pt x="9132" y="107080"/>
                  </a:lnTo>
                  <a:lnTo>
                    <a:pt x="6310" y="112602"/>
                  </a:lnTo>
                  <a:lnTo>
                    <a:pt x="2586" y="118585"/>
                  </a:lnTo>
                  <a:lnTo>
                    <a:pt x="0" y="129149"/>
                  </a:lnTo>
                  <a:lnTo>
                    <a:pt x="927" y="128705"/>
                  </a:lnTo>
                  <a:lnTo>
                    <a:pt x="4780" y="125389"/>
                  </a:lnTo>
                  <a:lnTo>
                    <a:pt x="7198" y="120387"/>
                  </a:lnTo>
                  <a:lnTo>
                    <a:pt x="14075" y="77720"/>
                  </a:lnTo>
                  <a:lnTo>
                    <a:pt x="28089" y="30511"/>
                  </a:lnTo>
                  <a:lnTo>
                    <a:pt x="38316" y="9582"/>
                  </a:lnTo>
                  <a:lnTo>
                    <a:pt x="44328" y="2948"/>
                  </a:lnTo>
                  <a:lnTo>
                    <a:pt x="50527" y="0"/>
                  </a:lnTo>
                  <a:lnTo>
                    <a:pt x="59632" y="1512"/>
                  </a:lnTo>
                  <a:lnTo>
                    <a:pt x="65024" y="3396"/>
                  </a:lnTo>
                  <a:lnTo>
                    <a:pt x="82725" y="21219"/>
                  </a:lnTo>
                  <a:lnTo>
                    <a:pt x="100065" y="49139"/>
                  </a:lnTo>
                  <a:lnTo>
                    <a:pt x="116932" y="93401"/>
                  </a:lnTo>
                  <a:lnTo>
                    <a:pt x="123432" y="130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99"/>
            <p:cNvSpPr/>
            <p:nvPr>
              <p:custDataLst>
                <p:tags r:id="rId64"/>
              </p:custDataLst>
            </p:nvPr>
          </p:nvSpPr>
          <p:spPr>
            <a:xfrm>
              <a:off x="4419600" y="3375887"/>
              <a:ext cx="26825" cy="91214"/>
            </a:xfrm>
            <a:custGeom>
              <a:avLst/>
              <a:gdLst/>
              <a:ahLst/>
              <a:cxnLst/>
              <a:rect l="0" t="0" r="0" b="0"/>
              <a:pathLst>
                <a:path w="26825" h="91214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9701" y="4450"/>
                  </a:lnTo>
                  <a:lnTo>
                    <a:pt x="22666" y="23526"/>
                  </a:lnTo>
                  <a:lnTo>
                    <a:pt x="26824" y="46111"/>
                  </a:lnTo>
                  <a:lnTo>
                    <a:pt x="1905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00"/>
            <p:cNvSpPr/>
            <p:nvPr>
              <p:custDataLst>
                <p:tags r:id="rId65"/>
              </p:custDataLst>
            </p:nvPr>
          </p:nvSpPr>
          <p:spPr>
            <a:xfrm>
              <a:off x="4257675" y="3476625"/>
              <a:ext cx="76201" cy="27252"/>
            </a:xfrm>
            <a:custGeom>
              <a:avLst/>
              <a:gdLst/>
              <a:ahLst/>
              <a:cxnLst/>
              <a:rect l="0" t="0" r="0" b="0"/>
              <a:pathLst>
                <a:path w="76201" h="27252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5596"/>
                  </a:lnTo>
                  <a:lnTo>
                    <a:pt x="2822" y="26589"/>
                  </a:lnTo>
                  <a:lnTo>
                    <a:pt x="5057" y="27251"/>
                  </a:lnTo>
                  <a:lnTo>
                    <a:pt x="30397" y="2070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01"/>
            <p:cNvSpPr/>
            <p:nvPr>
              <p:custDataLst>
                <p:tags r:id="rId66"/>
              </p:custDataLst>
            </p:nvPr>
          </p:nvSpPr>
          <p:spPr>
            <a:xfrm>
              <a:off x="4229100" y="3414249"/>
              <a:ext cx="104776" cy="14752"/>
            </a:xfrm>
            <a:custGeom>
              <a:avLst/>
              <a:gdLst/>
              <a:ahLst/>
              <a:cxnLst/>
              <a:rect l="0" t="0" r="0" b="0"/>
              <a:pathLst>
                <a:path w="104776" h="14752">
                  <a:moveTo>
                    <a:pt x="0" y="14751"/>
                  </a:moveTo>
                  <a:lnTo>
                    <a:pt x="0" y="14751"/>
                  </a:lnTo>
                  <a:lnTo>
                    <a:pt x="9721" y="13693"/>
                  </a:lnTo>
                  <a:lnTo>
                    <a:pt x="48905" y="6550"/>
                  </a:lnTo>
                  <a:lnTo>
                    <a:pt x="83861" y="0"/>
                  </a:lnTo>
                  <a:lnTo>
                    <a:pt x="104775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02"/>
            <p:cNvSpPr/>
            <p:nvPr>
              <p:custDataLst>
                <p:tags r:id="rId67"/>
              </p:custDataLst>
            </p:nvPr>
          </p:nvSpPr>
          <p:spPr>
            <a:xfrm>
              <a:off x="4107096" y="3271374"/>
              <a:ext cx="25315" cy="24277"/>
            </a:xfrm>
            <a:custGeom>
              <a:avLst/>
              <a:gdLst/>
              <a:ahLst/>
              <a:cxnLst/>
              <a:rect l="0" t="0" r="0" b="0"/>
              <a:pathLst>
                <a:path w="25315" h="24277">
                  <a:moveTo>
                    <a:pt x="7704" y="14751"/>
                  </a:moveTo>
                  <a:lnTo>
                    <a:pt x="7704" y="14751"/>
                  </a:lnTo>
                  <a:lnTo>
                    <a:pt x="15905" y="14751"/>
                  </a:lnTo>
                  <a:lnTo>
                    <a:pt x="25314" y="6550"/>
                  </a:lnTo>
                  <a:lnTo>
                    <a:pt x="24736" y="5050"/>
                  </a:lnTo>
                  <a:lnTo>
                    <a:pt x="21271" y="562"/>
                  </a:lnTo>
                  <a:lnTo>
                    <a:pt x="18865" y="0"/>
                  </a:lnTo>
                  <a:lnTo>
                    <a:pt x="16203" y="684"/>
                  </a:lnTo>
                  <a:lnTo>
                    <a:pt x="10423" y="3207"/>
                  </a:lnTo>
                  <a:lnTo>
                    <a:pt x="0" y="4960"/>
                  </a:lnTo>
                  <a:lnTo>
                    <a:pt x="3775" y="15260"/>
                  </a:lnTo>
                  <a:lnTo>
                    <a:pt x="6143" y="18265"/>
                  </a:lnTo>
                  <a:lnTo>
                    <a:pt x="17229" y="2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03"/>
            <p:cNvSpPr/>
            <p:nvPr>
              <p:custDataLst>
                <p:tags r:id="rId68"/>
              </p:custDataLst>
            </p:nvPr>
          </p:nvSpPr>
          <p:spPr>
            <a:xfrm>
              <a:off x="4133850" y="34194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7539" y="31084"/>
                  </a:lnTo>
                  <a:lnTo>
                    <a:pt x="11759" y="55071"/>
                  </a:lnTo>
                  <a:lnTo>
                    <a:pt x="16890" y="78406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04"/>
            <p:cNvSpPr/>
            <p:nvPr>
              <p:custDataLst>
                <p:tags r:id="rId69"/>
              </p:custDataLst>
            </p:nvPr>
          </p:nvSpPr>
          <p:spPr>
            <a:xfrm>
              <a:off x="4175983" y="2762250"/>
              <a:ext cx="424593" cy="426965"/>
            </a:xfrm>
            <a:custGeom>
              <a:avLst/>
              <a:gdLst/>
              <a:ahLst/>
              <a:cxnLst/>
              <a:rect l="0" t="0" r="0" b="0"/>
              <a:pathLst>
                <a:path w="424593" h="426965">
                  <a:moveTo>
                    <a:pt x="319817" y="0"/>
                  </a:moveTo>
                  <a:lnTo>
                    <a:pt x="319817" y="0"/>
                  </a:lnTo>
                  <a:lnTo>
                    <a:pt x="338440" y="0"/>
                  </a:lnTo>
                  <a:lnTo>
                    <a:pt x="328627" y="0"/>
                  </a:lnTo>
                  <a:lnTo>
                    <a:pt x="320910" y="2822"/>
                  </a:lnTo>
                  <a:lnTo>
                    <a:pt x="288877" y="16246"/>
                  </a:lnTo>
                  <a:lnTo>
                    <a:pt x="243306" y="36856"/>
                  </a:lnTo>
                  <a:lnTo>
                    <a:pt x="198910" y="59648"/>
                  </a:lnTo>
                  <a:lnTo>
                    <a:pt x="155646" y="78261"/>
                  </a:lnTo>
                  <a:lnTo>
                    <a:pt x="116762" y="96950"/>
                  </a:lnTo>
                  <a:lnTo>
                    <a:pt x="75606" y="118438"/>
                  </a:lnTo>
                  <a:lnTo>
                    <a:pt x="43170" y="144295"/>
                  </a:lnTo>
                  <a:lnTo>
                    <a:pt x="38112" y="151620"/>
                  </a:lnTo>
                  <a:lnTo>
                    <a:pt x="35266" y="161693"/>
                  </a:lnTo>
                  <a:lnTo>
                    <a:pt x="34867" y="164946"/>
                  </a:lnTo>
                  <a:lnTo>
                    <a:pt x="36716" y="168172"/>
                  </a:lnTo>
                  <a:lnTo>
                    <a:pt x="44417" y="174579"/>
                  </a:lnTo>
                  <a:lnTo>
                    <a:pt x="70765" y="184137"/>
                  </a:lnTo>
                  <a:lnTo>
                    <a:pt x="115496" y="188614"/>
                  </a:lnTo>
                  <a:lnTo>
                    <a:pt x="158853" y="189941"/>
                  </a:lnTo>
                  <a:lnTo>
                    <a:pt x="203567" y="195391"/>
                  </a:lnTo>
                  <a:lnTo>
                    <a:pt x="250330" y="198652"/>
                  </a:lnTo>
                  <a:lnTo>
                    <a:pt x="277474" y="204674"/>
                  </a:lnTo>
                  <a:lnTo>
                    <a:pt x="285123" y="210205"/>
                  </a:lnTo>
                  <a:lnTo>
                    <a:pt x="287163" y="213162"/>
                  </a:lnTo>
                  <a:lnTo>
                    <a:pt x="286406" y="217250"/>
                  </a:lnTo>
                  <a:lnTo>
                    <a:pt x="279920" y="227436"/>
                  </a:lnTo>
                  <a:lnTo>
                    <a:pt x="237409" y="254617"/>
                  </a:lnTo>
                  <a:lnTo>
                    <a:pt x="193461" y="283539"/>
                  </a:lnTo>
                  <a:lnTo>
                    <a:pt x="169489" y="297442"/>
                  </a:lnTo>
                  <a:lnTo>
                    <a:pt x="146159" y="312145"/>
                  </a:lnTo>
                  <a:lnTo>
                    <a:pt x="121960" y="326026"/>
                  </a:lnTo>
                  <a:lnTo>
                    <a:pt x="98562" y="340723"/>
                  </a:lnTo>
                  <a:lnTo>
                    <a:pt x="57155" y="365283"/>
                  </a:lnTo>
                  <a:lnTo>
                    <a:pt x="9579" y="406135"/>
                  </a:lnTo>
                  <a:lnTo>
                    <a:pt x="0" y="415259"/>
                  </a:lnTo>
                  <a:lnTo>
                    <a:pt x="773" y="417598"/>
                  </a:lnTo>
                  <a:lnTo>
                    <a:pt x="7275" y="423018"/>
                  </a:lnTo>
                  <a:lnTo>
                    <a:pt x="27893" y="426964"/>
                  </a:lnTo>
                  <a:lnTo>
                    <a:pt x="64223" y="423076"/>
                  </a:lnTo>
                  <a:lnTo>
                    <a:pt x="109756" y="418827"/>
                  </a:lnTo>
                  <a:lnTo>
                    <a:pt x="145981" y="412787"/>
                  </a:lnTo>
                  <a:lnTo>
                    <a:pt x="193325" y="407387"/>
                  </a:lnTo>
                  <a:lnTo>
                    <a:pt x="238622" y="401499"/>
                  </a:lnTo>
                  <a:lnTo>
                    <a:pt x="275768" y="395423"/>
                  </a:lnTo>
                  <a:lnTo>
                    <a:pt x="306590" y="389879"/>
                  </a:lnTo>
                  <a:lnTo>
                    <a:pt x="351176" y="383631"/>
                  </a:lnTo>
                  <a:lnTo>
                    <a:pt x="394685" y="381519"/>
                  </a:lnTo>
                  <a:lnTo>
                    <a:pt x="424592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29"/>
          <p:cNvGrpSpPr/>
          <p:nvPr/>
        </p:nvGrpSpPr>
        <p:grpSpPr>
          <a:xfrm>
            <a:off x="4886325" y="2709137"/>
            <a:ext cx="1445852" cy="401240"/>
            <a:chOff x="4886325" y="2709137"/>
            <a:chExt cx="1445852" cy="401240"/>
          </a:xfrm>
        </p:grpSpPr>
        <p:sp>
          <p:nvSpPr>
            <p:cNvPr id="88" name="SMARTInkShape-605"/>
            <p:cNvSpPr/>
            <p:nvPr>
              <p:custDataLst>
                <p:tags r:id="rId52"/>
              </p:custDataLst>
            </p:nvPr>
          </p:nvSpPr>
          <p:spPr>
            <a:xfrm>
              <a:off x="6098180" y="2771891"/>
              <a:ext cx="233997" cy="247535"/>
            </a:xfrm>
            <a:custGeom>
              <a:avLst/>
              <a:gdLst/>
              <a:ahLst/>
              <a:cxnLst/>
              <a:rect l="0" t="0" r="0" b="0"/>
              <a:pathLst>
                <a:path w="233997" h="247535">
                  <a:moveTo>
                    <a:pt x="197845" y="9409"/>
                  </a:moveTo>
                  <a:lnTo>
                    <a:pt x="197845" y="9409"/>
                  </a:lnTo>
                  <a:lnTo>
                    <a:pt x="215745" y="1870"/>
                  </a:lnTo>
                  <a:lnTo>
                    <a:pt x="233996" y="0"/>
                  </a:lnTo>
                  <a:lnTo>
                    <a:pt x="201990" y="19186"/>
                  </a:lnTo>
                  <a:lnTo>
                    <a:pt x="160095" y="34842"/>
                  </a:lnTo>
                  <a:lnTo>
                    <a:pt x="115171" y="55745"/>
                  </a:lnTo>
                  <a:lnTo>
                    <a:pt x="67719" y="83035"/>
                  </a:lnTo>
                  <a:lnTo>
                    <a:pt x="21961" y="111972"/>
                  </a:lnTo>
                  <a:lnTo>
                    <a:pt x="5176" y="126447"/>
                  </a:lnTo>
                  <a:lnTo>
                    <a:pt x="1090" y="135862"/>
                  </a:lnTo>
                  <a:lnTo>
                    <a:pt x="0" y="141336"/>
                  </a:lnTo>
                  <a:lnTo>
                    <a:pt x="1390" y="147102"/>
                  </a:lnTo>
                  <a:lnTo>
                    <a:pt x="8579" y="159153"/>
                  </a:lnTo>
                  <a:lnTo>
                    <a:pt x="21652" y="168743"/>
                  </a:lnTo>
                  <a:lnTo>
                    <a:pt x="59638" y="186868"/>
                  </a:lnTo>
                  <a:lnTo>
                    <a:pt x="104144" y="199842"/>
                  </a:lnTo>
                  <a:lnTo>
                    <a:pt x="141154" y="209414"/>
                  </a:lnTo>
                  <a:lnTo>
                    <a:pt x="181473" y="217074"/>
                  </a:lnTo>
                  <a:lnTo>
                    <a:pt x="226420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06"/>
            <p:cNvSpPr/>
            <p:nvPr>
              <p:custDataLst>
                <p:tags r:id="rId53"/>
              </p:custDataLst>
            </p:nvPr>
          </p:nvSpPr>
          <p:spPr>
            <a:xfrm>
              <a:off x="5849790" y="2862734"/>
              <a:ext cx="45242" cy="28591"/>
            </a:xfrm>
            <a:custGeom>
              <a:avLst/>
              <a:gdLst/>
              <a:ahLst/>
              <a:cxnLst/>
              <a:rect l="0" t="0" r="0" b="0"/>
              <a:pathLst>
                <a:path w="45242" h="28591">
                  <a:moveTo>
                    <a:pt x="17610" y="23341"/>
                  </a:moveTo>
                  <a:lnTo>
                    <a:pt x="17610" y="23341"/>
                  </a:lnTo>
                  <a:lnTo>
                    <a:pt x="12554" y="23341"/>
                  </a:lnTo>
                  <a:lnTo>
                    <a:pt x="11065" y="22283"/>
                  </a:lnTo>
                  <a:lnTo>
                    <a:pt x="10071" y="20519"/>
                  </a:lnTo>
                  <a:lnTo>
                    <a:pt x="9409" y="18285"/>
                  </a:lnTo>
                  <a:lnTo>
                    <a:pt x="7909" y="16795"/>
                  </a:lnTo>
                  <a:lnTo>
                    <a:pt x="3421" y="15140"/>
                  </a:lnTo>
                  <a:lnTo>
                    <a:pt x="1800" y="15757"/>
                  </a:lnTo>
                  <a:lnTo>
                    <a:pt x="720" y="17227"/>
                  </a:lnTo>
                  <a:lnTo>
                    <a:pt x="0" y="19265"/>
                  </a:lnTo>
                  <a:lnTo>
                    <a:pt x="578" y="20623"/>
                  </a:lnTo>
                  <a:lnTo>
                    <a:pt x="2022" y="21529"/>
                  </a:lnTo>
                  <a:lnTo>
                    <a:pt x="4043" y="22133"/>
                  </a:lnTo>
                  <a:lnTo>
                    <a:pt x="11944" y="28039"/>
                  </a:lnTo>
                  <a:lnTo>
                    <a:pt x="14890" y="28590"/>
                  </a:lnTo>
                  <a:lnTo>
                    <a:pt x="17914" y="27899"/>
                  </a:lnTo>
                  <a:lnTo>
                    <a:pt x="39013" y="16337"/>
                  </a:lnTo>
                  <a:lnTo>
                    <a:pt x="42998" y="10350"/>
                  </a:lnTo>
                  <a:lnTo>
                    <a:pt x="45241" y="1030"/>
                  </a:lnTo>
                  <a:lnTo>
                    <a:pt x="43439" y="0"/>
                  </a:lnTo>
                  <a:lnTo>
                    <a:pt x="29699" y="3517"/>
                  </a:lnTo>
                  <a:lnTo>
                    <a:pt x="8085" y="1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07"/>
            <p:cNvSpPr/>
            <p:nvPr>
              <p:custDataLst>
                <p:tags r:id="rId54"/>
              </p:custDataLst>
            </p:nvPr>
          </p:nvSpPr>
          <p:spPr>
            <a:xfrm>
              <a:off x="5868724" y="2995319"/>
              <a:ext cx="17727" cy="81257"/>
            </a:xfrm>
            <a:custGeom>
              <a:avLst/>
              <a:gdLst/>
              <a:ahLst/>
              <a:cxnLst/>
              <a:rect l="0" t="0" r="0" b="0"/>
              <a:pathLst>
                <a:path w="17727" h="81257">
                  <a:moveTo>
                    <a:pt x="8201" y="5056"/>
                  </a:moveTo>
                  <a:lnTo>
                    <a:pt x="8201" y="5056"/>
                  </a:lnTo>
                  <a:lnTo>
                    <a:pt x="3145" y="0"/>
                  </a:lnTo>
                  <a:lnTo>
                    <a:pt x="1656" y="627"/>
                  </a:lnTo>
                  <a:lnTo>
                    <a:pt x="0" y="6968"/>
                  </a:lnTo>
                  <a:lnTo>
                    <a:pt x="617" y="10564"/>
                  </a:lnTo>
                  <a:lnTo>
                    <a:pt x="5484" y="22798"/>
                  </a:lnTo>
                  <a:lnTo>
                    <a:pt x="9021" y="63790"/>
                  </a:lnTo>
                  <a:lnTo>
                    <a:pt x="17726" y="8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08"/>
            <p:cNvSpPr/>
            <p:nvPr>
              <p:custDataLst>
                <p:tags r:id="rId55"/>
              </p:custDataLst>
            </p:nvPr>
          </p:nvSpPr>
          <p:spPr>
            <a:xfrm>
              <a:off x="5624283" y="2733675"/>
              <a:ext cx="185968" cy="342901"/>
            </a:xfrm>
            <a:custGeom>
              <a:avLst/>
              <a:gdLst/>
              <a:ahLst/>
              <a:cxnLst/>
              <a:rect l="0" t="0" r="0" b="0"/>
              <a:pathLst>
                <a:path w="185968" h="342901">
                  <a:moveTo>
                    <a:pt x="185967" y="0"/>
                  </a:moveTo>
                  <a:lnTo>
                    <a:pt x="185967" y="0"/>
                  </a:lnTo>
                  <a:lnTo>
                    <a:pt x="185967" y="5056"/>
                  </a:lnTo>
                  <a:lnTo>
                    <a:pt x="160020" y="49361"/>
                  </a:lnTo>
                  <a:lnTo>
                    <a:pt x="136558" y="90422"/>
                  </a:lnTo>
                  <a:lnTo>
                    <a:pt x="109650" y="131299"/>
                  </a:lnTo>
                  <a:lnTo>
                    <a:pt x="86304" y="173867"/>
                  </a:lnTo>
                  <a:lnTo>
                    <a:pt x="51174" y="220060"/>
                  </a:lnTo>
                  <a:lnTo>
                    <a:pt x="21101" y="266704"/>
                  </a:lnTo>
                  <a:lnTo>
                    <a:pt x="0" y="307697"/>
                  </a:lnTo>
                  <a:lnTo>
                    <a:pt x="499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09"/>
            <p:cNvSpPr/>
            <p:nvPr>
              <p:custDataLst>
                <p:tags r:id="rId56"/>
              </p:custDataLst>
            </p:nvPr>
          </p:nvSpPr>
          <p:spPr>
            <a:xfrm>
              <a:off x="5649649" y="2762285"/>
              <a:ext cx="160602" cy="283205"/>
            </a:xfrm>
            <a:custGeom>
              <a:avLst/>
              <a:gdLst/>
              <a:ahLst/>
              <a:cxnLst/>
              <a:rect l="0" t="0" r="0" b="0"/>
              <a:pathLst>
                <a:path w="160602" h="283205">
                  <a:moveTo>
                    <a:pt x="8201" y="9490"/>
                  </a:moveTo>
                  <a:lnTo>
                    <a:pt x="8201" y="9490"/>
                  </a:lnTo>
                  <a:lnTo>
                    <a:pt x="8201" y="4434"/>
                  </a:lnTo>
                  <a:lnTo>
                    <a:pt x="7143" y="2944"/>
                  </a:lnTo>
                  <a:lnTo>
                    <a:pt x="5379" y="1951"/>
                  </a:lnTo>
                  <a:lnTo>
                    <a:pt x="0" y="357"/>
                  </a:lnTo>
                  <a:lnTo>
                    <a:pt x="6993" y="0"/>
                  </a:lnTo>
                  <a:lnTo>
                    <a:pt x="34990" y="43279"/>
                  </a:lnTo>
                  <a:lnTo>
                    <a:pt x="54180" y="74608"/>
                  </a:lnTo>
                  <a:lnTo>
                    <a:pt x="71806" y="115016"/>
                  </a:lnTo>
                  <a:lnTo>
                    <a:pt x="87490" y="151411"/>
                  </a:lnTo>
                  <a:lnTo>
                    <a:pt x="100368" y="193122"/>
                  </a:lnTo>
                  <a:lnTo>
                    <a:pt x="117502" y="233911"/>
                  </a:lnTo>
                  <a:lnTo>
                    <a:pt x="122397" y="248933"/>
                  </a:lnTo>
                  <a:lnTo>
                    <a:pt x="140649" y="280064"/>
                  </a:lnTo>
                  <a:lnTo>
                    <a:pt x="145736" y="283204"/>
                  </a:lnTo>
                  <a:lnTo>
                    <a:pt x="148574" y="282982"/>
                  </a:lnTo>
                  <a:lnTo>
                    <a:pt x="154550" y="279914"/>
                  </a:lnTo>
                  <a:lnTo>
                    <a:pt x="156567" y="276556"/>
                  </a:lnTo>
                  <a:lnTo>
                    <a:pt x="160601" y="25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10"/>
            <p:cNvSpPr/>
            <p:nvPr>
              <p:custDataLst>
                <p:tags r:id="rId57"/>
              </p:custDataLst>
            </p:nvPr>
          </p:nvSpPr>
          <p:spPr>
            <a:xfrm>
              <a:off x="5372807" y="2709137"/>
              <a:ext cx="132644" cy="396014"/>
            </a:xfrm>
            <a:custGeom>
              <a:avLst/>
              <a:gdLst/>
              <a:ahLst/>
              <a:cxnLst/>
              <a:rect l="0" t="0" r="0" b="0"/>
              <a:pathLst>
                <a:path w="132644" h="396014">
                  <a:moveTo>
                    <a:pt x="65968" y="5488"/>
                  </a:moveTo>
                  <a:lnTo>
                    <a:pt x="65968" y="5488"/>
                  </a:lnTo>
                  <a:lnTo>
                    <a:pt x="60480" y="5488"/>
                  </a:lnTo>
                  <a:lnTo>
                    <a:pt x="65036" y="5488"/>
                  </a:lnTo>
                  <a:lnTo>
                    <a:pt x="65554" y="2666"/>
                  </a:lnTo>
                  <a:lnTo>
                    <a:pt x="65692" y="432"/>
                  </a:lnTo>
                  <a:lnTo>
                    <a:pt x="64726" y="0"/>
                  </a:lnTo>
                  <a:lnTo>
                    <a:pt x="60830" y="2343"/>
                  </a:lnTo>
                  <a:lnTo>
                    <a:pt x="48647" y="14588"/>
                  </a:lnTo>
                  <a:lnTo>
                    <a:pt x="26955" y="51030"/>
                  </a:lnTo>
                  <a:lnTo>
                    <a:pt x="11369" y="93418"/>
                  </a:lnTo>
                  <a:lnTo>
                    <a:pt x="4660" y="125001"/>
                  </a:lnTo>
                  <a:lnTo>
                    <a:pt x="1679" y="160205"/>
                  </a:lnTo>
                  <a:lnTo>
                    <a:pt x="0" y="200555"/>
                  </a:lnTo>
                  <a:lnTo>
                    <a:pt x="4559" y="242732"/>
                  </a:lnTo>
                  <a:lnTo>
                    <a:pt x="17669" y="288743"/>
                  </a:lnTo>
                  <a:lnTo>
                    <a:pt x="39708" y="331728"/>
                  </a:lnTo>
                  <a:lnTo>
                    <a:pt x="53239" y="348392"/>
                  </a:lnTo>
                  <a:lnTo>
                    <a:pt x="132643" y="39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11"/>
            <p:cNvSpPr/>
            <p:nvPr>
              <p:custDataLst>
                <p:tags r:id="rId58"/>
              </p:custDataLst>
            </p:nvPr>
          </p:nvSpPr>
          <p:spPr>
            <a:xfrm>
              <a:off x="4886717" y="3038475"/>
              <a:ext cx="285359" cy="71902"/>
            </a:xfrm>
            <a:custGeom>
              <a:avLst/>
              <a:gdLst/>
              <a:ahLst/>
              <a:cxnLst/>
              <a:rect l="0" t="0" r="0" b="0"/>
              <a:pathLst>
                <a:path w="285359" h="71902">
                  <a:moveTo>
                    <a:pt x="9133" y="57150"/>
                  </a:moveTo>
                  <a:lnTo>
                    <a:pt x="9133" y="57150"/>
                  </a:lnTo>
                  <a:lnTo>
                    <a:pt x="932" y="65351"/>
                  </a:lnTo>
                  <a:lnTo>
                    <a:pt x="0" y="71339"/>
                  </a:lnTo>
                  <a:lnTo>
                    <a:pt x="3045" y="71901"/>
                  </a:lnTo>
                  <a:lnTo>
                    <a:pt x="44472" y="67572"/>
                  </a:lnTo>
                  <a:lnTo>
                    <a:pt x="86904" y="59248"/>
                  </a:lnTo>
                  <a:lnTo>
                    <a:pt x="128955" y="49423"/>
                  </a:lnTo>
                  <a:lnTo>
                    <a:pt x="172812" y="34635"/>
                  </a:lnTo>
                  <a:lnTo>
                    <a:pt x="217148" y="19620"/>
                  </a:lnTo>
                  <a:lnTo>
                    <a:pt x="258502" y="9796"/>
                  </a:lnTo>
                  <a:lnTo>
                    <a:pt x="285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12"/>
            <p:cNvSpPr/>
            <p:nvPr>
              <p:custDataLst>
                <p:tags r:id="rId59"/>
              </p:custDataLst>
            </p:nvPr>
          </p:nvSpPr>
          <p:spPr>
            <a:xfrm>
              <a:off x="4886325" y="2776175"/>
              <a:ext cx="266701" cy="43226"/>
            </a:xfrm>
            <a:custGeom>
              <a:avLst/>
              <a:gdLst/>
              <a:ahLst/>
              <a:cxnLst/>
              <a:rect l="0" t="0" r="0" b="0"/>
              <a:pathLst>
                <a:path w="266701" h="43226">
                  <a:moveTo>
                    <a:pt x="0" y="43225"/>
                  </a:moveTo>
                  <a:lnTo>
                    <a:pt x="0" y="43225"/>
                  </a:lnTo>
                  <a:lnTo>
                    <a:pt x="0" y="34092"/>
                  </a:lnTo>
                  <a:lnTo>
                    <a:pt x="47560" y="23354"/>
                  </a:lnTo>
                  <a:lnTo>
                    <a:pt x="84647" y="14407"/>
                  </a:lnTo>
                  <a:lnTo>
                    <a:pt x="130208" y="7875"/>
                  </a:lnTo>
                  <a:lnTo>
                    <a:pt x="167697" y="3118"/>
                  </a:lnTo>
                  <a:lnTo>
                    <a:pt x="188831" y="0"/>
                  </a:lnTo>
                  <a:lnTo>
                    <a:pt x="232849" y="4241"/>
                  </a:lnTo>
                  <a:lnTo>
                    <a:pt x="266700" y="1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13"/>
            <p:cNvSpPr/>
            <p:nvPr>
              <p:custDataLst>
                <p:tags r:id="rId60"/>
              </p:custDataLst>
            </p:nvPr>
          </p:nvSpPr>
          <p:spPr>
            <a:xfrm>
              <a:off x="5010150" y="2811199"/>
              <a:ext cx="28576" cy="283360"/>
            </a:xfrm>
            <a:custGeom>
              <a:avLst/>
              <a:gdLst/>
              <a:ahLst/>
              <a:cxnLst/>
              <a:rect l="0" t="0" r="0" b="0"/>
              <a:pathLst>
                <a:path w="28576" h="283360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17049" y="43345"/>
                  </a:lnTo>
                  <a:lnTo>
                    <a:pt x="21279" y="79645"/>
                  </a:lnTo>
                  <a:lnTo>
                    <a:pt x="27134" y="124148"/>
                  </a:lnTo>
                  <a:lnTo>
                    <a:pt x="28385" y="168449"/>
                  </a:lnTo>
                  <a:lnTo>
                    <a:pt x="28550" y="213767"/>
                  </a:lnTo>
                  <a:lnTo>
                    <a:pt x="28573" y="260262"/>
                  </a:lnTo>
                  <a:lnTo>
                    <a:pt x="28575" y="272275"/>
                  </a:lnTo>
                  <a:lnTo>
                    <a:pt x="27516" y="276325"/>
                  </a:lnTo>
                  <a:lnTo>
                    <a:pt x="25752" y="279026"/>
                  </a:lnTo>
                  <a:lnTo>
                    <a:pt x="20374" y="283359"/>
                  </a:lnTo>
                  <a:lnTo>
                    <a:pt x="1905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30"/>
          <p:cNvGrpSpPr/>
          <p:nvPr/>
        </p:nvGrpSpPr>
        <p:grpSpPr>
          <a:xfrm>
            <a:off x="6575294" y="2615643"/>
            <a:ext cx="386158" cy="403783"/>
            <a:chOff x="6575294" y="2615643"/>
            <a:chExt cx="386158" cy="403783"/>
          </a:xfrm>
        </p:grpSpPr>
        <p:sp>
          <p:nvSpPr>
            <p:cNvPr id="98" name="SMARTInkShape-614"/>
            <p:cNvSpPr/>
            <p:nvPr>
              <p:custDataLst>
                <p:tags r:id="rId50"/>
              </p:custDataLst>
            </p:nvPr>
          </p:nvSpPr>
          <p:spPr>
            <a:xfrm>
              <a:off x="6838950" y="2615643"/>
              <a:ext cx="122502" cy="403783"/>
            </a:xfrm>
            <a:custGeom>
              <a:avLst/>
              <a:gdLst/>
              <a:ahLst/>
              <a:cxnLst/>
              <a:rect l="0" t="0" r="0" b="0"/>
              <a:pathLst>
                <a:path w="122502" h="403783">
                  <a:moveTo>
                    <a:pt x="66675" y="13257"/>
                  </a:moveTo>
                  <a:lnTo>
                    <a:pt x="66675" y="13257"/>
                  </a:lnTo>
                  <a:lnTo>
                    <a:pt x="71731" y="8201"/>
                  </a:lnTo>
                  <a:lnTo>
                    <a:pt x="74213" y="2896"/>
                  </a:lnTo>
                  <a:lnTo>
                    <a:pt x="74875" y="0"/>
                  </a:lnTo>
                  <a:lnTo>
                    <a:pt x="76376" y="186"/>
                  </a:lnTo>
                  <a:lnTo>
                    <a:pt x="94397" y="21230"/>
                  </a:lnTo>
                  <a:lnTo>
                    <a:pt x="106757" y="49251"/>
                  </a:lnTo>
                  <a:lnTo>
                    <a:pt x="117122" y="89421"/>
                  </a:lnTo>
                  <a:lnTo>
                    <a:pt x="122501" y="131822"/>
                  </a:lnTo>
                  <a:lnTo>
                    <a:pt x="122375" y="176093"/>
                  </a:lnTo>
                  <a:lnTo>
                    <a:pt x="116105" y="212847"/>
                  </a:lnTo>
                  <a:lnTo>
                    <a:pt x="107544" y="254193"/>
                  </a:lnTo>
                  <a:lnTo>
                    <a:pt x="92347" y="297681"/>
                  </a:lnTo>
                  <a:lnTo>
                    <a:pt x="63118" y="339911"/>
                  </a:lnTo>
                  <a:lnTo>
                    <a:pt x="38025" y="370117"/>
                  </a:lnTo>
                  <a:lnTo>
                    <a:pt x="0" y="40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15"/>
            <p:cNvSpPr/>
            <p:nvPr>
              <p:custDataLst>
                <p:tags r:id="rId51"/>
              </p:custDataLst>
            </p:nvPr>
          </p:nvSpPr>
          <p:spPr>
            <a:xfrm>
              <a:off x="6575294" y="2695575"/>
              <a:ext cx="187457" cy="228601"/>
            </a:xfrm>
            <a:custGeom>
              <a:avLst/>
              <a:gdLst/>
              <a:ahLst/>
              <a:cxnLst/>
              <a:rect l="0" t="0" r="0" b="0"/>
              <a:pathLst>
                <a:path w="187457" h="228601">
                  <a:moveTo>
                    <a:pt x="177931" y="0"/>
                  </a:moveTo>
                  <a:lnTo>
                    <a:pt x="177931" y="0"/>
                  </a:lnTo>
                  <a:lnTo>
                    <a:pt x="182987" y="0"/>
                  </a:lnTo>
                  <a:lnTo>
                    <a:pt x="184476" y="1058"/>
                  </a:lnTo>
                  <a:lnTo>
                    <a:pt x="185469" y="2822"/>
                  </a:lnTo>
                  <a:lnTo>
                    <a:pt x="187063" y="13257"/>
                  </a:lnTo>
                  <a:lnTo>
                    <a:pt x="186320" y="34173"/>
                  </a:lnTo>
                  <a:lnTo>
                    <a:pt x="177080" y="70603"/>
                  </a:lnTo>
                  <a:lnTo>
                    <a:pt x="165331" y="103116"/>
                  </a:lnTo>
                  <a:lnTo>
                    <a:pt x="142797" y="145635"/>
                  </a:lnTo>
                  <a:lnTo>
                    <a:pt x="114330" y="191605"/>
                  </a:lnTo>
                  <a:lnTo>
                    <a:pt x="103450" y="200869"/>
                  </a:lnTo>
                  <a:lnTo>
                    <a:pt x="80369" y="212034"/>
                  </a:lnTo>
                  <a:lnTo>
                    <a:pt x="62603" y="213123"/>
                  </a:lnTo>
                  <a:lnTo>
                    <a:pt x="44124" y="209022"/>
                  </a:lnTo>
                  <a:lnTo>
                    <a:pt x="17988" y="194812"/>
                  </a:lnTo>
                  <a:lnTo>
                    <a:pt x="7009" y="183244"/>
                  </a:lnTo>
                  <a:lnTo>
                    <a:pt x="1424" y="168225"/>
                  </a:lnTo>
                  <a:lnTo>
                    <a:pt x="0" y="154142"/>
                  </a:lnTo>
                  <a:lnTo>
                    <a:pt x="1102" y="150386"/>
                  </a:lnTo>
                  <a:lnTo>
                    <a:pt x="2895" y="147882"/>
                  </a:lnTo>
                  <a:lnTo>
                    <a:pt x="13354" y="145101"/>
                  </a:lnTo>
                  <a:lnTo>
                    <a:pt x="28586" y="144922"/>
                  </a:lnTo>
                  <a:lnTo>
                    <a:pt x="55011" y="151831"/>
                  </a:lnTo>
                  <a:lnTo>
                    <a:pt x="96793" y="173505"/>
                  </a:lnTo>
                  <a:lnTo>
                    <a:pt x="137613" y="193174"/>
                  </a:lnTo>
                  <a:lnTo>
                    <a:pt x="174298" y="224099"/>
                  </a:lnTo>
                  <a:lnTo>
                    <a:pt x="18745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616"/>
          <p:cNvSpPr/>
          <p:nvPr>
            <p:custDataLst>
              <p:tags r:id="rId1"/>
            </p:custDataLst>
          </p:nvPr>
        </p:nvSpPr>
        <p:spPr>
          <a:xfrm>
            <a:off x="6162675" y="3552825"/>
            <a:ext cx="590551" cy="19051"/>
          </a:xfrm>
          <a:custGeom>
            <a:avLst/>
            <a:gdLst/>
            <a:ahLst/>
            <a:cxnLst/>
            <a:rect l="0" t="0" r="0" b="0"/>
            <a:pathLst>
              <a:path w="590551" h="19051">
                <a:moveTo>
                  <a:pt x="0" y="0"/>
                </a:moveTo>
                <a:lnTo>
                  <a:pt x="0" y="0"/>
                </a:lnTo>
                <a:lnTo>
                  <a:pt x="0" y="5057"/>
                </a:lnTo>
                <a:lnTo>
                  <a:pt x="1058" y="6546"/>
                </a:lnTo>
                <a:lnTo>
                  <a:pt x="2822" y="7539"/>
                </a:lnTo>
                <a:lnTo>
                  <a:pt x="40704" y="17610"/>
                </a:lnTo>
                <a:lnTo>
                  <a:pt x="85377" y="18766"/>
                </a:lnTo>
                <a:lnTo>
                  <a:pt x="127720" y="18966"/>
                </a:lnTo>
                <a:lnTo>
                  <a:pt x="167548" y="19025"/>
                </a:lnTo>
                <a:lnTo>
                  <a:pt x="206159" y="17985"/>
                </a:lnTo>
                <a:lnTo>
                  <a:pt x="245469" y="12502"/>
                </a:lnTo>
                <a:lnTo>
                  <a:pt x="290160" y="10407"/>
                </a:lnTo>
                <a:lnTo>
                  <a:pt x="335857" y="9786"/>
                </a:lnTo>
                <a:lnTo>
                  <a:pt x="376679" y="9602"/>
                </a:lnTo>
                <a:lnTo>
                  <a:pt x="415585" y="10606"/>
                </a:lnTo>
                <a:lnTo>
                  <a:pt x="453924" y="16078"/>
                </a:lnTo>
                <a:lnTo>
                  <a:pt x="493154" y="18169"/>
                </a:lnTo>
                <a:lnTo>
                  <a:pt x="536763" y="18789"/>
                </a:lnTo>
                <a:lnTo>
                  <a:pt x="5905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133"/>
          <p:cNvGrpSpPr/>
          <p:nvPr/>
        </p:nvGrpSpPr>
        <p:grpSpPr>
          <a:xfrm>
            <a:off x="949436" y="4008739"/>
            <a:ext cx="1017200" cy="439437"/>
            <a:chOff x="949436" y="4008739"/>
            <a:chExt cx="1017200" cy="439437"/>
          </a:xfrm>
        </p:grpSpPr>
        <p:sp>
          <p:nvSpPr>
            <p:cNvPr id="102" name="SMARTInkShape-617"/>
            <p:cNvSpPr/>
            <p:nvPr>
              <p:custDataLst>
                <p:tags r:id="rId40"/>
              </p:custDataLst>
            </p:nvPr>
          </p:nvSpPr>
          <p:spPr>
            <a:xfrm>
              <a:off x="1672517" y="4008739"/>
              <a:ext cx="294119" cy="314485"/>
            </a:xfrm>
            <a:custGeom>
              <a:avLst/>
              <a:gdLst/>
              <a:ahLst/>
              <a:cxnLst/>
              <a:rect l="0" t="0" r="0" b="0"/>
              <a:pathLst>
                <a:path w="294119" h="314485">
                  <a:moveTo>
                    <a:pt x="51508" y="210836"/>
                  </a:moveTo>
                  <a:lnTo>
                    <a:pt x="51508" y="210836"/>
                  </a:lnTo>
                  <a:lnTo>
                    <a:pt x="51508" y="200723"/>
                  </a:lnTo>
                  <a:lnTo>
                    <a:pt x="48686" y="192936"/>
                  </a:lnTo>
                  <a:lnTo>
                    <a:pt x="46452" y="189377"/>
                  </a:lnTo>
                  <a:lnTo>
                    <a:pt x="43904" y="187005"/>
                  </a:lnTo>
                  <a:lnTo>
                    <a:pt x="38250" y="184369"/>
                  </a:lnTo>
                  <a:lnTo>
                    <a:pt x="35261" y="184725"/>
                  </a:lnTo>
                  <a:lnTo>
                    <a:pt x="29118" y="187942"/>
                  </a:lnTo>
                  <a:lnTo>
                    <a:pt x="19709" y="195704"/>
                  </a:lnTo>
                  <a:lnTo>
                    <a:pt x="704" y="240591"/>
                  </a:lnTo>
                  <a:lnTo>
                    <a:pt x="0" y="256163"/>
                  </a:lnTo>
                  <a:lnTo>
                    <a:pt x="5489" y="289908"/>
                  </a:lnTo>
                  <a:lnTo>
                    <a:pt x="13769" y="302777"/>
                  </a:lnTo>
                  <a:lnTo>
                    <a:pt x="21682" y="309906"/>
                  </a:lnTo>
                  <a:lnTo>
                    <a:pt x="29785" y="313075"/>
                  </a:lnTo>
                  <a:lnTo>
                    <a:pt x="40442" y="314484"/>
                  </a:lnTo>
                  <a:lnTo>
                    <a:pt x="80196" y="307311"/>
                  </a:lnTo>
                  <a:lnTo>
                    <a:pt x="96932" y="296336"/>
                  </a:lnTo>
                  <a:lnTo>
                    <a:pt x="129087" y="258193"/>
                  </a:lnTo>
                  <a:lnTo>
                    <a:pt x="133612" y="244584"/>
                  </a:lnTo>
                  <a:lnTo>
                    <a:pt x="136518" y="220089"/>
                  </a:lnTo>
                  <a:lnTo>
                    <a:pt x="135698" y="217005"/>
                  </a:lnTo>
                  <a:lnTo>
                    <a:pt x="134093" y="214949"/>
                  </a:lnTo>
                  <a:lnTo>
                    <a:pt x="131965" y="213578"/>
                  </a:lnTo>
                  <a:lnTo>
                    <a:pt x="123955" y="214877"/>
                  </a:lnTo>
                  <a:lnTo>
                    <a:pt x="113340" y="220040"/>
                  </a:lnTo>
                  <a:lnTo>
                    <a:pt x="101567" y="229391"/>
                  </a:lnTo>
                  <a:lnTo>
                    <a:pt x="94923" y="240602"/>
                  </a:lnTo>
                  <a:lnTo>
                    <a:pt x="90658" y="265046"/>
                  </a:lnTo>
                  <a:lnTo>
                    <a:pt x="92424" y="270260"/>
                  </a:lnTo>
                  <a:lnTo>
                    <a:pt x="100032" y="278874"/>
                  </a:lnTo>
                  <a:lnTo>
                    <a:pt x="107647" y="283408"/>
                  </a:lnTo>
                  <a:lnTo>
                    <a:pt x="111159" y="284618"/>
                  </a:lnTo>
                  <a:lnTo>
                    <a:pt x="120706" y="283139"/>
                  </a:lnTo>
                  <a:lnTo>
                    <a:pt x="126215" y="281263"/>
                  </a:lnTo>
                  <a:lnTo>
                    <a:pt x="129888" y="278954"/>
                  </a:lnTo>
                  <a:lnTo>
                    <a:pt x="132336" y="276356"/>
                  </a:lnTo>
                  <a:lnTo>
                    <a:pt x="136946" y="268476"/>
                  </a:lnTo>
                  <a:lnTo>
                    <a:pt x="137208" y="289487"/>
                  </a:lnTo>
                  <a:lnTo>
                    <a:pt x="139333" y="292903"/>
                  </a:lnTo>
                  <a:lnTo>
                    <a:pt x="147338" y="299522"/>
                  </a:lnTo>
                  <a:lnTo>
                    <a:pt x="153495" y="299593"/>
                  </a:lnTo>
                  <a:lnTo>
                    <a:pt x="190214" y="284051"/>
                  </a:lnTo>
                  <a:lnTo>
                    <a:pt x="203466" y="269129"/>
                  </a:lnTo>
                  <a:lnTo>
                    <a:pt x="235600" y="224941"/>
                  </a:lnTo>
                  <a:lnTo>
                    <a:pt x="253632" y="187381"/>
                  </a:lnTo>
                  <a:lnTo>
                    <a:pt x="269743" y="145172"/>
                  </a:lnTo>
                  <a:lnTo>
                    <a:pt x="277037" y="115886"/>
                  </a:lnTo>
                  <a:lnTo>
                    <a:pt x="284558" y="77545"/>
                  </a:lnTo>
                  <a:lnTo>
                    <a:pt x="294118" y="33910"/>
                  </a:lnTo>
                  <a:lnTo>
                    <a:pt x="292332" y="17197"/>
                  </a:lnTo>
                  <a:lnTo>
                    <a:pt x="285376" y="944"/>
                  </a:lnTo>
                  <a:lnTo>
                    <a:pt x="281503" y="0"/>
                  </a:lnTo>
                  <a:lnTo>
                    <a:pt x="276805" y="1487"/>
                  </a:lnTo>
                  <a:lnTo>
                    <a:pt x="266998" y="8784"/>
                  </a:lnTo>
                  <a:lnTo>
                    <a:pt x="259112" y="19082"/>
                  </a:lnTo>
                  <a:lnTo>
                    <a:pt x="245426" y="57091"/>
                  </a:lnTo>
                  <a:lnTo>
                    <a:pt x="235730" y="89787"/>
                  </a:lnTo>
                  <a:lnTo>
                    <a:pt x="228271" y="137222"/>
                  </a:lnTo>
                  <a:lnTo>
                    <a:pt x="229905" y="169299"/>
                  </a:lnTo>
                  <a:lnTo>
                    <a:pt x="234160" y="201195"/>
                  </a:lnTo>
                  <a:lnTo>
                    <a:pt x="251533" y="27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18"/>
            <p:cNvSpPr/>
            <p:nvPr>
              <p:custDataLst>
                <p:tags r:id="rId41"/>
              </p:custDataLst>
            </p:nvPr>
          </p:nvSpPr>
          <p:spPr>
            <a:xfrm>
              <a:off x="1619250" y="4136765"/>
              <a:ext cx="1" cy="44711"/>
            </a:xfrm>
            <a:custGeom>
              <a:avLst/>
              <a:gdLst/>
              <a:ahLst/>
              <a:cxnLst/>
              <a:rect l="0" t="0" r="0" b="0"/>
              <a:pathLst>
                <a:path w="1" h="44711">
                  <a:moveTo>
                    <a:pt x="0" y="44710"/>
                  </a:moveTo>
                  <a:lnTo>
                    <a:pt x="0" y="44710"/>
                  </a:lnTo>
                  <a:lnTo>
                    <a:pt x="0" y="0"/>
                  </a:lnTo>
                  <a:lnTo>
                    <a:pt x="0" y="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19"/>
            <p:cNvSpPr/>
            <p:nvPr>
              <p:custDataLst>
                <p:tags r:id="rId42"/>
              </p:custDataLst>
            </p:nvPr>
          </p:nvSpPr>
          <p:spPr>
            <a:xfrm>
              <a:off x="1609725" y="42195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20"/>
            <p:cNvSpPr/>
            <p:nvPr>
              <p:custDataLst>
                <p:tags r:id="rId43"/>
              </p:custDataLst>
            </p:nvPr>
          </p:nvSpPr>
          <p:spPr>
            <a:xfrm>
              <a:off x="1485900" y="4215102"/>
              <a:ext cx="57151" cy="87834"/>
            </a:xfrm>
            <a:custGeom>
              <a:avLst/>
              <a:gdLst/>
              <a:ahLst/>
              <a:cxnLst/>
              <a:rect l="0" t="0" r="0" b="0"/>
              <a:pathLst>
                <a:path w="57151" h="87834">
                  <a:moveTo>
                    <a:pt x="0" y="33048"/>
                  </a:moveTo>
                  <a:lnTo>
                    <a:pt x="0" y="33048"/>
                  </a:lnTo>
                  <a:lnTo>
                    <a:pt x="0" y="8179"/>
                  </a:lnTo>
                  <a:lnTo>
                    <a:pt x="0" y="10706"/>
                  </a:lnTo>
                  <a:lnTo>
                    <a:pt x="2822" y="15357"/>
                  </a:lnTo>
                  <a:lnTo>
                    <a:pt x="32731" y="51760"/>
                  </a:lnTo>
                  <a:lnTo>
                    <a:pt x="37039" y="73825"/>
                  </a:lnTo>
                  <a:lnTo>
                    <a:pt x="37629" y="82216"/>
                  </a:lnTo>
                  <a:lnTo>
                    <a:pt x="36728" y="84877"/>
                  </a:lnTo>
                  <a:lnTo>
                    <a:pt x="35068" y="86651"/>
                  </a:lnTo>
                  <a:lnTo>
                    <a:pt x="32904" y="87833"/>
                  </a:lnTo>
                  <a:lnTo>
                    <a:pt x="30403" y="87563"/>
                  </a:lnTo>
                  <a:lnTo>
                    <a:pt x="24801" y="84441"/>
                  </a:lnTo>
                  <a:lnTo>
                    <a:pt x="21606" y="73881"/>
                  </a:lnTo>
                  <a:lnTo>
                    <a:pt x="19555" y="46288"/>
                  </a:lnTo>
                  <a:lnTo>
                    <a:pt x="27296" y="9608"/>
                  </a:lnTo>
                  <a:lnTo>
                    <a:pt x="33253" y="938"/>
                  </a:lnTo>
                  <a:lnTo>
                    <a:pt x="36985" y="0"/>
                  </a:lnTo>
                  <a:lnTo>
                    <a:pt x="57150" y="4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21"/>
            <p:cNvSpPr/>
            <p:nvPr>
              <p:custDataLst>
                <p:tags r:id="rId44"/>
              </p:custDataLst>
            </p:nvPr>
          </p:nvSpPr>
          <p:spPr>
            <a:xfrm>
              <a:off x="1390650" y="4167345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9525" y="14130"/>
                  </a:moveTo>
                  <a:lnTo>
                    <a:pt x="9525" y="14130"/>
                  </a:lnTo>
                  <a:lnTo>
                    <a:pt x="9525" y="9074"/>
                  </a:lnTo>
                  <a:lnTo>
                    <a:pt x="6703" y="3769"/>
                  </a:lnTo>
                  <a:lnTo>
                    <a:pt x="4468" y="873"/>
                  </a:lnTo>
                  <a:lnTo>
                    <a:pt x="2979" y="0"/>
                  </a:lnTo>
                  <a:lnTo>
                    <a:pt x="1986" y="477"/>
                  </a:lnTo>
                  <a:lnTo>
                    <a:pt x="0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22"/>
            <p:cNvSpPr/>
            <p:nvPr>
              <p:custDataLst>
                <p:tags r:id="rId45"/>
              </p:custDataLst>
            </p:nvPr>
          </p:nvSpPr>
          <p:spPr>
            <a:xfrm>
              <a:off x="1409700" y="42767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2979" y="5488"/>
                  </a:lnTo>
                  <a:lnTo>
                    <a:pt x="1986" y="4716"/>
                  </a:lnTo>
                  <a:lnTo>
                    <a:pt x="392" y="93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23"/>
            <p:cNvSpPr/>
            <p:nvPr>
              <p:custDataLst>
                <p:tags r:id="rId46"/>
              </p:custDataLst>
            </p:nvPr>
          </p:nvSpPr>
          <p:spPr>
            <a:xfrm>
              <a:off x="1114818" y="4248150"/>
              <a:ext cx="123433" cy="130453"/>
            </a:xfrm>
            <a:custGeom>
              <a:avLst/>
              <a:gdLst/>
              <a:ahLst/>
              <a:cxnLst/>
              <a:rect l="0" t="0" r="0" b="0"/>
              <a:pathLst>
                <a:path w="123433" h="130453">
                  <a:moveTo>
                    <a:pt x="18657" y="0"/>
                  </a:moveTo>
                  <a:lnTo>
                    <a:pt x="18657" y="0"/>
                  </a:lnTo>
                  <a:lnTo>
                    <a:pt x="13601" y="0"/>
                  </a:lnTo>
                  <a:lnTo>
                    <a:pt x="12111" y="2117"/>
                  </a:lnTo>
                  <a:lnTo>
                    <a:pt x="9720" y="20723"/>
                  </a:lnTo>
                  <a:lnTo>
                    <a:pt x="9210" y="64112"/>
                  </a:lnTo>
                  <a:lnTo>
                    <a:pt x="9142" y="105901"/>
                  </a:lnTo>
                  <a:lnTo>
                    <a:pt x="6314" y="118681"/>
                  </a:lnTo>
                  <a:lnTo>
                    <a:pt x="932" y="130452"/>
                  </a:lnTo>
                  <a:lnTo>
                    <a:pt x="490" y="129302"/>
                  </a:lnTo>
                  <a:lnTo>
                    <a:pt x="0" y="122378"/>
                  </a:lnTo>
                  <a:lnTo>
                    <a:pt x="7842" y="78381"/>
                  </a:lnTo>
                  <a:lnTo>
                    <a:pt x="13806" y="53327"/>
                  </a:lnTo>
                  <a:lnTo>
                    <a:pt x="26432" y="31236"/>
                  </a:lnTo>
                  <a:lnTo>
                    <a:pt x="28074" y="31407"/>
                  </a:lnTo>
                  <a:lnTo>
                    <a:pt x="32720" y="34420"/>
                  </a:lnTo>
                  <a:lnTo>
                    <a:pt x="41286" y="47123"/>
                  </a:lnTo>
                  <a:lnTo>
                    <a:pt x="45470" y="64292"/>
                  </a:lnTo>
                  <a:lnTo>
                    <a:pt x="47186" y="94156"/>
                  </a:lnTo>
                  <a:lnTo>
                    <a:pt x="52275" y="89869"/>
                  </a:lnTo>
                  <a:lnTo>
                    <a:pt x="72741" y="44832"/>
                  </a:lnTo>
                  <a:lnTo>
                    <a:pt x="82189" y="27630"/>
                  </a:lnTo>
                  <a:lnTo>
                    <a:pt x="88521" y="22863"/>
                  </a:lnTo>
                  <a:lnTo>
                    <a:pt x="91692" y="22650"/>
                  </a:lnTo>
                  <a:lnTo>
                    <a:pt x="98036" y="25236"/>
                  </a:lnTo>
                  <a:lnTo>
                    <a:pt x="107558" y="42755"/>
                  </a:lnTo>
                  <a:lnTo>
                    <a:pt x="115893" y="81621"/>
                  </a:lnTo>
                  <a:lnTo>
                    <a:pt x="12343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24"/>
            <p:cNvSpPr/>
            <p:nvPr>
              <p:custDataLst>
                <p:tags r:id="rId47"/>
              </p:custDataLst>
            </p:nvPr>
          </p:nvSpPr>
          <p:spPr>
            <a:xfrm>
              <a:off x="1295400" y="4305300"/>
              <a:ext cx="5489" cy="142876"/>
            </a:xfrm>
            <a:custGeom>
              <a:avLst/>
              <a:gdLst/>
              <a:ahLst/>
              <a:cxnLst/>
              <a:rect l="0" t="0" r="0" b="0"/>
              <a:pathLst>
                <a:path w="5489" h="1428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7604"/>
                  </a:lnTo>
                  <a:lnTo>
                    <a:pt x="4717" y="10361"/>
                  </a:lnTo>
                  <a:lnTo>
                    <a:pt x="3144" y="13257"/>
                  </a:lnTo>
                  <a:lnTo>
                    <a:pt x="276" y="58314"/>
                  </a:lnTo>
                  <a:lnTo>
                    <a:pt x="36" y="9738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25"/>
            <p:cNvSpPr/>
            <p:nvPr>
              <p:custDataLst>
                <p:tags r:id="rId48"/>
              </p:custDataLst>
            </p:nvPr>
          </p:nvSpPr>
          <p:spPr>
            <a:xfrm>
              <a:off x="1276350" y="4250067"/>
              <a:ext cx="56595" cy="83809"/>
            </a:xfrm>
            <a:custGeom>
              <a:avLst/>
              <a:gdLst/>
              <a:ahLst/>
              <a:cxnLst/>
              <a:rect l="0" t="0" r="0" b="0"/>
              <a:pathLst>
                <a:path w="56595" h="83809">
                  <a:moveTo>
                    <a:pt x="19050" y="83808"/>
                  </a:moveTo>
                  <a:lnTo>
                    <a:pt x="19050" y="83808"/>
                  </a:lnTo>
                  <a:lnTo>
                    <a:pt x="1716" y="52285"/>
                  </a:lnTo>
                  <a:lnTo>
                    <a:pt x="3585" y="42987"/>
                  </a:lnTo>
                  <a:lnTo>
                    <a:pt x="11826" y="17730"/>
                  </a:lnTo>
                  <a:lnTo>
                    <a:pt x="22680" y="4551"/>
                  </a:lnTo>
                  <a:lnTo>
                    <a:pt x="28777" y="958"/>
                  </a:lnTo>
                  <a:lnTo>
                    <a:pt x="31885" y="0"/>
                  </a:lnTo>
                  <a:lnTo>
                    <a:pt x="35015" y="419"/>
                  </a:lnTo>
                  <a:lnTo>
                    <a:pt x="41315" y="3707"/>
                  </a:lnTo>
                  <a:lnTo>
                    <a:pt x="50812" y="11509"/>
                  </a:lnTo>
                  <a:lnTo>
                    <a:pt x="54333" y="20278"/>
                  </a:lnTo>
                  <a:lnTo>
                    <a:pt x="56594" y="38098"/>
                  </a:lnTo>
                  <a:lnTo>
                    <a:pt x="51929" y="53566"/>
                  </a:lnTo>
                  <a:lnTo>
                    <a:pt x="43893" y="62606"/>
                  </a:lnTo>
                  <a:lnTo>
                    <a:pt x="33267" y="69093"/>
                  </a:lnTo>
                  <a:lnTo>
                    <a:pt x="8013" y="73600"/>
                  </a:lnTo>
                  <a:lnTo>
                    <a:pt x="5342" y="72769"/>
                  </a:lnTo>
                  <a:lnTo>
                    <a:pt x="0" y="64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26"/>
            <p:cNvSpPr/>
            <p:nvPr>
              <p:custDataLst>
                <p:tags r:id="rId49"/>
              </p:custDataLst>
            </p:nvPr>
          </p:nvSpPr>
          <p:spPr>
            <a:xfrm>
              <a:off x="949436" y="4268307"/>
              <a:ext cx="86783" cy="143142"/>
            </a:xfrm>
            <a:custGeom>
              <a:avLst/>
              <a:gdLst/>
              <a:ahLst/>
              <a:cxnLst/>
              <a:rect l="0" t="0" r="0" b="0"/>
              <a:pathLst>
                <a:path w="86783" h="143142">
                  <a:moveTo>
                    <a:pt x="22114" y="36993"/>
                  </a:moveTo>
                  <a:lnTo>
                    <a:pt x="22114" y="36993"/>
                  </a:lnTo>
                  <a:lnTo>
                    <a:pt x="17057" y="36993"/>
                  </a:lnTo>
                  <a:lnTo>
                    <a:pt x="15568" y="38051"/>
                  </a:lnTo>
                  <a:lnTo>
                    <a:pt x="14575" y="39815"/>
                  </a:lnTo>
                  <a:lnTo>
                    <a:pt x="12851" y="46694"/>
                  </a:lnTo>
                  <a:lnTo>
                    <a:pt x="12705" y="51182"/>
                  </a:lnTo>
                  <a:lnTo>
                    <a:pt x="15463" y="56705"/>
                  </a:lnTo>
                  <a:lnTo>
                    <a:pt x="17680" y="59659"/>
                  </a:lnTo>
                  <a:lnTo>
                    <a:pt x="30913" y="68874"/>
                  </a:lnTo>
                  <a:lnTo>
                    <a:pt x="43183" y="73250"/>
                  </a:lnTo>
                  <a:lnTo>
                    <a:pt x="58578" y="74547"/>
                  </a:lnTo>
                  <a:lnTo>
                    <a:pt x="63357" y="72613"/>
                  </a:lnTo>
                  <a:lnTo>
                    <a:pt x="71489" y="64818"/>
                  </a:lnTo>
                  <a:lnTo>
                    <a:pt x="82017" y="48530"/>
                  </a:lnTo>
                  <a:lnTo>
                    <a:pt x="86782" y="30298"/>
                  </a:lnTo>
                  <a:lnTo>
                    <a:pt x="85335" y="24063"/>
                  </a:lnTo>
                  <a:lnTo>
                    <a:pt x="78081" y="11491"/>
                  </a:lnTo>
                  <a:lnTo>
                    <a:pt x="70625" y="4492"/>
                  </a:lnTo>
                  <a:lnTo>
                    <a:pt x="62724" y="1382"/>
                  </a:lnTo>
                  <a:lnTo>
                    <a:pt x="52157" y="0"/>
                  </a:lnTo>
                  <a:lnTo>
                    <a:pt x="40406" y="5029"/>
                  </a:lnTo>
                  <a:lnTo>
                    <a:pt x="28127" y="15378"/>
                  </a:lnTo>
                  <a:lnTo>
                    <a:pt x="1726" y="51903"/>
                  </a:lnTo>
                  <a:lnTo>
                    <a:pt x="0" y="67962"/>
                  </a:lnTo>
                  <a:lnTo>
                    <a:pt x="5617" y="105028"/>
                  </a:lnTo>
                  <a:lnTo>
                    <a:pt x="11607" y="116973"/>
                  </a:lnTo>
                  <a:lnTo>
                    <a:pt x="26880" y="134539"/>
                  </a:lnTo>
                  <a:lnTo>
                    <a:pt x="38696" y="143141"/>
                  </a:lnTo>
                  <a:lnTo>
                    <a:pt x="79264" y="14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34"/>
          <p:cNvGrpSpPr/>
          <p:nvPr/>
        </p:nvGrpSpPr>
        <p:grpSpPr>
          <a:xfrm>
            <a:off x="2347844" y="4061598"/>
            <a:ext cx="519182" cy="281803"/>
            <a:chOff x="2347844" y="4061598"/>
            <a:chExt cx="519182" cy="281803"/>
          </a:xfrm>
        </p:grpSpPr>
        <p:sp>
          <p:nvSpPr>
            <p:cNvPr id="113" name="SMARTInkShape-627"/>
            <p:cNvSpPr/>
            <p:nvPr>
              <p:custDataLst>
                <p:tags r:id="rId35"/>
              </p:custDataLst>
            </p:nvPr>
          </p:nvSpPr>
          <p:spPr>
            <a:xfrm>
              <a:off x="2728619" y="4191000"/>
              <a:ext cx="119357" cy="28576"/>
            </a:xfrm>
            <a:custGeom>
              <a:avLst/>
              <a:gdLst/>
              <a:ahLst/>
              <a:cxnLst/>
              <a:rect l="0" t="0" r="0" b="0"/>
              <a:pathLst>
                <a:path w="119357" h="2857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7" y="6546"/>
                  </a:lnTo>
                  <a:lnTo>
                    <a:pt x="35890" y="15809"/>
                  </a:lnTo>
                  <a:lnTo>
                    <a:pt x="81553" y="23680"/>
                  </a:lnTo>
                  <a:lnTo>
                    <a:pt x="11935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28"/>
            <p:cNvSpPr/>
            <p:nvPr>
              <p:custDataLst>
                <p:tags r:id="rId36"/>
              </p:custDataLst>
            </p:nvPr>
          </p:nvSpPr>
          <p:spPr>
            <a:xfrm>
              <a:off x="2734999" y="4062063"/>
              <a:ext cx="132027" cy="52738"/>
            </a:xfrm>
            <a:custGeom>
              <a:avLst/>
              <a:gdLst/>
              <a:ahLst/>
              <a:cxnLst/>
              <a:rect l="0" t="0" r="0" b="0"/>
              <a:pathLst>
                <a:path w="132027" h="52738">
                  <a:moveTo>
                    <a:pt x="8201" y="52737"/>
                  </a:moveTo>
                  <a:lnTo>
                    <a:pt x="8201" y="52737"/>
                  </a:lnTo>
                  <a:lnTo>
                    <a:pt x="662" y="34837"/>
                  </a:lnTo>
                  <a:lnTo>
                    <a:pt x="0" y="31278"/>
                  </a:lnTo>
                  <a:lnTo>
                    <a:pt x="617" y="27848"/>
                  </a:lnTo>
                  <a:lnTo>
                    <a:pt x="4125" y="21214"/>
                  </a:lnTo>
                  <a:lnTo>
                    <a:pt x="22163" y="11530"/>
                  </a:lnTo>
                  <a:lnTo>
                    <a:pt x="65935" y="3135"/>
                  </a:lnTo>
                  <a:lnTo>
                    <a:pt x="84661" y="0"/>
                  </a:lnTo>
                  <a:lnTo>
                    <a:pt x="132026" y="5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29"/>
            <p:cNvSpPr/>
            <p:nvPr>
              <p:custDataLst>
                <p:tags r:id="rId37"/>
              </p:custDataLst>
            </p:nvPr>
          </p:nvSpPr>
          <p:spPr>
            <a:xfrm>
              <a:off x="2706854" y="4120602"/>
              <a:ext cx="41835" cy="222799"/>
            </a:xfrm>
            <a:custGeom>
              <a:avLst/>
              <a:gdLst/>
              <a:ahLst/>
              <a:cxnLst/>
              <a:rect l="0" t="0" r="0" b="0"/>
              <a:pathLst>
                <a:path w="41835" h="222799">
                  <a:moveTo>
                    <a:pt x="36346" y="22773"/>
                  </a:moveTo>
                  <a:lnTo>
                    <a:pt x="36346" y="22773"/>
                  </a:lnTo>
                  <a:lnTo>
                    <a:pt x="41402" y="12660"/>
                  </a:lnTo>
                  <a:lnTo>
                    <a:pt x="41834" y="8622"/>
                  </a:lnTo>
                  <a:lnTo>
                    <a:pt x="39491" y="1314"/>
                  </a:lnTo>
                  <a:lnTo>
                    <a:pt x="38443" y="0"/>
                  </a:lnTo>
                  <a:lnTo>
                    <a:pt x="37744" y="183"/>
                  </a:lnTo>
                  <a:lnTo>
                    <a:pt x="36967" y="3208"/>
                  </a:lnTo>
                  <a:lnTo>
                    <a:pt x="28169" y="50655"/>
                  </a:lnTo>
                  <a:lnTo>
                    <a:pt x="20541" y="93702"/>
                  </a:lnTo>
                  <a:lnTo>
                    <a:pt x="15115" y="131524"/>
                  </a:lnTo>
                  <a:lnTo>
                    <a:pt x="7125" y="169648"/>
                  </a:lnTo>
                  <a:lnTo>
                    <a:pt x="0" y="209712"/>
                  </a:lnTo>
                  <a:lnTo>
                    <a:pt x="474" y="214074"/>
                  </a:lnTo>
                  <a:lnTo>
                    <a:pt x="7771" y="222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30"/>
            <p:cNvSpPr/>
            <p:nvPr>
              <p:custDataLst>
                <p:tags r:id="rId38"/>
              </p:custDataLst>
            </p:nvPr>
          </p:nvSpPr>
          <p:spPr>
            <a:xfrm>
              <a:off x="2514600" y="4061598"/>
              <a:ext cx="119147" cy="260167"/>
            </a:xfrm>
            <a:custGeom>
              <a:avLst/>
              <a:gdLst/>
              <a:ahLst/>
              <a:cxnLst/>
              <a:rect l="0" t="0" r="0" b="0"/>
              <a:pathLst>
                <a:path w="119147" h="260167">
                  <a:moveTo>
                    <a:pt x="19050" y="110352"/>
                  </a:moveTo>
                  <a:lnTo>
                    <a:pt x="19050" y="110352"/>
                  </a:lnTo>
                  <a:lnTo>
                    <a:pt x="12504" y="125561"/>
                  </a:lnTo>
                  <a:lnTo>
                    <a:pt x="9917" y="165245"/>
                  </a:lnTo>
                  <a:lnTo>
                    <a:pt x="9602" y="205156"/>
                  </a:lnTo>
                  <a:lnTo>
                    <a:pt x="9528" y="250213"/>
                  </a:lnTo>
                  <a:lnTo>
                    <a:pt x="9525" y="208563"/>
                  </a:lnTo>
                  <a:lnTo>
                    <a:pt x="12347" y="165557"/>
                  </a:lnTo>
                  <a:lnTo>
                    <a:pt x="18188" y="133829"/>
                  </a:lnTo>
                  <a:lnTo>
                    <a:pt x="27839" y="98561"/>
                  </a:lnTo>
                  <a:lnTo>
                    <a:pt x="38190" y="53538"/>
                  </a:lnTo>
                  <a:lnTo>
                    <a:pt x="58422" y="17991"/>
                  </a:lnTo>
                  <a:lnTo>
                    <a:pt x="69357" y="5803"/>
                  </a:lnTo>
                  <a:lnTo>
                    <a:pt x="77745" y="385"/>
                  </a:lnTo>
                  <a:lnTo>
                    <a:pt x="81463" y="0"/>
                  </a:lnTo>
                  <a:lnTo>
                    <a:pt x="88417" y="2393"/>
                  </a:lnTo>
                  <a:lnTo>
                    <a:pt x="103338" y="14747"/>
                  </a:lnTo>
                  <a:lnTo>
                    <a:pt x="109428" y="25880"/>
                  </a:lnTo>
                  <a:lnTo>
                    <a:pt x="119146" y="69634"/>
                  </a:lnTo>
                  <a:lnTo>
                    <a:pt x="115571" y="108149"/>
                  </a:lnTo>
                  <a:lnTo>
                    <a:pt x="112748" y="134773"/>
                  </a:lnTo>
                  <a:lnTo>
                    <a:pt x="96511" y="180714"/>
                  </a:lnTo>
                  <a:lnTo>
                    <a:pt x="71937" y="224079"/>
                  </a:lnTo>
                  <a:lnTo>
                    <a:pt x="59841" y="238861"/>
                  </a:lnTo>
                  <a:lnTo>
                    <a:pt x="36075" y="254027"/>
                  </a:lnTo>
                  <a:lnTo>
                    <a:pt x="19038" y="260166"/>
                  </a:lnTo>
                  <a:lnTo>
                    <a:pt x="15867" y="259970"/>
                  </a:lnTo>
                  <a:lnTo>
                    <a:pt x="0" y="24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31"/>
            <p:cNvSpPr/>
            <p:nvPr>
              <p:custDataLst>
                <p:tags r:id="rId39"/>
              </p:custDataLst>
            </p:nvPr>
          </p:nvSpPr>
          <p:spPr>
            <a:xfrm>
              <a:off x="2347844" y="4097467"/>
              <a:ext cx="81032" cy="245934"/>
            </a:xfrm>
            <a:custGeom>
              <a:avLst/>
              <a:gdLst/>
              <a:ahLst/>
              <a:cxnLst/>
              <a:rect l="0" t="0" r="0" b="0"/>
              <a:pathLst>
                <a:path w="81032" h="245934">
                  <a:moveTo>
                    <a:pt x="81031" y="17333"/>
                  </a:moveTo>
                  <a:lnTo>
                    <a:pt x="81031" y="17333"/>
                  </a:lnTo>
                  <a:lnTo>
                    <a:pt x="81031" y="12277"/>
                  </a:lnTo>
                  <a:lnTo>
                    <a:pt x="75387" y="6972"/>
                  </a:lnTo>
                  <a:lnTo>
                    <a:pt x="66881" y="2145"/>
                  </a:lnTo>
                  <a:lnTo>
                    <a:pt x="59573" y="0"/>
                  </a:lnTo>
                  <a:lnTo>
                    <a:pt x="49975" y="4690"/>
                  </a:lnTo>
                  <a:lnTo>
                    <a:pt x="44452" y="8904"/>
                  </a:lnTo>
                  <a:lnTo>
                    <a:pt x="21677" y="50129"/>
                  </a:lnTo>
                  <a:lnTo>
                    <a:pt x="12318" y="73184"/>
                  </a:lnTo>
                  <a:lnTo>
                    <a:pt x="3488" y="119657"/>
                  </a:lnTo>
                  <a:lnTo>
                    <a:pt x="0" y="141127"/>
                  </a:lnTo>
                  <a:lnTo>
                    <a:pt x="3988" y="178073"/>
                  </a:lnTo>
                  <a:lnTo>
                    <a:pt x="9042" y="206954"/>
                  </a:lnTo>
                  <a:lnTo>
                    <a:pt x="13989" y="217830"/>
                  </a:lnTo>
                  <a:lnTo>
                    <a:pt x="27951" y="232737"/>
                  </a:lnTo>
                  <a:lnTo>
                    <a:pt x="71506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35"/>
          <p:cNvGrpSpPr/>
          <p:nvPr/>
        </p:nvGrpSpPr>
        <p:grpSpPr>
          <a:xfrm>
            <a:off x="1016111" y="4703257"/>
            <a:ext cx="1297895" cy="491988"/>
            <a:chOff x="1016111" y="4703257"/>
            <a:chExt cx="1297895" cy="491988"/>
          </a:xfrm>
        </p:grpSpPr>
        <p:sp>
          <p:nvSpPr>
            <p:cNvPr id="119" name="SMARTInkShape-632"/>
            <p:cNvSpPr/>
            <p:nvPr>
              <p:custDataLst>
                <p:tags r:id="rId26"/>
              </p:custDataLst>
            </p:nvPr>
          </p:nvSpPr>
          <p:spPr>
            <a:xfrm>
              <a:off x="1945250" y="4703257"/>
              <a:ext cx="368756" cy="301382"/>
            </a:xfrm>
            <a:custGeom>
              <a:avLst/>
              <a:gdLst/>
              <a:ahLst/>
              <a:cxnLst/>
              <a:rect l="0" t="0" r="0" b="0"/>
              <a:pathLst>
                <a:path w="368756" h="301382">
                  <a:moveTo>
                    <a:pt x="93100" y="183068"/>
                  </a:moveTo>
                  <a:lnTo>
                    <a:pt x="93100" y="183068"/>
                  </a:lnTo>
                  <a:lnTo>
                    <a:pt x="78950" y="169976"/>
                  </a:lnTo>
                  <a:lnTo>
                    <a:pt x="56521" y="159747"/>
                  </a:lnTo>
                  <a:lnTo>
                    <a:pt x="41917" y="159650"/>
                  </a:lnTo>
                  <a:lnTo>
                    <a:pt x="33578" y="161106"/>
                  </a:lnTo>
                  <a:lnTo>
                    <a:pt x="21490" y="168368"/>
                  </a:lnTo>
                  <a:lnTo>
                    <a:pt x="12590" y="179710"/>
                  </a:lnTo>
                  <a:lnTo>
                    <a:pt x="5107" y="195334"/>
                  </a:lnTo>
                  <a:lnTo>
                    <a:pt x="0" y="227037"/>
                  </a:lnTo>
                  <a:lnTo>
                    <a:pt x="4450" y="245296"/>
                  </a:lnTo>
                  <a:lnTo>
                    <a:pt x="23923" y="285337"/>
                  </a:lnTo>
                  <a:lnTo>
                    <a:pt x="52332" y="300841"/>
                  </a:lnTo>
                  <a:lnTo>
                    <a:pt x="70395" y="301381"/>
                  </a:lnTo>
                  <a:lnTo>
                    <a:pt x="109160" y="295779"/>
                  </a:lnTo>
                  <a:lnTo>
                    <a:pt x="149059" y="275979"/>
                  </a:lnTo>
                  <a:lnTo>
                    <a:pt x="166713" y="255753"/>
                  </a:lnTo>
                  <a:lnTo>
                    <a:pt x="180293" y="229652"/>
                  </a:lnTo>
                  <a:lnTo>
                    <a:pt x="181947" y="214002"/>
                  </a:lnTo>
                  <a:lnTo>
                    <a:pt x="180906" y="206866"/>
                  </a:lnTo>
                  <a:lnTo>
                    <a:pt x="177038" y="202108"/>
                  </a:lnTo>
                  <a:lnTo>
                    <a:pt x="164272" y="196822"/>
                  </a:lnTo>
                  <a:lnTo>
                    <a:pt x="150838" y="197295"/>
                  </a:lnTo>
                  <a:lnTo>
                    <a:pt x="138869" y="201033"/>
                  </a:lnTo>
                  <a:lnTo>
                    <a:pt x="130022" y="206222"/>
                  </a:lnTo>
                  <a:lnTo>
                    <a:pt x="127240" y="211204"/>
                  </a:lnTo>
                  <a:lnTo>
                    <a:pt x="124148" y="225206"/>
                  </a:lnTo>
                  <a:lnTo>
                    <a:pt x="125596" y="239190"/>
                  </a:lnTo>
                  <a:lnTo>
                    <a:pt x="127464" y="245883"/>
                  </a:lnTo>
                  <a:lnTo>
                    <a:pt x="135184" y="256141"/>
                  </a:lnTo>
                  <a:lnTo>
                    <a:pt x="140206" y="260358"/>
                  </a:lnTo>
                  <a:lnTo>
                    <a:pt x="144612" y="262112"/>
                  </a:lnTo>
                  <a:lnTo>
                    <a:pt x="148608" y="262222"/>
                  </a:lnTo>
                  <a:lnTo>
                    <a:pt x="169156" y="259528"/>
                  </a:lnTo>
                  <a:lnTo>
                    <a:pt x="181972" y="259319"/>
                  </a:lnTo>
                  <a:lnTo>
                    <a:pt x="184098" y="260361"/>
                  </a:lnTo>
                  <a:lnTo>
                    <a:pt x="185515" y="262113"/>
                  </a:lnTo>
                  <a:lnTo>
                    <a:pt x="188148" y="266882"/>
                  </a:lnTo>
                  <a:lnTo>
                    <a:pt x="192846" y="272530"/>
                  </a:lnTo>
                  <a:lnTo>
                    <a:pt x="198462" y="275746"/>
                  </a:lnTo>
                  <a:lnTo>
                    <a:pt x="210396" y="277556"/>
                  </a:lnTo>
                  <a:lnTo>
                    <a:pt x="215747" y="277811"/>
                  </a:lnTo>
                  <a:lnTo>
                    <a:pt x="238448" y="268055"/>
                  </a:lnTo>
                  <a:lnTo>
                    <a:pt x="274564" y="237132"/>
                  </a:lnTo>
                  <a:lnTo>
                    <a:pt x="306627" y="197001"/>
                  </a:lnTo>
                  <a:lnTo>
                    <a:pt x="333865" y="153819"/>
                  </a:lnTo>
                  <a:lnTo>
                    <a:pt x="352961" y="106779"/>
                  </a:lnTo>
                  <a:lnTo>
                    <a:pt x="364995" y="61146"/>
                  </a:lnTo>
                  <a:lnTo>
                    <a:pt x="368755" y="13920"/>
                  </a:lnTo>
                  <a:lnTo>
                    <a:pt x="366828" y="8919"/>
                  </a:lnTo>
                  <a:lnTo>
                    <a:pt x="359043" y="541"/>
                  </a:lnTo>
                  <a:lnTo>
                    <a:pt x="352945" y="0"/>
                  </a:lnTo>
                  <a:lnTo>
                    <a:pt x="337703" y="5043"/>
                  </a:lnTo>
                  <a:lnTo>
                    <a:pt x="316329" y="24839"/>
                  </a:lnTo>
                  <a:lnTo>
                    <a:pt x="301646" y="60926"/>
                  </a:lnTo>
                  <a:lnTo>
                    <a:pt x="295650" y="105133"/>
                  </a:lnTo>
                  <a:lnTo>
                    <a:pt x="293624" y="147839"/>
                  </a:lnTo>
                  <a:lnTo>
                    <a:pt x="293273" y="185801"/>
                  </a:lnTo>
                  <a:lnTo>
                    <a:pt x="295977" y="222022"/>
                  </a:lnTo>
                  <a:lnTo>
                    <a:pt x="301801" y="239539"/>
                  </a:lnTo>
                  <a:lnTo>
                    <a:pt x="321700" y="268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33"/>
            <p:cNvSpPr/>
            <p:nvPr>
              <p:custDataLst>
                <p:tags r:id="rId27"/>
              </p:custDataLst>
            </p:nvPr>
          </p:nvSpPr>
          <p:spPr>
            <a:xfrm>
              <a:off x="1857375" y="4780585"/>
              <a:ext cx="9526" cy="39066"/>
            </a:xfrm>
            <a:custGeom>
              <a:avLst/>
              <a:gdLst/>
              <a:ahLst/>
              <a:cxnLst/>
              <a:rect l="0" t="0" r="0" b="0"/>
              <a:pathLst>
                <a:path w="9526" h="39066">
                  <a:moveTo>
                    <a:pt x="0" y="39065"/>
                  </a:moveTo>
                  <a:lnTo>
                    <a:pt x="0" y="39065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9525" y="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34"/>
            <p:cNvSpPr/>
            <p:nvPr>
              <p:custDataLst>
                <p:tags r:id="rId28"/>
              </p:custDataLst>
            </p:nvPr>
          </p:nvSpPr>
          <p:spPr>
            <a:xfrm>
              <a:off x="1828800" y="4867275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8825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35"/>
            <p:cNvSpPr/>
            <p:nvPr>
              <p:custDataLst>
                <p:tags r:id="rId29"/>
              </p:custDataLst>
            </p:nvPr>
          </p:nvSpPr>
          <p:spPr>
            <a:xfrm>
              <a:off x="1666875" y="4849549"/>
              <a:ext cx="114301" cy="156385"/>
            </a:xfrm>
            <a:custGeom>
              <a:avLst/>
              <a:gdLst/>
              <a:ahLst/>
              <a:cxnLst/>
              <a:rect l="0" t="0" r="0" b="0"/>
              <a:pathLst>
                <a:path w="114301" h="156385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2117" y="1656"/>
                  </a:lnTo>
                  <a:lnTo>
                    <a:pt x="10113" y="0"/>
                  </a:lnTo>
                  <a:lnTo>
                    <a:pt x="17900" y="2087"/>
                  </a:lnTo>
                  <a:lnTo>
                    <a:pt x="21458" y="4125"/>
                  </a:lnTo>
                  <a:lnTo>
                    <a:pt x="36579" y="22163"/>
                  </a:lnTo>
                  <a:lnTo>
                    <a:pt x="49409" y="52672"/>
                  </a:lnTo>
                  <a:lnTo>
                    <a:pt x="55621" y="94362"/>
                  </a:lnTo>
                  <a:lnTo>
                    <a:pt x="56848" y="136620"/>
                  </a:lnTo>
                  <a:lnTo>
                    <a:pt x="55957" y="149942"/>
                  </a:lnTo>
                  <a:lnTo>
                    <a:pt x="54238" y="153495"/>
                  </a:lnTo>
                  <a:lnTo>
                    <a:pt x="52034" y="155863"/>
                  </a:lnTo>
                  <a:lnTo>
                    <a:pt x="50564" y="156384"/>
                  </a:lnTo>
                  <a:lnTo>
                    <a:pt x="49585" y="155673"/>
                  </a:lnTo>
                  <a:lnTo>
                    <a:pt x="48931" y="154141"/>
                  </a:lnTo>
                  <a:lnTo>
                    <a:pt x="48012" y="141872"/>
                  </a:lnTo>
                  <a:lnTo>
                    <a:pt x="56364" y="104612"/>
                  </a:lnTo>
                  <a:lnTo>
                    <a:pt x="76297" y="60553"/>
                  </a:lnTo>
                  <a:lnTo>
                    <a:pt x="11430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36"/>
            <p:cNvSpPr/>
            <p:nvPr>
              <p:custDataLst>
                <p:tags r:id="rId30"/>
              </p:custDataLst>
            </p:nvPr>
          </p:nvSpPr>
          <p:spPr>
            <a:xfrm>
              <a:off x="1619250" y="48006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2465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37"/>
            <p:cNvSpPr/>
            <p:nvPr>
              <p:custDataLst>
                <p:tags r:id="rId31"/>
              </p:custDataLst>
            </p:nvPr>
          </p:nvSpPr>
          <p:spPr>
            <a:xfrm>
              <a:off x="1619250" y="4924425"/>
              <a:ext cx="14131" cy="76201"/>
            </a:xfrm>
            <a:custGeom>
              <a:avLst/>
              <a:gdLst/>
              <a:ahLst/>
              <a:cxnLst/>
              <a:rect l="0" t="0" r="0" b="0"/>
              <a:pathLst>
                <a:path w="1413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8" y="5056"/>
                  </a:lnTo>
                  <a:lnTo>
                    <a:pt x="14130" y="8662"/>
                  </a:lnTo>
                  <a:lnTo>
                    <a:pt x="7065" y="4794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38"/>
            <p:cNvSpPr/>
            <p:nvPr>
              <p:custDataLst>
                <p:tags r:id="rId32"/>
              </p:custDataLst>
            </p:nvPr>
          </p:nvSpPr>
          <p:spPr>
            <a:xfrm>
              <a:off x="1447800" y="4888721"/>
              <a:ext cx="113484" cy="306524"/>
            </a:xfrm>
            <a:custGeom>
              <a:avLst/>
              <a:gdLst/>
              <a:ahLst/>
              <a:cxnLst/>
              <a:rect l="0" t="0" r="0" b="0"/>
              <a:pathLst>
                <a:path w="113484" h="306524">
                  <a:moveTo>
                    <a:pt x="0" y="73804"/>
                  </a:moveTo>
                  <a:lnTo>
                    <a:pt x="0" y="73804"/>
                  </a:lnTo>
                  <a:lnTo>
                    <a:pt x="6546" y="61769"/>
                  </a:lnTo>
                  <a:lnTo>
                    <a:pt x="7539" y="61548"/>
                  </a:lnTo>
                  <a:lnTo>
                    <a:pt x="8201" y="62458"/>
                  </a:lnTo>
                  <a:lnTo>
                    <a:pt x="9447" y="106387"/>
                  </a:lnTo>
                  <a:lnTo>
                    <a:pt x="9502" y="145665"/>
                  </a:lnTo>
                  <a:lnTo>
                    <a:pt x="9520" y="191755"/>
                  </a:lnTo>
                  <a:lnTo>
                    <a:pt x="6701" y="217760"/>
                  </a:lnTo>
                  <a:lnTo>
                    <a:pt x="588" y="258846"/>
                  </a:lnTo>
                  <a:lnTo>
                    <a:pt x="52" y="303819"/>
                  </a:lnTo>
                  <a:lnTo>
                    <a:pt x="34" y="306523"/>
                  </a:lnTo>
                  <a:lnTo>
                    <a:pt x="3" y="266625"/>
                  </a:lnTo>
                  <a:lnTo>
                    <a:pt x="6546" y="220116"/>
                  </a:lnTo>
                  <a:lnTo>
                    <a:pt x="9701" y="185948"/>
                  </a:lnTo>
                  <a:lnTo>
                    <a:pt x="16868" y="141251"/>
                  </a:lnTo>
                  <a:lnTo>
                    <a:pt x="28771" y="96574"/>
                  </a:lnTo>
                  <a:lnTo>
                    <a:pt x="40980" y="55856"/>
                  </a:lnTo>
                  <a:lnTo>
                    <a:pt x="57137" y="14212"/>
                  </a:lnTo>
                  <a:lnTo>
                    <a:pt x="66317" y="5691"/>
                  </a:lnTo>
                  <a:lnTo>
                    <a:pt x="80274" y="1198"/>
                  </a:lnTo>
                  <a:lnTo>
                    <a:pt x="88441" y="0"/>
                  </a:lnTo>
                  <a:lnTo>
                    <a:pt x="94944" y="1319"/>
                  </a:lnTo>
                  <a:lnTo>
                    <a:pt x="104992" y="8427"/>
                  </a:lnTo>
                  <a:lnTo>
                    <a:pt x="110163" y="21464"/>
                  </a:lnTo>
                  <a:lnTo>
                    <a:pt x="113483" y="60761"/>
                  </a:lnTo>
                  <a:lnTo>
                    <a:pt x="108292" y="78943"/>
                  </a:lnTo>
                  <a:lnTo>
                    <a:pt x="82756" y="119322"/>
                  </a:lnTo>
                  <a:lnTo>
                    <a:pt x="67825" y="128606"/>
                  </a:lnTo>
                  <a:lnTo>
                    <a:pt x="50253" y="134144"/>
                  </a:lnTo>
                  <a:lnTo>
                    <a:pt x="38915" y="133077"/>
                  </a:lnTo>
                  <a:lnTo>
                    <a:pt x="21526" y="126527"/>
                  </a:lnTo>
                  <a:lnTo>
                    <a:pt x="9525" y="11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39"/>
            <p:cNvSpPr/>
            <p:nvPr>
              <p:custDataLst>
                <p:tags r:id="rId33"/>
              </p:custDataLst>
            </p:nvPr>
          </p:nvSpPr>
          <p:spPr>
            <a:xfrm>
              <a:off x="1238643" y="4929891"/>
              <a:ext cx="155663" cy="118360"/>
            </a:xfrm>
            <a:custGeom>
              <a:avLst/>
              <a:gdLst/>
              <a:ahLst/>
              <a:cxnLst/>
              <a:rect l="0" t="0" r="0" b="0"/>
              <a:pathLst>
                <a:path w="155663" h="118360">
                  <a:moveTo>
                    <a:pt x="18657" y="4059"/>
                  </a:moveTo>
                  <a:lnTo>
                    <a:pt x="18657" y="4059"/>
                  </a:lnTo>
                  <a:lnTo>
                    <a:pt x="13600" y="4059"/>
                  </a:lnTo>
                  <a:lnTo>
                    <a:pt x="12111" y="5117"/>
                  </a:lnTo>
                  <a:lnTo>
                    <a:pt x="11118" y="6881"/>
                  </a:lnTo>
                  <a:lnTo>
                    <a:pt x="10015" y="13780"/>
                  </a:lnTo>
                  <a:lnTo>
                    <a:pt x="9248" y="58020"/>
                  </a:lnTo>
                  <a:lnTo>
                    <a:pt x="8097" y="91075"/>
                  </a:lnTo>
                  <a:lnTo>
                    <a:pt x="934" y="114348"/>
                  </a:lnTo>
                  <a:lnTo>
                    <a:pt x="492" y="114626"/>
                  </a:lnTo>
                  <a:lnTo>
                    <a:pt x="0" y="112114"/>
                  </a:lnTo>
                  <a:lnTo>
                    <a:pt x="15877" y="66832"/>
                  </a:lnTo>
                  <a:lnTo>
                    <a:pt x="28260" y="37508"/>
                  </a:lnTo>
                  <a:lnTo>
                    <a:pt x="58613" y="2493"/>
                  </a:lnTo>
                  <a:lnTo>
                    <a:pt x="62227" y="898"/>
                  </a:lnTo>
                  <a:lnTo>
                    <a:pt x="65696" y="894"/>
                  </a:lnTo>
                  <a:lnTo>
                    <a:pt x="69066" y="1949"/>
                  </a:lnTo>
                  <a:lnTo>
                    <a:pt x="71313" y="4769"/>
                  </a:lnTo>
                  <a:lnTo>
                    <a:pt x="73810" y="13547"/>
                  </a:lnTo>
                  <a:lnTo>
                    <a:pt x="74354" y="48462"/>
                  </a:lnTo>
                  <a:lnTo>
                    <a:pt x="66659" y="78004"/>
                  </a:lnTo>
                  <a:lnTo>
                    <a:pt x="67592" y="77697"/>
                  </a:lnTo>
                  <a:lnTo>
                    <a:pt x="71450" y="74534"/>
                  </a:lnTo>
                  <a:lnTo>
                    <a:pt x="82551" y="55218"/>
                  </a:lnTo>
                  <a:lnTo>
                    <a:pt x="98084" y="22909"/>
                  </a:lnTo>
                  <a:lnTo>
                    <a:pt x="112629" y="11291"/>
                  </a:lnTo>
                  <a:lnTo>
                    <a:pt x="130344" y="1146"/>
                  </a:lnTo>
                  <a:lnTo>
                    <a:pt x="135448" y="0"/>
                  </a:lnTo>
                  <a:lnTo>
                    <a:pt x="139910" y="295"/>
                  </a:lnTo>
                  <a:lnTo>
                    <a:pt x="143942" y="1549"/>
                  </a:lnTo>
                  <a:lnTo>
                    <a:pt x="151245" y="11410"/>
                  </a:lnTo>
                  <a:lnTo>
                    <a:pt x="154674" y="18485"/>
                  </a:lnTo>
                  <a:lnTo>
                    <a:pt x="155662" y="37634"/>
                  </a:lnTo>
                  <a:lnTo>
                    <a:pt x="151430" y="82642"/>
                  </a:lnTo>
                  <a:lnTo>
                    <a:pt x="142482" y="118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40"/>
            <p:cNvSpPr/>
            <p:nvPr>
              <p:custDataLst>
                <p:tags r:id="rId34"/>
              </p:custDataLst>
            </p:nvPr>
          </p:nvSpPr>
          <p:spPr>
            <a:xfrm>
              <a:off x="1016111" y="4762500"/>
              <a:ext cx="208492" cy="321371"/>
            </a:xfrm>
            <a:custGeom>
              <a:avLst/>
              <a:gdLst/>
              <a:ahLst/>
              <a:cxnLst/>
              <a:rect l="0" t="0" r="0" b="0"/>
              <a:pathLst>
                <a:path w="208492" h="321371">
                  <a:moveTo>
                    <a:pt x="50689" y="0"/>
                  </a:moveTo>
                  <a:lnTo>
                    <a:pt x="50689" y="0"/>
                  </a:lnTo>
                  <a:lnTo>
                    <a:pt x="37432" y="0"/>
                  </a:lnTo>
                  <a:lnTo>
                    <a:pt x="35501" y="1058"/>
                  </a:lnTo>
                  <a:lnTo>
                    <a:pt x="34213" y="2822"/>
                  </a:lnTo>
                  <a:lnTo>
                    <a:pt x="32147" y="8201"/>
                  </a:lnTo>
                  <a:lnTo>
                    <a:pt x="31790" y="19246"/>
                  </a:lnTo>
                  <a:lnTo>
                    <a:pt x="33856" y="23414"/>
                  </a:lnTo>
                  <a:lnTo>
                    <a:pt x="41797" y="30867"/>
                  </a:lnTo>
                  <a:lnTo>
                    <a:pt x="68280" y="41013"/>
                  </a:lnTo>
                  <a:lnTo>
                    <a:pt x="88141" y="41864"/>
                  </a:lnTo>
                  <a:lnTo>
                    <a:pt x="131817" y="38844"/>
                  </a:lnTo>
                  <a:lnTo>
                    <a:pt x="147777" y="35609"/>
                  </a:lnTo>
                  <a:lnTo>
                    <a:pt x="160514" y="31702"/>
                  </a:lnTo>
                  <a:lnTo>
                    <a:pt x="198698" y="23930"/>
                  </a:lnTo>
                  <a:lnTo>
                    <a:pt x="206429" y="18397"/>
                  </a:lnTo>
                  <a:lnTo>
                    <a:pt x="208491" y="15439"/>
                  </a:lnTo>
                  <a:lnTo>
                    <a:pt x="206690" y="14526"/>
                  </a:lnTo>
                  <a:lnTo>
                    <a:pt x="162574" y="26118"/>
                  </a:lnTo>
                  <a:lnTo>
                    <a:pt x="121904" y="38241"/>
                  </a:lnTo>
                  <a:lnTo>
                    <a:pt x="80724" y="60540"/>
                  </a:lnTo>
                  <a:lnTo>
                    <a:pt x="53011" y="84041"/>
                  </a:lnTo>
                  <a:lnTo>
                    <a:pt x="46429" y="98735"/>
                  </a:lnTo>
                  <a:lnTo>
                    <a:pt x="44563" y="113732"/>
                  </a:lnTo>
                  <a:lnTo>
                    <a:pt x="47261" y="123926"/>
                  </a:lnTo>
                  <a:lnTo>
                    <a:pt x="54810" y="131984"/>
                  </a:lnTo>
                  <a:lnTo>
                    <a:pt x="76903" y="150837"/>
                  </a:lnTo>
                  <a:lnTo>
                    <a:pt x="83506" y="159819"/>
                  </a:lnTo>
                  <a:lnTo>
                    <a:pt x="85267" y="163697"/>
                  </a:lnTo>
                  <a:lnTo>
                    <a:pt x="84325" y="168397"/>
                  </a:lnTo>
                  <a:lnTo>
                    <a:pt x="72885" y="185127"/>
                  </a:lnTo>
                  <a:lnTo>
                    <a:pt x="33365" y="231843"/>
                  </a:lnTo>
                  <a:lnTo>
                    <a:pt x="5695" y="273830"/>
                  </a:lnTo>
                  <a:lnTo>
                    <a:pt x="1643" y="280979"/>
                  </a:lnTo>
                  <a:lnTo>
                    <a:pt x="0" y="287861"/>
                  </a:lnTo>
                  <a:lnTo>
                    <a:pt x="997" y="301153"/>
                  </a:lnTo>
                  <a:lnTo>
                    <a:pt x="3803" y="306601"/>
                  </a:lnTo>
                  <a:lnTo>
                    <a:pt x="12564" y="315478"/>
                  </a:lnTo>
                  <a:lnTo>
                    <a:pt x="23514" y="320129"/>
                  </a:lnTo>
                  <a:lnTo>
                    <a:pt x="29397" y="321370"/>
                  </a:lnTo>
                  <a:lnTo>
                    <a:pt x="72593" y="315984"/>
                  </a:lnTo>
                  <a:lnTo>
                    <a:pt x="85824" y="312946"/>
                  </a:lnTo>
                  <a:lnTo>
                    <a:pt x="130758" y="292964"/>
                  </a:lnTo>
                  <a:lnTo>
                    <a:pt x="16498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36"/>
          <p:cNvGrpSpPr/>
          <p:nvPr/>
        </p:nvGrpSpPr>
        <p:grpSpPr>
          <a:xfrm>
            <a:off x="2753268" y="4610836"/>
            <a:ext cx="1615888" cy="383781"/>
            <a:chOff x="2753268" y="4610836"/>
            <a:chExt cx="1615888" cy="383781"/>
          </a:xfrm>
        </p:grpSpPr>
        <p:sp>
          <p:nvSpPr>
            <p:cNvPr id="129" name="SMARTInkShape-641"/>
            <p:cNvSpPr/>
            <p:nvPr>
              <p:custDataLst>
                <p:tags r:id="rId13"/>
              </p:custDataLst>
            </p:nvPr>
          </p:nvSpPr>
          <p:spPr>
            <a:xfrm>
              <a:off x="4238625" y="4762500"/>
              <a:ext cx="130531" cy="152401"/>
            </a:xfrm>
            <a:custGeom>
              <a:avLst/>
              <a:gdLst/>
              <a:ahLst/>
              <a:cxnLst/>
              <a:rect l="0" t="0" r="0" b="0"/>
              <a:pathLst>
                <a:path w="130531" h="1524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1208" y="53257"/>
                  </a:lnTo>
                  <a:lnTo>
                    <a:pt x="159" y="95992"/>
                  </a:lnTo>
                  <a:lnTo>
                    <a:pt x="10" y="130397"/>
                  </a:lnTo>
                  <a:lnTo>
                    <a:pt x="10116" y="117306"/>
                  </a:lnTo>
                  <a:lnTo>
                    <a:pt x="31057" y="72518"/>
                  </a:lnTo>
                  <a:lnTo>
                    <a:pt x="49409" y="39843"/>
                  </a:lnTo>
                  <a:lnTo>
                    <a:pt x="70829" y="16650"/>
                  </a:lnTo>
                  <a:lnTo>
                    <a:pt x="82985" y="8106"/>
                  </a:lnTo>
                  <a:lnTo>
                    <a:pt x="90248" y="7520"/>
                  </a:lnTo>
                  <a:lnTo>
                    <a:pt x="106786" y="12515"/>
                  </a:lnTo>
                  <a:lnTo>
                    <a:pt x="119075" y="21791"/>
                  </a:lnTo>
                  <a:lnTo>
                    <a:pt x="127006" y="32969"/>
                  </a:lnTo>
                  <a:lnTo>
                    <a:pt x="130530" y="44991"/>
                  </a:lnTo>
                  <a:lnTo>
                    <a:pt x="125440" y="91349"/>
                  </a:lnTo>
                  <a:lnTo>
                    <a:pt x="1047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42"/>
            <p:cNvSpPr/>
            <p:nvPr>
              <p:custDataLst>
                <p:tags r:id="rId14"/>
              </p:custDataLst>
            </p:nvPr>
          </p:nvSpPr>
          <p:spPr>
            <a:xfrm>
              <a:off x="4124958" y="4766721"/>
              <a:ext cx="66043" cy="145615"/>
            </a:xfrm>
            <a:custGeom>
              <a:avLst/>
              <a:gdLst/>
              <a:ahLst/>
              <a:cxnLst/>
              <a:rect l="0" t="0" r="0" b="0"/>
              <a:pathLst>
                <a:path w="66043" h="145615">
                  <a:moveTo>
                    <a:pt x="66042" y="5304"/>
                  </a:moveTo>
                  <a:lnTo>
                    <a:pt x="66042" y="5304"/>
                  </a:lnTo>
                  <a:lnTo>
                    <a:pt x="66042" y="10792"/>
                  </a:lnTo>
                  <a:lnTo>
                    <a:pt x="66042" y="523"/>
                  </a:lnTo>
                  <a:lnTo>
                    <a:pt x="63925" y="0"/>
                  </a:lnTo>
                  <a:lnTo>
                    <a:pt x="55929" y="2242"/>
                  </a:lnTo>
                  <a:lnTo>
                    <a:pt x="34470" y="14510"/>
                  </a:lnTo>
                  <a:lnTo>
                    <a:pt x="18117" y="31550"/>
                  </a:lnTo>
                  <a:lnTo>
                    <a:pt x="6569" y="55061"/>
                  </a:lnTo>
                  <a:lnTo>
                    <a:pt x="790" y="84904"/>
                  </a:lnTo>
                  <a:lnTo>
                    <a:pt x="0" y="102065"/>
                  </a:lnTo>
                  <a:lnTo>
                    <a:pt x="5293" y="117453"/>
                  </a:lnTo>
                  <a:lnTo>
                    <a:pt x="14528" y="135195"/>
                  </a:lnTo>
                  <a:lnTo>
                    <a:pt x="15824" y="139523"/>
                  </a:lnTo>
                  <a:lnTo>
                    <a:pt x="18805" y="142408"/>
                  </a:lnTo>
                  <a:lnTo>
                    <a:pt x="27761" y="145614"/>
                  </a:lnTo>
                  <a:lnTo>
                    <a:pt x="32055" y="145411"/>
                  </a:lnTo>
                  <a:lnTo>
                    <a:pt x="39648" y="142362"/>
                  </a:lnTo>
                  <a:lnTo>
                    <a:pt x="46550" y="129013"/>
                  </a:lnTo>
                  <a:lnTo>
                    <a:pt x="54548" y="96062"/>
                  </a:lnTo>
                  <a:lnTo>
                    <a:pt x="56258" y="5233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43"/>
            <p:cNvSpPr/>
            <p:nvPr>
              <p:custDataLst>
                <p:tags r:id="rId15"/>
              </p:custDataLst>
            </p:nvPr>
          </p:nvSpPr>
          <p:spPr>
            <a:xfrm>
              <a:off x="3733800" y="4610836"/>
              <a:ext cx="361951" cy="345832"/>
            </a:xfrm>
            <a:custGeom>
              <a:avLst/>
              <a:gdLst/>
              <a:ahLst/>
              <a:cxnLst/>
              <a:rect l="0" t="0" r="0" b="0"/>
              <a:pathLst>
                <a:path w="361951" h="345832">
                  <a:moveTo>
                    <a:pt x="0" y="237389"/>
                  </a:moveTo>
                  <a:lnTo>
                    <a:pt x="0" y="237389"/>
                  </a:lnTo>
                  <a:lnTo>
                    <a:pt x="5057" y="237389"/>
                  </a:lnTo>
                  <a:lnTo>
                    <a:pt x="10361" y="234567"/>
                  </a:lnTo>
                  <a:lnTo>
                    <a:pt x="16247" y="228727"/>
                  </a:lnTo>
                  <a:lnTo>
                    <a:pt x="26743" y="211855"/>
                  </a:lnTo>
                  <a:lnTo>
                    <a:pt x="27353" y="212958"/>
                  </a:lnTo>
                  <a:lnTo>
                    <a:pt x="28032" y="219828"/>
                  </a:lnTo>
                  <a:lnTo>
                    <a:pt x="15270" y="266931"/>
                  </a:lnTo>
                  <a:lnTo>
                    <a:pt x="11227" y="299882"/>
                  </a:lnTo>
                  <a:lnTo>
                    <a:pt x="15926" y="318433"/>
                  </a:lnTo>
                  <a:lnTo>
                    <a:pt x="30287" y="342902"/>
                  </a:lnTo>
                  <a:lnTo>
                    <a:pt x="32891" y="345831"/>
                  </a:lnTo>
                  <a:lnTo>
                    <a:pt x="37802" y="345666"/>
                  </a:lnTo>
                  <a:lnTo>
                    <a:pt x="51726" y="339840"/>
                  </a:lnTo>
                  <a:lnTo>
                    <a:pt x="72359" y="319603"/>
                  </a:lnTo>
                  <a:lnTo>
                    <a:pt x="90689" y="278833"/>
                  </a:lnTo>
                  <a:lnTo>
                    <a:pt x="109945" y="237961"/>
                  </a:lnTo>
                  <a:lnTo>
                    <a:pt x="111397" y="236712"/>
                  </a:lnTo>
                  <a:lnTo>
                    <a:pt x="112365" y="236938"/>
                  </a:lnTo>
                  <a:lnTo>
                    <a:pt x="113727" y="247368"/>
                  </a:lnTo>
                  <a:lnTo>
                    <a:pt x="115245" y="269856"/>
                  </a:lnTo>
                  <a:lnTo>
                    <a:pt x="119306" y="282157"/>
                  </a:lnTo>
                  <a:lnTo>
                    <a:pt x="121871" y="286284"/>
                  </a:lnTo>
                  <a:lnTo>
                    <a:pt x="127543" y="290870"/>
                  </a:lnTo>
                  <a:lnTo>
                    <a:pt x="139236" y="290087"/>
                  </a:lnTo>
                  <a:lnTo>
                    <a:pt x="146799" y="288396"/>
                  </a:lnTo>
                  <a:lnTo>
                    <a:pt x="152900" y="284094"/>
                  </a:lnTo>
                  <a:lnTo>
                    <a:pt x="190378" y="237530"/>
                  </a:lnTo>
                  <a:lnTo>
                    <a:pt x="211094" y="201002"/>
                  </a:lnTo>
                  <a:lnTo>
                    <a:pt x="230198" y="158940"/>
                  </a:lnTo>
                  <a:lnTo>
                    <a:pt x="247442" y="113268"/>
                  </a:lnTo>
                  <a:lnTo>
                    <a:pt x="257113" y="79257"/>
                  </a:lnTo>
                  <a:lnTo>
                    <a:pt x="263859" y="38488"/>
                  </a:lnTo>
                  <a:lnTo>
                    <a:pt x="266139" y="1956"/>
                  </a:lnTo>
                  <a:lnTo>
                    <a:pt x="265268" y="0"/>
                  </a:lnTo>
                  <a:lnTo>
                    <a:pt x="263628" y="813"/>
                  </a:lnTo>
                  <a:lnTo>
                    <a:pt x="248337" y="22383"/>
                  </a:lnTo>
                  <a:lnTo>
                    <a:pt x="236095" y="58208"/>
                  </a:lnTo>
                  <a:lnTo>
                    <a:pt x="230821" y="97280"/>
                  </a:lnTo>
                  <a:lnTo>
                    <a:pt x="226765" y="128551"/>
                  </a:lnTo>
                  <a:lnTo>
                    <a:pt x="221354" y="170569"/>
                  </a:lnTo>
                  <a:lnTo>
                    <a:pt x="219750" y="207713"/>
                  </a:lnTo>
                  <a:lnTo>
                    <a:pt x="219275" y="253290"/>
                  </a:lnTo>
                  <a:lnTo>
                    <a:pt x="221957" y="287961"/>
                  </a:lnTo>
                  <a:lnTo>
                    <a:pt x="236412" y="333547"/>
                  </a:lnTo>
                  <a:lnTo>
                    <a:pt x="238041" y="335361"/>
                  </a:lnTo>
                  <a:lnTo>
                    <a:pt x="240186" y="335512"/>
                  </a:lnTo>
                  <a:lnTo>
                    <a:pt x="242674" y="334555"/>
                  </a:lnTo>
                  <a:lnTo>
                    <a:pt x="251232" y="323094"/>
                  </a:lnTo>
                  <a:lnTo>
                    <a:pt x="251711" y="306524"/>
                  </a:lnTo>
                  <a:lnTo>
                    <a:pt x="246068" y="269854"/>
                  </a:lnTo>
                  <a:lnTo>
                    <a:pt x="221750" y="225449"/>
                  </a:lnTo>
                  <a:lnTo>
                    <a:pt x="211091" y="212327"/>
                  </a:lnTo>
                  <a:lnTo>
                    <a:pt x="178865" y="190645"/>
                  </a:lnTo>
                  <a:lnTo>
                    <a:pt x="176393" y="187176"/>
                  </a:lnTo>
                  <a:lnTo>
                    <a:pt x="170825" y="183322"/>
                  </a:lnTo>
                  <a:lnTo>
                    <a:pt x="167858" y="182294"/>
                  </a:lnTo>
                  <a:lnTo>
                    <a:pt x="165881" y="180551"/>
                  </a:lnTo>
                  <a:lnTo>
                    <a:pt x="163683" y="175792"/>
                  </a:lnTo>
                  <a:lnTo>
                    <a:pt x="165214" y="174099"/>
                  </a:lnTo>
                  <a:lnTo>
                    <a:pt x="172559" y="172219"/>
                  </a:lnTo>
                  <a:lnTo>
                    <a:pt x="208672" y="172070"/>
                  </a:lnTo>
                  <a:lnTo>
                    <a:pt x="250299" y="181134"/>
                  </a:lnTo>
                  <a:lnTo>
                    <a:pt x="288860" y="193116"/>
                  </a:lnTo>
                  <a:lnTo>
                    <a:pt x="310190" y="207573"/>
                  </a:lnTo>
                  <a:lnTo>
                    <a:pt x="317779" y="219198"/>
                  </a:lnTo>
                  <a:lnTo>
                    <a:pt x="322051" y="240466"/>
                  </a:lnTo>
                  <a:lnTo>
                    <a:pt x="321992" y="255690"/>
                  </a:lnTo>
                  <a:lnTo>
                    <a:pt x="315137" y="279099"/>
                  </a:lnTo>
                  <a:lnTo>
                    <a:pt x="314867" y="278954"/>
                  </a:lnTo>
                  <a:lnTo>
                    <a:pt x="314686" y="277799"/>
                  </a:lnTo>
                  <a:lnTo>
                    <a:pt x="333637" y="231339"/>
                  </a:lnTo>
                  <a:lnTo>
                    <a:pt x="342738" y="187243"/>
                  </a:lnTo>
                  <a:lnTo>
                    <a:pt x="361950" y="13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44"/>
            <p:cNvSpPr/>
            <p:nvPr>
              <p:custDataLst>
                <p:tags r:id="rId16"/>
              </p:custDataLst>
            </p:nvPr>
          </p:nvSpPr>
          <p:spPr>
            <a:xfrm>
              <a:off x="3597960" y="4639067"/>
              <a:ext cx="102773" cy="317737"/>
            </a:xfrm>
            <a:custGeom>
              <a:avLst/>
              <a:gdLst/>
              <a:ahLst/>
              <a:cxnLst/>
              <a:rect l="0" t="0" r="0" b="0"/>
              <a:pathLst>
                <a:path w="102773" h="317737">
                  <a:moveTo>
                    <a:pt x="21540" y="9133"/>
                  </a:moveTo>
                  <a:lnTo>
                    <a:pt x="21540" y="9133"/>
                  </a:lnTo>
                  <a:lnTo>
                    <a:pt x="12408" y="0"/>
                  </a:lnTo>
                  <a:lnTo>
                    <a:pt x="17188" y="9837"/>
                  </a:lnTo>
                  <a:lnTo>
                    <a:pt x="20680" y="54937"/>
                  </a:lnTo>
                  <a:lnTo>
                    <a:pt x="21285" y="99375"/>
                  </a:lnTo>
                  <a:lnTo>
                    <a:pt x="21464" y="143939"/>
                  </a:lnTo>
                  <a:lnTo>
                    <a:pt x="21518" y="180309"/>
                  </a:lnTo>
                  <a:lnTo>
                    <a:pt x="20475" y="221542"/>
                  </a:lnTo>
                  <a:lnTo>
                    <a:pt x="14000" y="264991"/>
                  </a:lnTo>
                  <a:lnTo>
                    <a:pt x="5730" y="310584"/>
                  </a:lnTo>
                  <a:lnTo>
                    <a:pt x="3930" y="317736"/>
                  </a:lnTo>
                  <a:lnTo>
                    <a:pt x="3450" y="316468"/>
                  </a:lnTo>
                  <a:lnTo>
                    <a:pt x="3833" y="299515"/>
                  </a:lnTo>
                  <a:lnTo>
                    <a:pt x="12908" y="262519"/>
                  </a:lnTo>
                  <a:lnTo>
                    <a:pt x="24891" y="219816"/>
                  </a:lnTo>
                  <a:lnTo>
                    <a:pt x="35579" y="174890"/>
                  </a:lnTo>
                  <a:lnTo>
                    <a:pt x="39366" y="170438"/>
                  </a:lnTo>
                  <a:lnTo>
                    <a:pt x="49219" y="165491"/>
                  </a:lnTo>
                  <a:lnTo>
                    <a:pt x="61608" y="162705"/>
                  </a:lnTo>
                  <a:lnTo>
                    <a:pt x="66244" y="165490"/>
                  </a:lnTo>
                  <a:lnTo>
                    <a:pt x="77039" y="177050"/>
                  </a:lnTo>
                  <a:lnTo>
                    <a:pt x="92553" y="208224"/>
                  </a:lnTo>
                  <a:lnTo>
                    <a:pt x="102772" y="249128"/>
                  </a:lnTo>
                  <a:lnTo>
                    <a:pt x="98643" y="274270"/>
                  </a:lnTo>
                  <a:lnTo>
                    <a:pt x="90717" y="289364"/>
                  </a:lnTo>
                  <a:lnTo>
                    <a:pt x="84741" y="297016"/>
                  </a:lnTo>
                  <a:lnTo>
                    <a:pt x="70370" y="307274"/>
                  </a:lnTo>
                  <a:lnTo>
                    <a:pt x="53120" y="308152"/>
                  </a:lnTo>
                  <a:lnTo>
                    <a:pt x="17665" y="300091"/>
                  </a:lnTo>
                  <a:lnTo>
                    <a:pt x="1930" y="291369"/>
                  </a:lnTo>
                  <a:lnTo>
                    <a:pt x="0" y="287248"/>
                  </a:lnTo>
                  <a:lnTo>
                    <a:pt x="678" y="277026"/>
                  </a:lnTo>
                  <a:lnTo>
                    <a:pt x="2154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45"/>
            <p:cNvSpPr/>
            <p:nvPr>
              <p:custDataLst>
                <p:tags r:id="rId17"/>
              </p:custDataLst>
            </p:nvPr>
          </p:nvSpPr>
          <p:spPr>
            <a:xfrm>
              <a:off x="3505200" y="47053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8" y="23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46"/>
            <p:cNvSpPr/>
            <p:nvPr>
              <p:custDataLst>
                <p:tags r:id="rId18"/>
              </p:custDataLst>
            </p:nvPr>
          </p:nvSpPr>
          <p:spPr>
            <a:xfrm>
              <a:off x="3476625" y="479107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8575" y="18314"/>
                  </a:lnTo>
                  <a:lnTo>
                    <a:pt x="22931" y="29659"/>
                  </a:lnTo>
                  <a:lnTo>
                    <a:pt x="13497" y="45124"/>
                  </a:lnTo>
                  <a:lnTo>
                    <a:pt x="11290" y="56038"/>
                  </a:lnTo>
                  <a:lnTo>
                    <a:pt x="7052" y="9471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47"/>
            <p:cNvSpPr/>
            <p:nvPr>
              <p:custDataLst>
                <p:tags r:id="rId19"/>
              </p:custDataLst>
            </p:nvPr>
          </p:nvSpPr>
          <p:spPr>
            <a:xfrm>
              <a:off x="3188861" y="4782993"/>
              <a:ext cx="259190" cy="164011"/>
            </a:xfrm>
            <a:custGeom>
              <a:avLst/>
              <a:gdLst/>
              <a:ahLst/>
              <a:cxnLst/>
              <a:rect l="0" t="0" r="0" b="0"/>
              <a:pathLst>
                <a:path w="259190" h="164011">
                  <a:moveTo>
                    <a:pt x="59164" y="46182"/>
                  </a:moveTo>
                  <a:lnTo>
                    <a:pt x="59164" y="46182"/>
                  </a:lnTo>
                  <a:lnTo>
                    <a:pt x="49051" y="41126"/>
                  </a:lnTo>
                  <a:lnTo>
                    <a:pt x="3038" y="37049"/>
                  </a:lnTo>
                  <a:lnTo>
                    <a:pt x="0" y="36832"/>
                  </a:lnTo>
                  <a:lnTo>
                    <a:pt x="671" y="36773"/>
                  </a:lnTo>
                  <a:lnTo>
                    <a:pt x="11729" y="31634"/>
                  </a:lnTo>
                  <a:lnTo>
                    <a:pt x="55125" y="28021"/>
                  </a:lnTo>
                  <a:lnTo>
                    <a:pt x="96466" y="24486"/>
                  </a:lnTo>
                  <a:lnTo>
                    <a:pt x="141160" y="18211"/>
                  </a:lnTo>
                  <a:lnTo>
                    <a:pt x="150640" y="16817"/>
                  </a:lnTo>
                  <a:lnTo>
                    <a:pt x="177728" y="7930"/>
                  </a:lnTo>
                  <a:lnTo>
                    <a:pt x="179481" y="5864"/>
                  </a:lnTo>
                  <a:lnTo>
                    <a:pt x="182296" y="0"/>
                  </a:lnTo>
                  <a:lnTo>
                    <a:pt x="185503" y="2021"/>
                  </a:lnTo>
                  <a:lnTo>
                    <a:pt x="190456" y="7505"/>
                  </a:lnTo>
                  <a:lnTo>
                    <a:pt x="211629" y="54059"/>
                  </a:lnTo>
                  <a:lnTo>
                    <a:pt x="226389" y="95903"/>
                  </a:lnTo>
                  <a:lnTo>
                    <a:pt x="228304" y="129236"/>
                  </a:lnTo>
                  <a:lnTo>
                    <a:pt x="225001" y="149769"/>
                  </a:lnTo>
                  <a:lnTo>
                    <a:pt x="221580" y="156515"/>
                  </a:lnTo>
                  <a:lnTo>
                    <a:pt x="217183" y="161012"/>
                  </a:lnTo>
                  <a:lnTo>
                    <a:pt x="212135" y="164010"/>
                  </a:lnTo>
                  <a:lnTo>
                    <a:pt x="208770" y="163893"/>
                  </a:lnTo>
                  <a:lnTo>
                    <a:pt x="206526" y="161697"/>
                  </a:lnTo>
                  <a:lnTo>
                    <a:pt x="204033" y="152556"/>
                  </a:lnTo>
                  <a:lnTo>
                    <a:pt x="202925" y="137909"/>
                  </a:lnTo>
                  <a:lnTo>
                    <a:pt x="212414" y="106757"/>
                  </a:lnTo>
                  <a:lnTo>
                    <a:pt x="238641" y="62884"/>
                  </a:lnTo>
                  <a:lnTo>
                    <a:pt x="259189" y="1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48"/>
            <p:cNvSpPr/>
            <p:nvPr>
              <p:custDataLst>
                <p:tags r:id="rId20"/>
              </p:custDataLst>
            </p:nvPr>
          </p:nvSpPr>
          <p:spPr>
            <a:xfrm>
              <a:off x="3249017" y="4639968"/>
              <a:ext cx="75209" cy="309419"/>
            </a:xfrm>
            <a:custGeom>
              <a:avLst/>
              <a:gdLst/>
              <a:ahLst/>
              <a:cxnLst/>
              <a:rect l="0" t="0" r="0" b="0"/>
              <a:pathLst>
                <a:path w="75209" h="309419">
                  <a:moveTo>
                    <a:pt x="27583" y="36807"/>
                  </a:moveTo>
                  <a:lnTo>
                    <a:pt x="27583" y="36807"/>
                  </a:lnTo>
                  <a:lnTo>
                    <a:pt x="32640" y="31751"/>
                  </a:lnTo>
                  <a:lnTo>
                    <a:pt x="43830" y="8527"/>
                  </a:lnTo>
                  <a:lnTo>
                    <a:pt x="54326" y="0"/>
                  </a:lnTo>
                  <a:lnTo>
                    <a:pt x="44328" y="44395"/>
                  </a:lnTo>
                  <a:lnTo>
                    <a:pt x="36425" y="79978"/>
                  </a:lnTo>
                  <a:lnTo>
                    <a:pt x="27381" y="118391"/>
                  </a:lnTo>
                  <a:lnTo>
                    <a:pt x="14843" y="159814"/>
                  </a:lnTo>
                  <a:lnTo>
                    <a:pt x="6542" y="200611"/>
                  </a:lnTo>
                  <a:lnTo>
                    <a:pt x="0" y="241117"/>
                  </a:lnTo>
                  <a:lnTo>
                    <a:pt x="360" y="270792"/>
                  </a:lnTo>
                  <a:lnTo>
                    <a:pt x="4195" y="282970"/>
                  </a:lnTo>
                  <a:lnTo>
                    <a:pt x="17361" y="300832"/>
                  </a:lnTo>
                  <a:lnTo>
                    <a:pt x="28684" y="307610"/>
                  </a:lnTo>
                  <a:lnTo>
                    <a:pt x="34667" y="309418"/>
                  </a:lnTo>
                  <a:lnTo>
                    <a:pt x="40773" y="308506"/>
                  </a:lnTo>
                  <a:lnTo>
                    <a:pt x="58420" y="298168"/>
                  </a:lnTo>
                  <a:lnTo>
                    <a:pt x="75208" y="284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49"/>
            <p:cNvSpPr/>
            <p:nvPr>
              <p:custDataLst>
                <p:tags r:id="rId21"/>
              </p:custDataLst>
            </p:nvPr>
          </p:nvSpPr>
          <p:spPr>
            <a:xfrm>
              <a:off x="3086100" y="4773742"/>
              <a:ext cx="60416" cy="165806"/>
            </a:xfrm>
            <a:custGeom>
              <a:avLst/>
              <a:gdLst/>
              <a:ahLst/>
              <a:cxnLst/>
              <a:rect l="0" t="0" r="0" b="0"/>
              <a:pathLst>
                <a:path w="60416" h="165806">
                  <a:moveTo>
                    <a:pt x="57150" y="17333"/>
                  </a:moveTo>
                  <a:lnTo>
                    <a:pt x="57150" y="17333"/>
                  </a:lnTo>
                  <a:lnTo>
                    <a:pt x="52094" y="17333"/>
                  </a:lnTo>
                  <a:lnTo>
                    <a:pt x="38836" y="12277"/>
                  </a:lnTo>
                  <a:lnTo>
                    <a:pt x="35416" y="9729"/>
                  </a:lnTo>
                  <a:lnTo>
                    <a:pt x="31615" y="4076"/>
                  </a:lnTo>
                  <a:lnTo>
                    <a:pt x="28485" y="2145"/>
                  </a:lnTo>
                  <a:lnTo>
                    <a:pt x="19363" y="0"/>
                  </a:lnTo>
                  <a:lnTo>
                    <a:pt x="16084" y="486"/>
                  </a:lnTo>
                  <a:lnTo>
                    <a:pt x="13897" y="1868"/>
                  </a:lnTo>
                  <a:lnTo>
                    <a:pt x="12440" y="3849"/>
                  </a:lnTo>
                  <a:lnTo>
                    <a:pt x="10388" y="16747"/>
                  </a:lnTo>
                  <a:lnTo>
                    <a:pt x="15553" y="28009"/>
                  </a:lnTo>
                  <a:lnTo>
                    <a:pt x="40615" y="67881"/>
                  </a:lnTo>
                  <a:lnTo>
                    <a:pt x="58940" y="103635"/>
                  </a:lnTo>
                  <a:lnTo>
                    <a:pt x="60415" y="122365"/>
                  </a:lnTo>
                  <a:lnTo>
                    <a:pt x="56484" y="140214"/>
                  </a:lnTo>
                  <a:lnTo>
                    <a:pt x="47682" y="155202"/>
                  </a:lnTo>
                  <a:lnTo>
                    <a:pt x="41313" y="160046"/>
                  </a:lnTo>
                  <a:lnTo>
                    <a:pt x="25770" y="165427"/>
                  </a:lnTo>
                  <a:lnTo>
                    <a:pt x="20355" y="165805"/>
                  </a:lnTo>
                  <a:lnTo>
                    <a:pt x="16745" y="164997"/>
                  </a:lnTo>
                  <a:lnTo>
                    <a:pt x="14338" y="163400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50"/>
            <p:cNvSpPr/>
            <p:nvPr>
              <p:custDataLst>
                <p:tags r:id="rId22"/>
              </p:custDataLst>
            </p:nvPr>
          </p:nvSpPr>
          <p:spPr>
            <a:xfrm>
              <a:off x="3038475" y="4743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0" y="332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51"/>
            <p:cNvSpPr/>
            <p:nvPr>
              <p:custDataLst>
                <p:tags r:id="rId23"/>
              </p:custDataLst>
            </p:nvPr>
          </p:nvSpPr>
          <p:spPr>
            <a:xfrm>
              <a:off x="3038475" y="48482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5793" y="27446"/>
                  </a:lnTo>
                  <a:lnTo>
                    <a:pt x="1144" y="5014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52"/>
            <p:cNvSpPr/>
            <p:nvPr>
              <p:custDataLst>
                <p:tags r:id="rId24"/>
              </p:custDataLst>
            </p:nvPr>
          </p:nvSpPr>
          <p:spPr>
            <a:xfrm>
              <a:off x="2753268" y="4661173"/>
              <a:ext cx="179326" cy="333444"/>
            </a:xfrm>
            <a:custGeom>
              <a:avLst/>
              <a:gdLst/>
              <a:ahLst/>
              <a:cxnLst/>
              <a:rect l="0" t="0" r="0" b="0"/>
              <a:pathLst>
                <a:path w="179326" h="333444">
                  <a:moveTo>
                    <a:pt x="28032" y="215627"/>
                  </a:moveTo>
                  <a:lnTo>
                    <a:pt x="28032" y="215627"/>
                  </a:lnTo>
                  <a:lnTo>
                    <a:pt x="17671" y="178899"/>
                  </a:lnTo>
                  <a:lnTo>
                    <a:pt x="8735" y="139834"/>
                  </a:lnTo>
                  <a:lnTo>
                    <a:pt x="1289" y="98820"/>
                  </a:lnTo>
                  <a:lnTo>
                    <a:pt x="0" y="66953"/>
                  </a:lnTo>
                  <a:lnTo>
                    <a:pt x="5343" y="48655"/>
                  </a:lnTo>
                  <a:lnTo>
                    <a:pt x="20963" y="24718"/>
                  </a:lnTo>
                  <a:lnTo>
                    <a:pt x="47332" y="4310"/>
                  </a:lnTo>
                  <a:lnTo>
                    <a:pt x="57071" y="0"/>
                  </a:lnTo>
                  <a:lnTo>
                    <a:pt x="73394" y="3729"/>
                  </a:lnTo>
                  <a:lnTo>
                    <a:pt x="113310" y="23369"/>
                  </a:lnTo>
                  <a:lnTo>
                    <a:pt x="137143" y="41423"/>
                  </a:lnTo>
                  <a:lnTo>
                    <a:pt x="157610" y="70289"/>
                  </a:lnTo>
                  <a:lnTo>
                    <a:pt x="174827" y="116912"/>
                  </a:lnTo>
                  <a:lnTo>
                    <a:pt x="179325" y="163437"/>
                  </a:lnTo>
                  <a:lnTo>
                    <a:pt x="177282" y="204750"/>
                  </a:lnTo>
                  <a:lnTo>
                    <a:pt x="171623" y="228784"/>
                  </a:lnTo>
                  <a:lnTo>
                    <a:pt x="147922" y="267105"/>
                  </a:lnTo>
                  <a:lnTo>
                    <a:pt x="122116" y="296850"/>
                  </a:lnTo>
                  <a:lnTo>
                    <a:pt x="76391" y="328696"/>
                  </a:lnTo>
                  <a:lnTo>
                    <a:pt x="69796" y="332281"/>
                  </a:lnTo>
                  <a:lnTo>
                    <a:pt x="54002" y="333443"/>
                  </a:lnTo>
                  <a:lnTo>
                    <a:pt x="38516" y="330431"/>
                  </a:lnTo>
                  <a:lnTo>
                    <a:pt x="28106" y="325565"/>
                  </a:lnTo>
                  <a:lnTo>
                    <a:pt x="27023" y="321728"/>
                  </a:lnTo>
                  <a:lnTo>
                    <a:pt x="47082" y="30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53"/>
            <p:cNvSpPr/>
            <p:nvPr>
              <p:custDataLst>
                <p:tags r:id="rId25"/>
              </p:custDataLst>
            </p:nvPr>
          </p:nvSpPr>
          <p:spPr>
            <a:xfrm>
              <a:off x="2790825" y="4754299"/>
              <a:ext cx="19051" cy="227277"/>
            </a:xfrm>
            <a:custGeom>
              <a:avLst/>
              <a:gdLst/>
              <a:ahLst/>
              <a:cxnLst/>
              <a:rect l="0" t="0" r="0" b="0"/>
              <a:pathLst>
                <a:path w="19051" h="2272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133" y="9182"/>
                  </a:lnTo>
                  <a:lnTo>
                    <a:pt x="10506" y="53002"/>
                  </a:lnTo>
                  <a:lnTo>
                    <a:pt x="16048" y="90855"/>
                  </a:lnTo>
                  <a:lnTo>
                    <a:pt x="18457" y="135928"/>
                  </a:lnTo>
                  <a:lnTo>
                    <a:pt x="18933" y="175954"/>
                  </a:lnTo>
                  <a:lnTo>
                    <a:pt x="1905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37"/>
          <p:cNvGrpSpPr/>
          <p:nvPr/>
        </p:nvGrpSpPr>
        <p:grpSpPr>
          <a:xfrm>
            <a:off x="4791075" y="4621314"/>
            <a:ext cx="1143001" cy="350737"/>
            <a:chOff x="4791075" y="4621314"/>
            <a:chExt cx="1143001" cy="350737"/>
          </a:xfrm>
        </p:grpSpPr>
        <p:sp>
          <p:nvSpPr>
            <p:cNvPr id="143" name="SMARTInkShape-654"/>
            <p:cNvSpPr/>
            <p:nvPr>
              <p:custDataLst>
                <p:tags r:id="rId3"/>
              </p:custDataLst>
            </p:nvPr>
          </p:nvSpPr>
          <p:spPr>
            <a:xfrm>
              <a:off x="5895975" y="49625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5510" y="298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55"/>
            <p:cNvSpPr/>
            <p:nvPr>
              <p:custDataLst>
                <p:tags r:id="rId4"/>
              </p:custDataLst>
            </p:nvPr>
          </p:nvSpPr>
          <p:spPr>
            <a:xfrm>
              <a:off x="5753226" y="4778836"/>
              <a:ext cx="117232" cy="140612"/>
            </a:xfrm>
            <a:custGeom>
              <a:avLst/>
              <a:gdLst/>
              <a:ahLst/>
              <a:cxnLst/>
              <a:rect l="0" t="0" r="0" b="0"/>
              <a:pathLst>
                <a:path w="117232" h="140612">
                  <a:moveTo>
                    <a:pt x="9399" y="12239"/>
                  </a:moveTo>
                  <a:lnTo>
                    <a:pt x="9399" y="12239"/>
                  </a:lnTo>
                  <a:lnTo>
                    <a:pt x="9399" y="17295"/>
                  </a:lnTo>
                  <a:lnTo>
                    <a:pt x="12221" y="22600"/>
                  </a:lnTo>
                  <a:lnTo>
                    <a:pt x="17600" y="29572"/>
                  </a:lnTo>
                  <a:lnTo>
                    <a:pt x="9146" y="74441"/>
                  </a:lnTo>
                  <a:lnTo>
                    <a:pt x="2019" y="115816"/>
                  </a:lnTo>
                  <a:lnTo>
                    <a:pt x="157" y="140611"/>
                  </a:lnTo>
                  <a:lnTo>
                    <a:pt x="0" y="138790"/>
                  </a:lnTo>
                  <a:lnTo>
                    <a:pt x="18199" y="99676"/>
                  </a:lnTo>
                  <a:lnTo>
                    <a:pt x="47823" y="58104"/>
                  </a:lnTo>
                  <a:lnTo>
                    <a:pt x="78088" y="15743"/>
                  </a:lnTo>
                  <a:lnTo>
                    <a:pt x="101872" y="231"/>
                  </a:lnTo>
                  <a:lnTo>
                    <a:pt x="107031" y="0"/>
                  </a:lnTo>
                  <a:lnTo>
                    <a:pt x="111528" y="1962"/>
                  </a:lnTo>
                  <a:lnTo>
                    <a:pt x="115585" y="5388"/>
                  </a:lnTo>
                  <a:lnTo>
                    <a:pt x="117231" y="9788"/>
                  </a:lnTo>
                  <a:lnTo>
                    <a:pt x="116239" y="20322"/>
                  </a:lnTo>
                  <a:lnTo>
                    <a:pt x="106907" y="62824"/>
                  </a:lnTo>
                  <a:lnTo>
                    <a:pt x="85599" y="12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56"/>
            <p:cNvSpPr/>
            <p:nvPr>
              <p:custDataLst>
                <p:tags r:id="rId5"/>
              </p:custDataLst>
            </p:nvPr>
          </p:nvSpPr>
          <p:spPr>
            <a:xfrm>
              <a:off x="5648919" y="4781550"/>
              <a:ext cx="66082" cy="139071"/>
            </a:xfrm>
            <a:custGeom>
              <a:avLst/>
              <a:gdLst/>
              <a:ahLst/>
              <a:cxnLst/>
              <a:rect l="0" t="0" r="0" b="0"/>
              <a:pathLst>
                <a:path w="66082" h="139071">
                  <a:moveTo>
                    <a:pt x="66081" y="9525"/>
                  </a:moveTo>
                  <a:lnTo>
                    <a:pt x="66081" y="9525"/>
                  </a:lnTo>
                  <a:lnTo>
                    <a:pt x="44622" y="9525"/>
                  </a:lnTo>
                  <a:lnTo>
                    <a:pt x="35024" y="15170"/>
                  </a:lnTo>
                  <a:lnTo>
                    <a:pt x="29502" y="19638"/>
                  </a:lnTo>
                  <a:lnTo>
                    <a:pt x="16672" y="41096"/>
                  </a:lnTo>
                  <a:lnTo>
                    <a:pt x="2412" y="83297"/>
                  </a:lnTo>
                  <a:lnTo>
                    <a:pt x="0" y="110646"/>
                  </a:lnTo>
                  <a:lnTo>
                    <a:pt x="4638" y="130034"/>
                  </a:lnTo>
                  <a:lnTo>
                    <a:pt x="8186" y="134314"/>
                  </a:lnTo>
                  <a:lnTo>
                    <a:pt x="17772" y="139070"/>
                  </a:lnTo>
                  <a:lnTo>
                    <a:pt x="29088" y="138362"/>
                  </a:lnTo>
                  <a:lnTo>
                    <a:pt x="35069" y="136691"/>
                  </a:lnTo>
                  <a:lnTo>
                    <a:pt x="40115" y="132402"/>
                  </a:lnTo>
                  <a:lnTo>
                    <a:pt x="48543" y="119170"/>
                  </a:lnTo>
                  <a:lnTo>
                    <a:pt x="54973" y="78260"/>
                  </a:lnTo>
                  <a:lnTo>
                    <a:pt x="53421" y="38507"/>
                  </a:lnTo>
                  <a:lnTo>
                    <a:pt x="50930" y="21348"/>
                  </a:lnTo>
                  <a:lnTo>
                    <a:pt x="56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57"/>
            <p:cNvSpPr/>
            <p:nvPr>
              <p:custDataLst>
                <p:tags r:id="rId6"/>
              </p:custDataLst>
            </p:nvPr>
          </p:nvSpPr>
          <p:spPr>
            <a:xfrm>
              <a:off x="5432567" y="4752975"/>
              <a:ext cx="187184" cy="159368"/>
            </a:xfrm>
            <a:custGeom>
              <a:avLst/>
              <a:gdLst/>
              <a:ahLst/>
              <a:cxnLst/>
              <a:rect l="0" t="0" r="0" b="0"/>
              <a:pathLst>
                <a:path w="187184" h="159368">
                  <a:moveTo>
                    <a:pt x="53833" y="47625"/>
                  </a:moveTo>
                  <a:lnTo>
                    <a:pt x="53833" y="47625"/>
                  </a:lnTo>
                  <a:lnTo>
                    <a:pt x="24174" y="39424"/>
                  </a:lnTo>
                  <a:lnTo>
                    <a:pt x="72" y="38216"/>
                  </a:lnTo>
                  <a:lnTo>
                    <a:pt x="0" y="38178"/>
                  </a:lnTo>
                  <a:lnTo>
                    <a:pt x="28336" y="39165"/>
                  </a:lnTo>
                  <a:lnTo>
                    <a:pt x="70645" y="46743"/>
                  </a:lnTo>
                  <a:lnTo>
                    <a:pt x="98207" y="48422"/>
                  </a:lnTo>
                  <a:lnTo>
                    <a:pt x="127475" y="55792"/>
                  </a:lnTo>
                  <a:lnTo>
                    <a:pt x="132562" y="59419"/>
                  </a:lnTo>
                  <a:lnTo>
                    <a:pt x="141035" y="71917"/>
                  </a:lnTo>
                  <a:lnTo>
                    <a:pt x="146699" y="91747"/>
                  </a:lnTo>
                  <a:lnTo>
                    <a:pt x="140673" y="138347"/>
                  </a:lnTo>
                  <a:lnTo>
                    <a:pt x="137231" y="148977"/>
                  </a:lnTo>
                  <a:lnTo>
                    <a:pt x="131455" y="159367"/>
                  </a:lnTo>
                  <a:lnTo>
                    <a:pt x="149386" y="112869"/>
                  </a:lnTo>
                  <a:lnTo>
                    <a:pt x="164998" y="71974"/>
                  </a:lnTo>
                  <a:lnTo>
                    <a:pt x="187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58"/>
            <p:cNvSpPr/>
            <p:nvPr>
              <p:custDataLst>
                <p:tags r:id="rId7"/>
              </p:custDataLst>
            </p:nvPr>
          </p:nvSpPr>
          <p:spPr>
            <a:xfrm>
              <a:off x="5336634" y="4621314"/>
              <a:ext cx="216442" cy="316477"/>
            </a:xfrm>
            <a:custGeom>
              <a:avLst/>
              <a:gdLst/>
              <a:ahLst/>
              <a:cxnLst/>
              <a:rect l="0" t="0" r="0" b="0"/>
              <a:pathLst>
                <a:path w="216442" h="316477">
                  <a:moveTo>
                    <a:pt x="25941" y="236436"/>
                  </a:moveTo>
                  <a:lnTo>
                    <a:pt x="25941" y="236436"/>
                  </a:lnTo>
                  <a:lnTo>
                    <a:pt x="36054" y="226323"/>
                  </a:lnTo>
                  <a:lnTo>
                    <a:pt x="41019" y="215713"/>
                  </a:lnTo>
                  <a:lnTo>
                    <a:pt x="49956" y="186474"/>
                  </a:lnTo>
                  <a:lnTo>
                    <a:pt x="47903" y="177895"/>
                  </a:lnTo>
                  <a:lnTo>
                    <a:pt x="44815" y="175184"/>
                  </a:lnTo>
                  <a:lnTo>
                    <a:pt x="35741" y="172171"/>
                  </a:lnTo>
                  <a:lnTo>
                    <a:pt x="30358" y="173485"/>
                  </a:lnTo>
                  <a:lnTo>
                    <a:pt x="18732" y="180588"/>
                  </a:lnTo>
                  <a:lnTo>
                    <a:pt x="9331" y="193623"/>
                  </a:lnTo>
                  <a:lnTo>
                    <a:pt x="2684" y="211058"/>
                  </a:lnTo>
                  <a:lnTo>
                    <a:pt x="0" y="244674"/>
                  </a:lnTo>
                  <a:lnTo>
                    <a:pt x="5437" y="278271"/>
                  </a:lnTo>
                  <a:lnTo>
                    <a:pt x="10831" y="291365"/>
                  </a:lnTo>
                  <a:lnTo>
                    <a:pt x="15868" y="294222"/>
                  </a:lnTo>
                  <a:lnTo>
                    <a:pt x="29930" y="294574"/>
                  </a:lnTo>
                  <a:lnTo>
                    <a:pt x="50642" y="288822"/>
                  </a:lnTo>
                  <a:lnTo>
                    <a:pt x="80178" y="266788"/>
                  </a:lnTo>
                  <a:lnTo>
                    <a:pt x="111674" y="228674"/>
                  </a:lnTo>
                  <a:lnTo>
                    <a:pt x="133056" y="187579"/>
                  </a:lnTo>
                  <a:lnTo>
                    <a:pt x="157195" y="148562"/>
                  </a:lnTo>
                  <a:lnTo>
                    <a:pt x="174890" y="102803"/>
                  </a:lnTo>
                  <a:lnTo>
                    <a:pt x="190634" y="62108"/>
                  </a:lnTo>
                  <a:lnTo>
                    <a:pt x="202091" y="31678"/>
                  </a:lnTo>
                  <a:lnTo>
                    <a:pt x="211019" y="2432"/>
                  </a:lnTo>
                  <a:lnTo>
                    <a:pt x="210710" y="0"/>
                  </a:lnTo>
                  <a:lnTo>
                    <a:pt x="208387" y="496"/>
                  </a:lnTo>
                  <a:lnTo>
                    <a:pt x="200162" y="7749"/>
                  </a:lnTo>
                  <a:lnTo>
                    <a:pt x="189450" y="21556"/>
                  </a:lnTo>
                  <a:lnTo>
                    <a:pt x="172932" y="68323"/>
                  </a:lnTo>
                  <a:lnTo>
                    <a:pt x="156240" y="113259"/>
                  </a:lnTo>
                  <a:lnTo>
                    <a:pt x="143080" y="160322"/>
                  </a:lnTo>
                  <a:lnTo>
                    <a:pt x="141082" y="194481"/>
                  </a:lnTo>
                  <a:lnTo>
                    <a:pt x="140490" y="238116"/>
                  </a:lnTo>
                  <a:lnTo>
                    <a:pt x="143137" y="278915"/>
                  </a:lnTo>
                  <a:lnTo>
                    <a:pt x="147878" y="297649"/>
                  </a:lnTo>
                  <a:lnTo>
                    <a:pt x="153513" y="305975"/>
                  </a:lnTo>
                  <a:lnTo>
                    <a:pt x="167692" y="315719"/>
                  </a:lnTo>
                  <a:lnTo>
                    <a:pt x="182074" y="316476"/>
                  </a:lnTo>
                  <a:lnTo>
                    <a:pt x="190355" y="315196"/>
                  </a:lnTo>
                  <a:lnTo>
                    <a:pt x="195875" y="311167"/>
                  </a:lnTo>
                  <a:lnTo>
                    <a:pt x="216441" y="27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59"/>
            <p:cNvSpPr/>
            <p:nvPr>
              <p:custDataLst>
                <p:tags r:id="rId8"/>
              </p:custDataLst>
            </p:nvPr>
          </p:nvSpPr>
          <p:spPr>
            <a:xfrm>
              <a:off x="5153025" y="4792318"/>
              <a:ext cx="104776" cy="137502"/>
            </a:xfrm>
            <a:custGeom>
              <a:avLst/>
              <a:gdLst/>
              <a:ahLst/>
              <a:cxnLst/>
              <a:rect l="0" t="0" r="0" b="0"/>
              <a:pathLst>
                <a:path w="104776" h="137502">
                  <a:moveTo>
                    <a:pt x="0" y="84482"/>
                  </a:moveTo>
                  <a:lnTo>
                    <a:pt x="0" y="84482"/>
                  </a:lnTo>
                  <a:lnTo>
                    <a:pt x="7604" y="75820"/>
                  </a:lnTo>
                  <a:lnTo>
                    <a:pt x="15188" y="61689"/>
                  </a:lnTo>
                  <a:lnTo>
                    <a:pt x="17333" y="53890"/>
                  </a:lnTo>
                  <a:lnTo>
                    <a:pt x="18963" y="52446"/>
                  </a:lnTo>
                  <a:lnTo>
                    <a:pt x="21109" y="52541"/>
                  </a:lnTo>
                  <a:lnTo>
                    <a:pt x="23598" y="53663"/>
                  </a:lnTo>
                  <a:lnTo>
                    <a:pt x="24199" y="56528"/>
                  </a:lnTo>
                  <a:lnTo>
                    <a:pt x="19444" y="97237"/>
                  </a:lnTo>
                  <a:lnTo>
                    <a:pt x="18167" y="113434"/>
                  </a:lnTo>
                  <a:lnTo>
                    <a:pt x="10872" y="137501"/>
                  </a:lnTo>
                  <a:lnTo>
                    <a:pt x="14980" y="130295"/>
                  </a:lnTo>
                  <a:lnTo>
                    <a:pt x="24159" y="92514"/>
                  </a:lnTo>
                  <a:lnTo>
                    <a:pt x="33970" y="67812"/>
                  </a:lnTo>
                  <a:lnTo>
                    <a:pt x="38381" y="52732"/>
                  </a:lnTo>
                  <a:lnTo>
                    <a:pt x="58460" y="20002"/>
                  </a:lnTo>
                  <a:lnTo>
                    <a:pt x="69374" y="8199"/>
                  </a:lnTo>
                  <a:lnTo>
                    <a:pt x="77752" y="2953"/>
                  </a:lnTo>
                  <a:lnTo>
                    <a:pt x="88419" y="0"/>
                  </a:lnTo>
                  <a:lnTo>
                    <a:pt x="90696" y="644"/>
                  </a:lnTo>
                  <a:lnTo>
                    <a:pt x="92214" y="2132"/>
                  </a:lnTo>
                  <a:lnTo>
                    <a:pt x="99707" y="22236"/>
                  </a:lnTo>
                  <a:lnTo>
                    <a:pt x="99701" y="38825"/>
                  </a:lnTo>
                  <a:lnTo>
                    <a:pt x="96129" y="65232"/>
                  </a:lnTo>
                  <a:lnTo>
                    <a:pt x="104775" y="113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60"/>
            <p:cNvSpPr/>
            <p:nvPr>
              <p:custDataLst>
                <p:tags r:id="rId9"/>
              </p:custDataLst>
            </p:nvPr>
          </p:nvSpPr>
          <p:spPr>
            <a:xfrm>
              <a:off x="4982131" y="4800600"/>
              <a:ext cx="123270" cy="126508"/>
            </a:xfrm>
            <a:custGeom>
              <a:avLst/>
              <a:gdLst/>
              <a:ahLst/>
              <a:cxnLst/>
              <a:rect l="0" t="0" r="0" b="0"/>
              <a:pathLst>
                <a:path w="123270" h="126508">
                  <a:moveTo>
                    <a:pt x="47069" y="0"/>
                  </a:moveTo>
                  <a:lnTo>
                    <a:pt x="47069" y="0"/>
                  </a:lnTo>
                  <a:lnTo>
                    <a:pt x="33812" y="0"/>
                  </a:lnTo>
                  <a:lnTo>
                    <a:pt x="27771" y="2822"/>
                  </a:lnTo>
                  <a:lnTo>
                    <a:pt x="15271" y="13257"/>
                  </a:lnTo>
                  <a:lnTo>
                    <a:pt x="5780" y="37559"/>
                  </a:lnTo>
                  <a:lnTo>
                    <a:pt x="278" y="78115"/>
                  </a:lnTo>
                  <a:lnTo>
                    <a:pt x="0" y="87001"/>
                  </a:lnTo>
                  <a:lnTo>
                    <a:pt x="5336" y="102520"/>
                  </a:lnTo>
                  <a:lnTo>
                    <a:pt x="14595" y="120335"/>
                  </a:lnTo>
                  <a:lnTo>
                    <a:pt x="15895" y="124673"/>
                  </a:lnTo>
                  <a:lnTo>
                    <a:pt x="19936" y="126507"/>
                  </a:lnTo>
                  <a:lnTo>
                    <a:pt x="32894" y="125723"/>
                  </a:lnTo>
                  <a:lnTo>
                    <a:pt x="58038" y="114274"/>
                  </a:lnTo>
                  <a:lnTo>
                    <a:pt x="70641" y="100530"/>
                  </a:lnTo>
                  <a:lnTo>
                    <a:pt x="96348" y="58708"/>
                  </a:lnTo>
                  <a:lnTo>
                    <a:pt x="101886" y="43618"/>
                  </a:lnTo>
                  <a:lnTo>
                    <a:pt x="103182" y="35966"/>
                  </a:lnTo>
                  <a:lnTo>
                    <a:pt x="104586" y="33503"/>
                  </a:lnTo>
                  <a:lnTo>
                    <a:pt x="106580" y="31860"/>
                  </a:lnTo>
                  <a:lnTo>
                    <a:pt x="108968" y="30765"/>
                  </a:lnTo>
                  <a:lnTo>
                    <a:pt x="110561" y="31093"/>
                  </a:lnTo>
                  <a:lnTo>
                    <a:pt x="111622" y="32371"/>
                  </a:lnTo>
                  <a:lnTo>
                    <a:pt x="112329" y="34280"/>
                  </a:lnTo>
                  <a:lnTo>
                    <a:pt x="105419" y="74392"/>
                  </a:lnTo>
                  <a:lnTo>
                    <a:pt x="109631" y="99183"/>
                  </a:lnTo>
                  <a:lnTo>
                    <a:pt x="12326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61"/>
            <p:cNvSpPr/>
            <p:nvPr>
              <p:custDataLst>
                <p:tags r:id="rId10"/>
              </p:custDataLst>
            </p:nvPr>
          </p:nvSpPr>
          <p:spPr>
            <a:xfrm>
              <a:off x="4804637" y="4781550"/>
              <a:ext cx="176939" cy="37709"/>
            </a:xfrm>
            <a:custGeom>
              <a:avLst/>
              <a:gdLst/>
              <a:ahLst/>
              <a:cxnLst/>
              <a:rect l="0" t="0" r="0" b="0"/>
              <a:pathLst>
                <a:path w="176939" h="37709">
                  <a:moveTo>
                    <a:pt x="5488" y="28575"/>
                  </a:moveTo>
                  <a:lnTo>
                    <a:pt x="5488" y="28575"/>
                  </a:lnTo>
                  <a:lnTo>
                    <a:pt x="431" y="33631"/>
                  </a:lnTo>
                  <a:lnTo>
                    <a:pt x="0" y="35120"/>
                  </a:lnTo>
                  <a:lnTo>
                    <a:pt x="772" y="36114"/>
                  </a:lnTo>
                  <a:lnTo>
                    <a:pt x="2344" y="36776"/>
                  </a:lnTo>
                  <a:lnTo>
                    <a:pt x="14669" y="37708"/>
                  </a:lnTo>
                  <a:lnTo>
                    <a:pt x="59039" y="27687"/>
                  </a:lnTo>
                  <a:lnTo>
                    <a:pt x="97440" y="15699"/>
                  </a:lnTo>
                  <a:lnTo>
                    <a:pt x="143674" y="9686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62"/>
            <p:cNvSpPr/>
            <p:nvPr>
              <p:custDataLst>
                <p:tags r:id="rId11"/>
              </p:custDataLst>
            </p:nvPr>
          </p:nvSpPr>
          <p:spPr>
            <a:xfrm>
              <a:off x="4810125" y="4629150"/>
              <a:ext cx="209551" cy="142876"/>
            </a:xfrm>
            <a:custGeom>
              <a:avLst/>
              <a:gdLst/>
              <a:ahLst/>
              <a:cxnLst/>
              <a:rect l="0" t="0" r="0" b="0"/>
              <a:pathLst>
                <a:path w="209551" h="142876">
                  <a:moveTo>
                    <a:pt x="0" y="142875"/>
                  </a:moveTo>
                  <a:lnTo>
                    <a:pt x="0" y="142875"/>
                  </a:lnTo>
                  <a:lnTo>
                    <a:pt x="0" y="99623"/>
                  </a:lnTo>
                  <a:lnTo>
                    <a:pt x="0" y="78849"/>
                  </a:lnTo>
                  <a:lnTo>
                    <a:pt x="3175" y="70557"/>
                  </a:lnTo>
                  <a:lnTo>
                    <a:pt x="15170" y="58522"/>
                  </a:lnTo>
                  <a:lnTo>
                    <a:pt x="62114" y="27124"/>
                  </a:lnTo>
                  <a:lnTo>
                    <a:pt x="104893" y="7553"/>
                  </a:lnTo>
                  <a:lnTo>
                    <a:pt x="144791" y="118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63"/>
            <p:cNvSpPr/>
            <p:nvPr>
              <p:custDataLst>
                <p:tags r:id="rId12"/>
              </p:custDataLst>
            </p:nvPr>
          </p:nvSpPr>
          <p:spPr>
            <a:xfrm>
              <a:off x="4791075" y="4686692"/>
              <a:ext cx="52231" cy="275834"/>
            </a:xfrm>
            <a:custGeom>
              <a:avLst/>
              <a:gdLst/>
              <a:ahLst/>
              <a:cxnLst/>
              <a:rect l="0" t="0" r="0" b="0"/>
              <a:pathLst>
                <a:path w="52231" h="275834">
                  <a:moveTo>
                    <a:pt x="38100" y="9133"/>
                  </a:moveTo>
                  <a:lnTo>
                    <a:pt x="38100" y="9133"/>
                  </a:lnTo>
                  <a:lnTo>
                    <a:pt x="38100" y="4077"/>
                  </a:lnTo>
                  <a:lnTo>
                    <a:pt x="39158" y="2588"/>
                  </a:lnTo>
                  <a:lnTo>
                    <a:pt x="40922" y="1594"/>
                  </a:lnTo>
                  <a:lnTo>
                    <a:pt x="51357" y="0"/>
                  </a:lnTo>
                  <a:lnTo>
                    <a:pt x="52230" y="1986"/>
                  </a:lnTo>
                  <a:lnTo>
                    <a:pt x="47110" y="40787"/>
                  </a:lnTo>
                  <a:lnTo>
                    <a:pt x="37371" y="80924"/>
                  </a:lnTo>
                  <a:lnTo>
                    <a:pt x="28359" y="114365"/>
                  </a:lnTo>
                  <a:lnTo>
                    <a:pt x="18986" y="161668"/>
                  </a:lnTo>
                  <a:lnTo>
                    <a:pt x="9506" y="200732"/>
                  </a:lnTo>
                  <a:lnTo>
                    <a:pt x="4225" y="221288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664"/>
          <p:cNvSpPr/>
          <p:nvPr>
            <p:custDataLst>
              <p:tags r:id="rId2"/>
            </p:custDataLst>
          </p:nvPr>
        </p:nvSpPr>
        <p:spPr>
          <a:xfrm>
            <a:off x="1047825" y="2190750"/>
            <a:ext cx="6457711" cy="2247899"/>
          </a:xfrm>
          <a:custGeom>
            <a:avLst/>
            <a:gdLst/>
            <a:ahLst/>
            <a:cxnLst/>
            <a:rect l="0" t="0" r="0" b="0"/>
            <a:pathLst>
              <a:path w="6457711" h="2247899">
                <a:moveTo>
                  <a:pt x="133275" y="171450"/>
                </a:moveTo>
                <a:lnTo>
                  <a:pt x="133275" y="171450"/>
                </a:lnTo>
                <a:lnTo>
                  <a:pt x="138331" y="176506"/>
                </a:lnTo>
                <a:lnTo>
                  <a:pt x="140879" y="176938"/>
                </a:lnTo>
                <a:lnTo>
                  <a:pt x="143636" y="176167"/>
                </a:lnTo>
                <a:lnTo>
                  <a:pt x="146532" y="174595"/>
                </a:lnTo>
                <a:lnTo>
                  <a:pt x="188290" y="171864"/>
                </a:lnTo>
                <a:lnTo>
                  <a:pt x="230715" y="171572"/>
                </a:lnTo>
                <a:lnTo>
                  <a:pt x="276799" y="168664"/>
                </a:lnTo>
                <a:lnTo>
                  <a:pt x="315501" y="163921"/>
                </a:lnTo>
                <a:lnTo>
                  <a:pt x="357653" y="157263"/>
                </a:lnTo>
                <a:lnTo>
                  <a:pt x="394256" y="153841"/>
                </a:lnTo>
                <a:lnTo>
                  <a:pt x="431912" y="152827"/>
                </a:lnTo>
                <a:lnTo>
                  <a:pt x="469880" y="147470"/>
                </a:lnTo>
                <a:lnTo>
                  <a:pt x="512998" y="144237"/>
                </a:lnTo>
                <a:lnTo>
                  <a:pt x="559287" y="138222"/>
                </a:lnTo>
                <a:lnTo>
                  <a:pt x="593547" y="132693"/>
                </a:lnTo>
                <a:lnTo>
                  <a:pt x="629940" y="127766"/>
                </a:lnTo>
                <a:lnTo>
                  <a:pt x="667282" y="125577"/>
                </a:lnTo>
                <a:lnTo>
                  <a:pt x="707867" y="121781"/>
                </a:lnTo>
                <a:lnTo>
                  <a:pt x="751658" y="116567"/>
                </a:lnTo>
                <a:lnTo>
                  <a:pt x="775188" y="113694"/>
                </a:lnTo>
                <a:lnTo>
                  <a:pt x="799342" y="110721"/>
                </a:lnTo>
                <a:lnTo>
                  <a:pt x="845935" y="104595"/>
                </a:lnTo>
                <a:lnTo>
                  <a:pt x="893455" y="98345"/>
                </a:lnTo>
                <a:lnTo>
                  <a:pt x="919461" y="95197"/>
                </a:lnTo>
                <a:lnTo>
                  <a:pt x="946324" y="92039"/>
                </a:lnTo>
                <a:lnTo>
                  <a:pt x="973758" y="88876"/>
                </a:lnTo>
                <a:lnTo>
                  <a:pt x="1001572" y="85709"/>
                </a:lnTo>
                <a:lnTo>
                  <a:pt x="1029640" y="82539"/>
                </a:lnTo>
                <a:lnTo>
                  <a:pt x="1057877" y="79368"/>
                </a:lnTo>
                <a:lnTo>
                  <a:pt x="1086226" y="76195"/>
                </a:lnTo>
                <a:lnTo>
                  <a:pt x="1114651" y="73022"/>
                </a:lnTo>
                <a:lnTo>
                  <a:pt x="1143125" y="69848"/>
                </a:lnTo>
                <a:lnTo>
                  <a:pt x="1171634" y="66673"/>
                </a:lnTo>
                <a:lnTo>
                  <a:pt x="1200164" y="63499"/>
                </a:lnTo>
                <a:lnTo>
                  <a:pt x="1230826" y="61382"/>
                </a:lnTo>
                <a:lnTo>
                  <a:pt x="1262909" y="59972"/>
                </a:lnTo>
                <a:lnTo>
                  <a:pt x="1295939" y="59031"/>
                </a:lnTo>
                <a:lnTo>
                  <a:pt x="1328543" y="57346"/>
                </a:lnTo>
                <a:lnTo>
                  <a:pt x="1360862" y="55164"/>
                </a:lnTo>
                <a:lnTo>
                  <a:pt x="1392991" y="52651"/>
                </a:lnTo>
                <a:lnTo>
                  <a:pt x="1427111" y="49917"/>
                </a:lnTo>
                <a:lnTo>
                  <a:pt x="1462557" y="47036"/>
                </a:lnTo>
                <a:lnTo>
                  <a:pt x="1498888" y="44058"/>
                </a:lnTo>
                <a:lnTo>
                  <a:pt x="1533692" y="42072"/>
                </a:lnTo>
                <a:lnTo>
                  <a:pt x="1567478" y="40747"/>
                </a:lnTo>
                <a:lnTo>
                  <a:pt x="1600585" y="39865"/>
                </a:lnTo>
                <a:lnTo>
                  <a:pt x="1634299" y="38219"/>
                </a:lnTo>
                <a:lnTo>
                  <a:pt x="1668416" y="36062"/>
                </a:lnTo>
                <a:lnTo>
                  <a:pt x="1702802" y="33566"/>
                </a:lnTo>
                <a:lnTo>
                  <a:pt x="1737368" y="31903"/>
                </a:lnTo>
                <a:lnTo>
                  <a:pt x="1772053" y="30793"/>
                </a:lnTo>
                <a:lnTo>
                  <a:pt x="1806819" y="30054"/>
                </a:lnTo>
                <a:lnTo>
                  <a:pt x="1841638" y="28502"/>
                </a:lnTo>
                <a:lnTo>
                  <a:pt x="1876492" y="26410"/>
                </a:lnTo>
                <a:lnTo>
                  <a:pt x="1911369" y="23957"/>
                </a:lnTo>
                <a:lnTo>
                  <a:pt x="1948380" y="22321"/>
                </a:lnTo>
                <a:lnTo>
                  <a:pt x="1986811" y="21231"/>
                </a:lnTo>
                <a:lnTo>
                  <a:pt x="2026191" y="20504"/>
                </a:lnTo>
                <a:lnTo>
                  <a:pt x="2065144" y="20019"/>
                </a:lnTo>
                <a:lnTo>
                  <a:pt x="2103813" y="19696"/>
                </a:lnTo>
                <a:lnTo>
                  <a:pt x="2142292" y="19481"/>
                </a:lnTo>
                <a:lnTo>
                  <a:pt x="2180645" y="18279"/>
                </a:lnTo>
                <a:lnTo>
                  <a:pt x="2218913" y="16419"/>
                </a:lnTo>
                <a:lnTo>
                  <a:pt x="2257125" y="14121"/>
                </a:lnTo>
                <a:lnTo>
                  <a:pt x="2293183" y="12589"/>
                </a:lnTo>
                <a:lnTo>
                  <a:pt x="2327806" y="11568"/>
                </a:lnTo>
                <a:lnTo>
                  <a:pt x="2361470" y="10887"/>
                </a:lnTo>
                <a:lnTo>
                  <a:pt x="2396614" y="11491"/>
                </a:lnTo>
                <a:lnTo>
                  <a:pt x="2432742" y="12953"/>
                </a:lnTo>
                <a:lnTo>
                  <a:pt x="2469528" y="14985"/>
                </a:lnTo>
                <a:lnTo>
                  <a:pt x="2507811" y="16340"/>
                </a:lnTo>
                <a:lnTo>
                  <a:pt x="2547090" y="17243"/>
                </a:lnTo>
                <a:lnTo>
                  <a:pt x="2587035" y="17845"/>
                </a:lnTo>
                <a:lnTo>
                  <a:pt x="2626365" y="18247"/>
                </a:lnTo>
                <a:lnTo>
                  <a:pt x="2665285" y="18515"/>
                </a:lnTo>
                <a:lnTo>
                  <a:pt x="2703932" y="18693"/>
                </a:lnTo>
                <a:lnTo>
                  <a:pt x="2742396" y="18812"/>
                </a:lnTo>
                <a:lnTo>
                  <a:pt x="2780739" y="18891"/>
                </a:lnTo>
                <a:lnTo>
                  <a:pt x="2819001" y="18944"/>
                </a:lnTo>
                <a:lnTo>
                  <a:pt x="2856151" y="20038"/>
                </a:lnTo>
                <a:lnTo>
                  <a:pt x="2892559" y="21825"/>
                </a:lnTo>
                <a:lnTo>
                  <a:pt x="2928472" y="24075"/>
                </a:lnTo>
                <a:lnTo>
                  <a:pt x="2965115" y="25575"/>
                </a:lnTo>
                <a:lnTo>
                  <a:pt x="3002243" y="26575"/>
                </a:lnTo>
                <a:lnTo>
                  <a:pt x="3039695" y="27242"/>
                </a:lnTo>
                <a:lnTo>
                  <a:pt x="3077364" y="27686"/>
                </a:lnTo>
                <a:lnTo>
                  <a:pt x="3115176" y="27983"/>
                </a:lnTo>
                <a:lnTo>
                  <a:pt x="3153084" y="28180"/>
                </a:lnTo>
                <a:lnTo>
                  <a:pt x="3189997" y="29370"/>
                </a:lnTo>
                <a:lnTo>
                  <a:pt x="3226248" y="31222"/>
                </a:lnTo>
                <a:lnTo>
                  <a:pt x="3262057" y="33514"/>
                </a:lnTo>
                <a:lnTo>
                  <a:pt x="3298629" y="35043"/>
                </a:lnTo>
                <a:lnTo>
                  <a:pt x="3335712" y="36062"/>
                </a:lnTo>
                <a:lnTo>
                  <a:pt x="3373133" y="36741"/>
                </a:lnTo>
                <a:lnTo>
                  <a:pt x="3411838" y="37194"/>
                </a:lnTo>
                <a:lnTo>
                  <a:pt x="3451401" y="37496"/>
                </a:lnTo>
                <a:lnTo>
                  <a:pt x="3491534" y="37698"/>
                </a:lnTo>
                <a:lnTo>
                  <a:pt x="3529931" y="38890"/>
                </a:lnTo>
                <a:lnTo>
                  <a:pt x="3567170" y="40743"/>
                </a:lnTo>
                <a:lnTo>
                  <a:pt x="3603638" y="43037"/>
                </a:lnTo>
                <a:lnTo>
                  <a:pt x="3639592" y="44567"/>
                </a:lnTo>
                <a:lnTo>
                  <a:pt x="3675203" y="45586"/>
                </a:lnTo>
                <a:lnTo>
                  <a:pt x="3710585" y="46266"/>
                </a:lnTo>
                <a:lnTo>
                  <a:pt x="3746873" y="46719"/>
                </a:lnTo>
                <a:lnTo>
                  <a:pt x="3783765" y="47021"/>
                </a:lnTo>
                <a:lnTo>
                  <a:pt x="3821060" y="47223"/>
                </a:lnTo>
                <a:lnTo>
                  <a:pt x="3857565" y="47356"/>
                </a:lnTo>
                <a:lnTo>
                  <a:pt x="3893544" y="47446"/>
                </a:lnTo>
                <a:lnTo>
                  <a:pt x="3929170" y="47506"/>
                </a:lnTo>
                <a:lnTo>
                  <a:pt x="3964564" y="47546"/>
                </a:lnTo>
                <a:lnTo>
                  <a:pt x="3999801" y="47572"/>
                </a:lnTo>
                <a:lnTo>
                  <a:pt x="4034934" y="47590"/>
                </a:lnTo>
                <a:lnTo>
                  <a:pt x="4069997" y="47602"/>
                </a:lnTo>
                <a:lnTo>
                  <a:pt x="4105015" y="47609"/>
                </a:lnTo>
                <a:lnTo>
                  <a:pt x="4140002" y="47615"/>
                </a:lnTo>
                <a:lnTo>
                  <a:pt x="4176026" y="48676"/>
                </a:lnTo>
                <a:lnTo>
                  <a:pt x="4212742" y="50443"/>
                </a:lnTo>
                <a:lnTo>
                  <a:pt x="4249920" y="52678"/>
                </a:lnTo>
                <a:lnTo>
                  <a:pt x="4285288" y="54169"/>
                </a:lnTo>
                <a:lnTo>
                  <a:pt x="4319450" y="55163"/>
                </a:lnTo>
                <a:lnTo>
                  <a:pt x="4352809" y="55825"/>
                </a:lnTo>
                <a:lnTo>
                  <a:pt x="4386689" y="56267"/>
                </a:lnTo>
                <a:lnTo>
                  <a:pt x="4420918" y="56561"/>
                </a:lnTo>
                <a:lnTo>
                  <a:pt x="4455379" y="56757"/>
                </a:lnTo>
                <a:lnTo>
                  <a:pt x="4488936" y="57946"/>
                </a:lnTo>
                <a:lnTo>
                  <a:pt x="4521890" y="59797"/>
                </a:lnTo>
                <a:lnTo>
                  <a:pt x="4554444" y="62090"/>
                </a:lnTo>
                <a:lnTo>
                  <a:pt x="4586729" y="63619"/>
                </a:lnTo>
                <a:lnTo>
                  <a:pt x="4618836" y="64637"/>
                </a:lnTo>
                <a:lnTo>
                  <a:pt x="4650824" y="65317"/>
                </a:lnTo>
                <a:lnTo>
                  <a:pt x="4682733" y="66828"/>
                </a:lnTo>
                <a:lnTo>
                  <a:pt x="4714588" y="68893"/>
                </a:lnTo>
                <a:lnTo>
                  <a:pt x="4746409" y="71329"/>
                </a:lnTo>
                <a:lnTo>
                  <a:pt x="4778206" y="72953"/>
                </a:lnTo>
                <a:lnTo>
                  <a:pt x="4809987" y="74035"/>
                </a:lnTo>
                <a:lnTo>
                  <a:pt x="4841759" y="74757"/>
                </a:lnTo>
                <a:lnTo>
                  <a:pt x="4872464" y="76296"/>
                </a:lnTo>
                <a:lnTo>
                  <a:pt x="4902459" y="78381"/>
                </a:lnTo>
                <a:lnTo>
                  <a:pt x="4931982" y="80829"/>
                </a:lnTo>
                <a:lnTo>
                  <a:pt x="4960129" y="83520"/>
                </a:lnTo>
                <a:lnTo>
                  <a:pt x="4987361" y="86371"/>
                </a:lnTo>
                <a:lnTo>
                  <a:pt x="5013982" y="89331"/>
                </a:lnTo>
                <a:lnTo>
                  <a:pt x="5042313" y="92362"/>
                </a:lnTo>
                <a:lnTo>
                  <a:pt x="5071784" y="95441"/>
                </a:lnTo>
                <a:lnTo>
                  <a:pt x="5102015" y="98553"/>
                </a:lnTo>
                <a:lnTo>
                  <a:pt x="5131694" y="101685"/>
                </a:lnTo>
                <a:lnTo>
                  <a:pt x="5161004" y="104832"/>
                </a:lnTo>
                <a:lnTo>
                  <a:pt x="5190069" y="107988"/>
                </a:lnTo>
                <a:lnTo>
                  <a:pt x="5218971" y="111150"/>
                </a:lnTo>
                <a:lnTo>
                  <a:pt x="5247764" y="114317"/>
                </a:lnTo>
                <a:lnTo>
                  <a:pt x="5276485" y="117486"/>
                </a:lnTo>
                <a:lnTo>
                  <a:pt x="5304098" y="119599"/>
                </a:lnTo>
                <a:lnTo>
                  <a:pt x="5330974" y="121008"/>
                </a:lnTo>
                <a:lnTo>
                  <a:pt x="5357357" y="121947"/>
                </a:lnTo>
                <a:lnTo>
                  <a:pt x="5384471" y="124689"/>
                </a:lnTo>
                <a:lnTo>
                  <a:pt x="5412073" y="128635"/>
                </a:lnTo>
                <a:lnTo>
                  <a:pt x="5439998" y="133382"/>
                </a:lnTo>
                <a:lnTo>
                  <a:pt x="5467082" y="137605"/>
                </a:lnTo>
                <a:lnTo>
                  <a:pt x="5493604" y="141478"/>
                </a:lnTo>
                <a:lnTo>
                  <a:pt x="5519753" y="145119"/>
                </a:lnTo>
                <a:lnTo>
                  <a:pt x="5545652" y="148604"/>
                </a:lnTo>
                <a:lnTo>
                  <a:pt x="5571385" y="151986"/>
                </a:lnTo>
                <a:lnTo>
                  <a:pt x="5597006" y="155299"/>
                </a:lnTo>
                <a:lnTo>
                  <a:pt x="5621496" y="158566"/>
                </a:lnTo>
                <a:lnTo>
                  <a:pt x="5668462" y="165018"/>
                </a:lnTo>
                <a:lnTo>
                  <a:pt x="5692416" y="169279"/>
                </a:lnTo>
                <a:lnTo>
                  <a:pt x="5716853" y="174236"/>
                </a:lnTo>
                <a:lnTo>
                  <a:pt x="5741610" y="179657"/>
                </a:lnTo>
                <a:lnTo>
                  <a:pt x="5788873" y="188504"/>
                </a:lnTo>
                <a:lnTo>
                  <a:pt x="5833516" y="195962"/>
                </a:lnTo>
                <a:lnTo>
                  <a:pt x="5874524" y="202806"/>
                </a:lnTo>
                <a:lnTo>
                  <a:pt x="5916738" y="209375"/>
                </a:lnTo>
                <a:lnTo>
                  <a:pt x="5959136" y="216880"/>
                </a:lnTo>
                <a:lnTo>
                  <a:pt x="5999146" y="227272"/>
                </a:lnTo>
                <a:lnTo>
                  <a:pt x="6035274" y="238946"/>
                </a:lnTo>
                <a:lnTo>
                  <a:pt x="6070027" y="250131"/>
                </a:lnTo>
                <a:lnTo>
                  <a:pt x="6106640" y="258631"/>
                </a:lnTo>
                <a:lnTo>
                  <a:pt x="6152839" y="274422"/>
                </a:lnTo>
                <a:lnTo>
                  <a:pt x="6193340" y="292507"/>
                </a:lnTo>
                <a:lnTo>
                  <a:pt x="6232151" y="311270"/>
                </a:lnTo>
                <a:lnTo>
                  <a:pt x="6276645" y="336574"/>
                </a:lnTo>
                <a:lnTo>
                  <a:pt x="6310573" y="356666"/>
                </a:lnTo>
                <a:lnTo>
                  <a:pt x="6353981" y="395552"/>
                </a:lnTo>
                <a:lnTo>
                  <a:pt x="6397070" y="443060"/>
                </a:lnTo>
                <a:lnTo>
                  <a:pt x="6415250" y="477220"/>
                </a:lnTo>
                <a:lnTo>
                  <a:pt x="6432297" y="524003"/>
                </a:lnTo>
                <a:lnTo>
                  <a:pt x="6448327" y="571517"/>
                </a:lnTo>
                <a:lnTo>
                  <a:pt x="6455989" y="609604"/>
                </a:lnTo>
                <a:lnTo>
                  <a:pt x="6457037" y="639941"/>
                </a:lnTo>
                <a:lnTo>
                  <a:pt x="6457503" y="678118"/>
                </a:lnTo>
                <a:lnTo>
                  <a:pt x="6457710" y="719780"/>
                </a:lnTo>
                <a:lnTo>
                  <a:pt x="6454979" y="754524"/>
                </a:lnTo>
                <a:lnTo>
                  <a:pt x="6447492" y="795063"/>
                </a:lnTo>
                <a:lnTo>
                  <a:pt x="6440537" y="842261"/>
                </a:lnTo>
                <a:lnTo>
                  <a:pt x="6434276" y="879738"/>
                </a:lnTo>
                <a:lnTo>
                  <a:pt x="6420661" y="917653"/>
                </a:lnTo>
                <a:lnTo>
                  <a:pt x="6408278" y="955698"/>
                </a:lnTo>
                <a:lnTo>
                  <a:pt x="6392850" y="993782"/>
                </a:lnTo>
                <a:lnTo>
                  <a:pt x="6379929" y="1031877"/>
                </a:lnTo>
                <a:lnTo>
                  <a:pt x="6364342" y="1069976"/>
                </a:lnTo>
                <a:lnTo>
                  <a:pt x="6346318" y="1108075"/>
                </a:lnTo>
                <a:lnTo>
                  <a:pt x="6322516" y="1146175"/>
                </a:lnTo>
                <a:lnTo>
                  <a:pt x="6300411" y="1184275"/>
                </a:lnTo>
                <a:lnTo>
                  <a:pt x="6280456" y="1222375"/>
                </a:lnTo>
                <a:lnTo>
                  <a:pt x="6256082" y="1260475"/>
                </a:lnTo>
                <a:lnTo>
                  <a:pt x="6233807" y="1298575"/>
                </a:lnTo>
                <a:lnTo>
                  <a:pt x="6213802" y="1336675"/>
                </a:lnTo>
                <a:lnTo>
                  <a:pt x="6189412" y="1374775"/>
                </a:lnTo>
                <a:lnTo>
                  <a:pt x="6162078" y="1412875"/>
                </a:lnTo>
                <a:lnTo>
                  <a:pt x="6133871" y="1450975"/>
                </a:lnTo>
                <a:lnTo>
                  <a:pt x="6101382" y="1495229"/>
                </a:lnTo>
                <a:lnTo>
                  <a:pt x="6059216" y="1540816"/>
                </a:lnTo>
                <a:lnTo>
                  <a:pt x="6020000" y="1580709"/>
                </a:lnTo>
                <a:lnTo>
                  <a:pt x="5974076" y="1620221"/>
                </a:lnTo>
                <a:lnTo>
                  <a:pt x="5936819" y="1654345"/>
                </a:lnTo>
                <a:lnTo>
                  <a:pt x="5898970" y="1683977"/>
                </a:lnTo>
                <a:lnTo>
                  <a:pt x="5860944" y="1707690"/>
                </a:lnTo>
                <a:lnTo>
                  <a:pt x="5822866" y="1734355"/>
                </a:lnTo>
                <a:lnTo>
                  <a:pt x="5784773" y="1761305"/>
                </a:lnTo>
                <a:lnTo>
                  <a:pt x="5745615" y="1784224"/>
                </a:lnTo>
                <a:lnTo>
                  <a:pt x="5702028" y="1809595"/>
                </a:lnTo>
                <a:lnTo>
                  <a:pt x="5661832" y="1832047"/>
                </a:lnTo>
                <a:lnTo>
                  <a:pt x="5623111" y="1857278"/>
                </a:lnTo>
                <a:lnTo>
                  <a:pt x="5584827" y="1878631"/>
                </a:lnTo>
                <a:lnTo>
                  <a:pt x="5546673" y="1899421"/>
                </a:lnTo>
                <a:lnTo>
                  <a:pt x="5508557" y="1924161"/>
                </a:lnTo>
                <a:lnTo>
                  <a:pt x="5470452" y="1945367"/>
                </a:lnTo>
                <a:lnTo>
                  <a:pt x="5432350" y="1965056"/>
                </a:lnTo>
                <a:lnTo>
                  <a:pt x="5393192" y="1984295"/>
                </a:lnTo>
                <a:lnTo>
                  <a:pt x="5349604" y="2003401"/>
                </a:lnTo>
                <a:lnTo>
                  <a:pt x="5309408" y="2022468"/>
                </a:lnTo>
                <a:lnTo>
                  <a:pt x="5270687" y="2041523"/>
                </a:lnTo>
                <a:lnTo>
                  <a:pt x="5231344" y="2060575"/>
                </a:lnTo>
                <a:lnTo>
                  <a:pt x="5187702" y="2078567"/>
                </a:lnTo>
                <a:lnTo>
                  <a:pt x="5147489" y="2092129"/>
                </a:lnTo>
                <a:lnTo>
                  <a:pt x="5107705" y="2109083"/>
                </a:lnTo>
                <a:lnTo>
                  <a:pt x="5063932" y="2126454"/>
                </a:lnTo>
                <a:lnTo>
                  <a:pt x="5022623" y="2139832"/>
                </a:lnTo>
                <a:lnTo>
                  <a:pt x="4978398" y="2155673"/>
                </a:lnTo>
                <a:lnTo>
                  <a:pt x="4936954" y="2168597"/>
                </a:lnTo>
                <a:lnTo>
                  <a:pt x="4892689" y="2184304"/>
                </a:lnTo>
                <a:lnTo>
                  <a:pt x="4851234" y="2196131"/>
                </a:lnTo>
                <a:lnTo>
                  <a:pt x="4805908" y="2206338"/>
                </a:lnTo>
                <a:lnTo>
                  <a:pt x="4758964" y="2216065"/>
                </a:lnTo>
                <a:lnTo>
                  <a:pt x="4711540" y="2224591"/>
                </a:lnTo>
                <a:lnTo>
                  <a:pt x="4663975" y="2228647"/>
                </a:lnTo>
                <a:lnTo>
                  <a:pt x="4617426" y="2236080"/>
                </a:lnTo>
                <a:lnTo>
                  <a:pt x="4574235" y="2243928"/>
                </a:lnTo>
                <a:lnTo>
                  <a:pt x="4540144" y="2246134"/>
                </a:lnTo>
                <a:lnTo>
                  <a:pt x="4506647" y="2247116"/>
                </a:lnTo>
                <a:lnTo>
                  <a:pt x="4473062" y="2247552"/>
                </a:lnTo>
                <a:lnTo>
                  <a:pt x="4436970" y="2247745"/>
                </a:lnTo>
                <a:lnTo>
                  <a:pt x="4402585" y="2247831"/>
                </a:lnTo>
                <a:lnTo>
                  <a:pt x="4368604" y="2247870"/>
                </a:lnTo>
                <a:lnTo>
                  <a:pt x="4332335" y="2247886"/>
                </a:lnTo>
                <a:lnTo>
                  <a:pt x="4295049" y="2247894"/>
                </a:lnTo>
                <a:lnTo>
                  <a:pt x="4257310" y="2247897"/>
                </a:lnTo>
                <a:lnTo>
                  <a:pt x="4219371" y="2247898"/>
                </a:lnTo>
                <a:lnTo>
                  <a:pt x="4181343" y="2245077"/>
                </a:lnTo>
                <a:lnTo>
                  <a:pt x="4142216" y="2241353"/>
                </a:lnTo>
                <a:lnTo>
                  <a:pt x="4100132" y="2239699"/>
                </a:lnTo>
                <a:lnTo>
                  <a:pt x="4059556" y="2236141"/>
                </a:lnTo>
                <a:lnTo>
                  <a:pt x="4019297" y="2232090"/>
                </a:lnTo>
                <a:lnTo>
                  <a:pt x="3976710" y="2230290"/>
                </a:lnTo>
                <a:lnTo>
                  <a:pt x="3933088" y="2226668"/>
                </a:lnTo>
                <a:lnTo>
                  <a:pt x="3890064" y="2222588"/>
                </a:lnTo>
                <a:lnTo>
                  <a:pt x="3849775" y="2220776"/>
                </a:lnTo>
                <a:lnTo>
                  <a:pt x="3807881" y="2217147"/>
                </a:lnTo>
                <a:lnTo>
                  <a:pt x="3765625" y="2212007"/>
                </a:lnTo>
                <a:lnTo>
                  <a:pt x="3725677" y="2206194"/>
                </a:lnTo>
                <a:lnTo>
                  <a:pt x="3683934" y="2200084"/>
                </a:lnTo>
                <a:lnTo>
                  <a:pt x="3641746" y="2193840"/>
                </a:lnTo>
                <a:lnTo>
                  <a:pt x="3601828" y="2187537"/>
                </a:lnTo>
                <a:lnTo>
                  <a:pt x="3562921" y="2178386"/>
                </a:lnTo>
                <a:lnTo>
                  <a:pt x="3523404" y="2168322"/>
                </a:lnTo>
                <a:lnTo>
                  <a:pt x="3481146" y="2160320"/>
                </a:lnTo>
                <a:lnTo>
                  <a:pt x="3440493" y="2150414"/>
                </a:lnTo>
                <a:lnTo>
                  <a:pt x="3400200" y="2140015"/>
                </a:lnTo>
                <a:lnTo>
                  <a:pt x="3357597" y="2131865"/>
                </a:lnTo>
                <a:lnTo>
                  <a:pt x="3316790" y="2121893"/>
                </a:lnTo>
                <a:lnTo>
                  <a:pt x="3276429" y="2111463"/>
                </a:lnTo>
                <a:lnTo>
                  <a:pt x="3233796" y="2103300"/>
                </a:lnTo>
                <a:lnTo>
                  <a:pt x="3190154" y="2096145"/>
                </a:lnTo>
                <a:lnTo>
                  <a:pt x="3147121" y="2088378"/>
                </a:lnTo>
                <a:lnTo>
                  <a:pt x="3106829" y="2077871"/>
                </a:lnTo>
                <a:lnTo>
                  <a:pt x="3064932" y="2066145"/>
                </a:lnTo>
                <a:lnTo>
                  <a:pt x="3021617" y="2054937"/>
                </a:lnTo>
                <a:lnTo>
                  <a:pt x="2977672" y="2046428"/>
                </a:lnTo>
                <a:lnTo>
                  <a:pt x="2936268" y="2039118"/>
                </a:lnTo>
                <a:lnTo>
                  <a:pt x="2895641" y="2031283"/>
                </a:lnTo>
                <a:lnTo>
                  <a:pt x="2852891" y="2020745"/>
                </a:lnTo>
                <a:lnTo>
                  <a:pt x="2812018" y="2011829"/>
                </a:lnTo>
                <a:lnTo>
                  <a:pt x="2771628" y="2003280"/>
                </a:lnTo>
                <a:lnTo>
                  <a:pt x="2728981" y="1992424"/>
                </a:lnTo>
                <a:lnTo>
                  <a:pt x="2688156" y="1980544"/>
                </a:lnTo>
                <a:lnTo>
                  <a:pt x="2648844" y="1969267"/>
                </a:lnTo>
                <a:lnTo>
                  <a:pt x="2610206" y="1960727"/>
                </a:lnTo>
                <a:lnTo>
                  <a:pt x="2569044" y="1950582"/>
                </a:lnTo>
                <a:lnTo>
                  <a:pt x="2527114" y="1939017"/>
                </a:lnTo>
                <a:lnTo>
                  <a:pt x="2487312" y="1926822"/>
                </a:lnTo>
                <a:lnTo>
                  <a:pt x="2448455" y="1917168"/>
                </a:lnTo>
                <a:lnTo>
                  <a:pt x="2410019" y="1908291"/>
                </a:lnTo>
                <a:lnTo>
                  <a:pt x="2371770" y="1897291"/>
                </a:lnTo>
                <a:lnTo>
                  <a:pt x="2333603" y="1885346"/>
                </a:lnTo>
                <a:lnTo>
                  <a:pt x="2296532" y="1874040"/>
                </a:lnTo>
                <a:lnTo>
                  <a:pt x="2262417" y="1865487"/>
                </a:lnTo>
                <a:lnTo>
                  <a:pt x="2226794" y="1855336"/>
                </a:lnTo>
                <a:lnTo>
                  <a:pt x="2189794" y="1843769"/>
                </a:lnTo>
                <a:lnTo>
                  <a:pt x="2152184" y="1831572"/>
                </a:lnTo>
                <a:lnTo>
                  <a:pt x="2114301" y="1819096"/>
                </a:lnTo>
                <a:lnTo>
                  <a:pt x="2077356" y="1806496"/>
                </a:lnTo>
                <a:lnTo>
                  <a:pt x="2043297" y="1793840"/>
                </a:lnTo>
                <a:lnTo>
                  <a:pt x="2007699" y="1781159"/>
                </a:lnTo>
                <a:lnTo>
                  <a:pt x="1971769" y="1768468"/>
                </a:lnTo>
                <a:lnTo>
                  <a:pt x="1938161" y="1755772"/>
                </a:lnTo>
                <a:lnTo>
                  <a:pt x="1902763" y="1743073"/>
                </a:lnTo>
                <a:lnTo>
                  <a:pt x="1865864" y="1731432"/>
                </a:lnTo>
                <a:lnTo>
                  <a:pt x="1828298" y="1722731"/>
                </a:lnTo>
                <a:lnTo>
                  <a:pt x="1793257" y="1712514"/>
                </a:lnTo>
                <a:lnTo>
                  <a:pt x="1758987" y="1700917"/>
                </a:lnTo>
                <a:lnTo>
                  <a:pt x="1722588" y="1688708"/>
                </a:lnTo>
                <a:lnTo>
                  <a:pt x="1685245" y="1676225"/>
                </a:lnTo>
                <a:lnTo>
                  <a:pt x="1647481" y="1664681"/>
                </a:lnTo>
                <a:lnTo>
                  <a:pt x="1609530" y="1656022"/>
                </a:lnTo>
                <a:lnTo>
                  <a:pt x="1571497" y="1645824"/>
                </a:lnTo>
                <a:lnTo>
                  <a:pt x="1534485" y="1635294"/>
                </a:lnTo>
                <a:lnTo>
                  <a:pt x="1500396" y="1627086"/>
                </a:lnTo>
                <a:lnTo>
                  <a:pt x="1464784" y="1617089"/>
                </a:lnTo>
                <a:lnTo>
                  <a:pt x="1427790" y="1606647"/>
                </a:lnTo>
                <a:lnTo>
                  <a:pt x="1390182" y="1598480"/>
                </a:lnTo>
                <a:lnTo>
                  <a:pt x="1349478" y="1588499"/>
                </a:lnTo>
                <a:lnTo>
                  <a:pt x="1308809" y="1578066"/>
                </a:lnTo>
                <a:lnTo>
                  <a:pt x="1273096" y="1569902"/>
                </a:lnTo>
                <a:lnTo>
                  <a:pt x="1233940" y="1562745"/>
                </a:lnTo>
                <a:lnTo>
                  <a:pt x="1192901" y="1554978"/>
                </a:lnTo>
                <a:lnTo>
                  <a:pt x="1153495" y="1544471"/>
                </a:lnTo>
                <a:lnTo>
                  <a:pt x="1114815" y="1535568"/>
                </a:lnTo>
                <a:lnTo>
                  <a:pt x="1076457" y="1528083"/>
                </a:lnTo>
                <a:lnTo>
                  <a:pt x="1038242" y="1521228"/>
                </a:lnTo>
                <a:lnTo>
                  <a:pt x="1000091" y="1514654"/>
                </a:lnTo>
                <a:lnTo>
                  <a:pt x="960910" y="1508205"/>
                </a:lnTo>
                <a:lnTo>
                  <a:pt x="918802" y="1501810"/>
                </a:lnTo>
                <a:lnTo>
                  <a:pt x="878215" y="1495441"/>
                </a:lnTo>
                <a:lnTo>
                  <a:pt x="839009" y="1489082"/>
                </a:lnTo>
                <a:lnTo>
                  <a:pt x="800418" y="1482728"/>
                </a:lnTo>
                <a:lnTo>
                  <a:pt x="762100" y="1476377"/>
                </a:lnTo>
                <a:lnTo>
                  <a:pt x="723903" y="1470026"/>
                </a:lnTo>
                <a:lnTo>
                  <a:pt x="685759" y="1463675"/>
                </a:lnTo>
                <a:lnTo>
                  <a:pt x="647640" y="1457325"/>
                </a:lnTo>
                <a:lnTo>
                  <a:pt x="610590" y="1450975"/>
                </a:lnTo>
                <a:lnTo>
                  <a:pt x="576484" y="1444625"/>
                </a:lnTo>
                <a:lnTo>
                  <a:pt x="540865" y="1435453"/>
                </a:lnTo>
                <a:lnTo>
                  <a:pt x="504926" y="1425379"/>
                </a:lnTo>
                <a:lnTo>
                  <a:pt x="471315" y="1417374"/>
                </a:lnTo>
                <a:lnTo>
                  <a:pt x="435915" y="1410289"/>
                </a:lnTo>
                <a:lnTo>
                  <a:pt x="400073" y="1402554"/>
                </a:lnTo>
                <a:lnTo>
                  <a:pt x="366505" y="1392060"/>
                </a:lnTo>
                <a:lnTo>
                  <a:pt x="333947" y="1383162"/>
                </a:lnTo>
                <a:lnTo>
                  <a:pt x="301837" y="1374623"/>
                </a:lnTo>
                <a:lnTo>
                  <a:pt x="255069" y="1357914"/>
                </a:lnTo>
                <a:lnTo>
                  <a:pt x="213929" y="1339558"/>
                </a:lnTo>
                <a:lnTo>
                  <a:pt x="174929" y="1320714"/>
                </a:lnTo>
                <a:lnTo>
                  <a:pt x="137621" y="1300666"/>
                </a:lnTo>
                <a:lnTo>
                  <a:pt x="96033" y="1268806"/>
                </a:lnTo>
                <a:lnTo>
                  <a:pt x="69677" y="1245540"/>
                </a:lnTo>
                <a:lnTo>
                  <a:pt x="36313" y="1199855"/>
                </a:lnTo>
                <a:lnTo>
                  <a:pt x="19891" y="1159170"/>
                </a:lnTo>
                <a:lnTo>
                  <a:pt x="9721" y="1123097"/>
                </a:lnTo>
                <a:lnTo>
                  <a:pt x="2828" y="1085597"/>
                </a:lnTo>
                <a:lnTo>
                  <a:pt x="785" y="1047675"/>
                </a:lnTo>
                <a:lnTo>
                  <a:pt x="180" y="1006806"/>
                </a:lnTo>
                <a:lnTo>
                  <a:pt x="0" y="961182"/>
                </a:lnTo>
                <a:lnTo>
                  <a:pt x="2770" y="916973"/>
                </a:lnTo>
                <a:lnTo>
                  <a:pt x="7471" y="874240"/>
                </a:lnTo>
                <a:lnTo>
                  <a:pt x="11686" y="828065"/>
                </a:lnTo>
                <a:lnTo>
                  <a:pt x="19637" y="780869"/>
                </a:lnTo>
                <a:lnTo>
                  <a:pt x="25619" y="748161"/>
                </a:lnTo>
                <a:lnTo>
                  <a:pt x="31806" y="712458"/>
                </a:lnTo>
                <a:lnTo>
                  <a:pt x="38083" y="678245"/>
                </a:lnTo>
                <a:lnTo>
                  <a:pt x="45459" y="645400"/>
                </a:lnTo>
                <a:lnTo>
                  <a:pt x="55793" y="613164"/>
                </a:lnTo>
                <a:lnTo>
                  <a:pt x="64619" y="581198"/>
                </a:lnTo>
                <a:lnTo>
                  <a:pt x="73128" y="549352"/>
                </a:lnTo>
                <a:lnTo>
                  <a:pt x="83965" y="517559"/>
                </a:lnTo>
                <a:lnTo>
                  <a:pt x="93015" y="485790"/>
                </a:lnTo>
                <a:lnTo>
                  <a:pt x="106882" y="440977"/>
                </a:lnTo>
                <a:lnTo>
                  <a:pt x="121574" y="398065"/>
                </a:lnTo>
                <a:lnTo>
                  <a:pt x="135453" y="354659"/>
                </a:lnTo>
                <a:lnTo>
                  <a:pt x="152970" y="314987"/>
                </a:lnTo>
                <a:lnTo>
                  <a:pt x="171566" y="276421"/>
                </a:lnTo>
                <a:lnTo>
                  <a:pt x="190482" y="238183"/>
                </a:lnTo>
                <a:lnTo>
                  <a:pt x="215836" y="192393"/>
                </a:lnTo>
                <a:lnTo>
                  <a:pt x="248832" y="146228"/>
                </a:lnTo>
                <a:lnTo>
                  <a:pt x="285923" y="105438"/>
                </a:lnTo>
                <a:lnTo>
                  <a:pt x="328881" y="61750"/>
                </a:lnTo>
                <a:lnTo>
                  <a:pt x="367352" y="16587"/>
                </a:lnTo>
                <a:lnTo>
                  <a:pt x="3809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6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139"/>
          <p:cNvGrpSpPr/>
          <p:nvPr/>
        </p:nvGrpSpPr>
        <p:grpSpPr>
          <a:xfrm>
            <a:off x="733541" y="402933"/>
            <a:ext cx="875613" cy="721018"/>
            <a:chOff x="733541" y="402933"/>
            <a:chExt cx="875613" cy="721018"/>
          </a:xfrm>
        </p:grpSpPr>
        <p:sp>
          <p:nvSpPr>
            <p:cNvPr id="2" name="SMARTInkShape-665"/>
            <p:cNvSpPr/>
            <p:nvPr>
              <p:custDataLst>
                <p:tags r:id="rId163"/>
              </p:custDataLst>
            </p:nvPr>
          </p:nvSpPr>
          <p:spPr>
            <a:xfrm>
              <a:off x="752475" y="746987"/>
              <a:ext cx="27936" cy="376964"/>
            </a:xfrm>
            <a:custGeom>
              <a:avLst/>
              <a:gdLst/>
              <a:ahLst/>
              <a:cxnLst/>
              <a:rect l="0" t="0" r="0" b="0"/>
              <a:pathLst>
                <a:path w="27936" h="376964">
                  <a:moveTo>
                    <a:pt x="9525" y="5488"/>
                  </a:moveTo>
                  <a:lnTo>
                    <a:pt x="9525" y="5488"/>
                  </a:lnTo>
                  <a:lnTo>
                    <a:pt x="9525" y="432"/>
                  </a:lnTo>
                  <a:lnTo>
                    <a:pt x="10583" y="0"/>
                  </a:lnTo>
                  <a:lnTo>
                    <a:pt x="14582" y="2343"/>
                  </a:lnTo>
                  <a:lnTo>
                    <a:pt x="17064" y="9735"/>
                  </a:lnTo>
                  <a:lnTo>
                    <a:pt x="25334" y="53006"/>
                  </a:lnTo>
                  <a:lnTo>
                    <a:pt x="27935" y="98522"/>
                  </a:lnTo>
                  <a:lnTo>
                    <a:pt x="25563" y="134301"/>
                  </a:lnTo>
                  <a:lnTo>
                    <a:pt x="20980" y="172771"/>
                  </a:lnTo>
                  <a:lnTo>
                    <a:pt x="19622" y="212745"/>
                  </a:lnTo>
                  <a:lnTo>
                    <a:pt x="16397" y="256339"/>
                  </a:lnTo>
                  <a:lnTo>
                    <a:pt x="11561" y="292186"/>
                  </a:lnTo>
                  <a:lnTo>
                    <a:pt x="7306" y="329619"/>
                  </a:lnTo>
                  <a:lnTo>
                    <a:pt x="0" y="37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66"/>
            <p:cNvSpPr/>
            <p:nvPr>
              <p:custDataLst>
                <p:tags r:id="rId164"/>
              </p:custDataLst>
            </p:nvPr>
          </p:nvSpPr>
          <p:spPr>
            <a:xfrm>
              <a:off x="733541" y="666750"/>
              <a:ext cx="247535" cy="85726"/>
            </a:xfrm>
            <a:custGeom>
              <a:avLst/>
              <a:gdLst/>
              <a:ahLst/>
              <a:cxnLst/>
              <a:rect l="0" t="0" r="0" b="0"/>
              <a:pathLst>
                <a:path w="247535" h="85726">
                  <a:moveTo>
                    <a:pt x="9409" y="85725"/>
                  </a:moveTo>
                  <a:lnTo>
                    <a:pt x="9409" y="85725"/>
                  </a:lnTo>
                  <a:lnTo>
                    <a:pt x="1208" y="77524"/>
                  </a:lnTo>
                  <a:lnTo>
                    <a:pt x="0" y="51713"/>
                  </a:lnTo>
                  <a:lnTo>
                    <a:pt x="2078" y="50351"/>
                  </a:lnTo>
                  <a:lnTo>
                    <a:pt x="46023" y="37423"/>
                  </a:lnTo>
                  <a:lnTo>
                    <a:pt x="87785" y="25266"/>
                  </a:lnTo>
                  <a:lnTo>
                    <a:pt x="134957" y="12674"/>
                  </a:lnTo>
                  <a:lnTo>
                    <a:pt x="166808" y="6338"/>
                  </a:lnTo>
                  <a:lnTo>
                    <a:pt x="247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67"/>
            <p:cNvSpPr/>
            <p:nvPr>
              <p:custDataLst>
                <p:tags r:id="rId165"/>
              </p:custDataLst>
            </p:nvPr>
          </p:nvSpPr>
          <p:spPr>
            <a:xfrm>
              <a:off x="756512" y="800100"/>
              <a:ext cx="148364" cy="44978"/>
            </a:xfrm>
            <a:custGeom>
              <a:avLst/>
              <a:gdLst/>
              <a:ahLst/>
              <a:cxnLst/>
              <a:rect l="0" t="0" r="0" b="0"/>
              <a:pathLst>
                <a:path w="148364" h="44978">
                  <a:moveTo>
                    <a:pt x="5488" y="28575"/>
                  </a:moveTo>
                  <a:lnTo>
                    <a:pt x="5488" y="28575"/>
                  </a:lnTo>
                  <a:lnTo>
                    <a:pt x="431" y="38688"/>
                  </a:lnTo>
                  <a:lnTo>
                    <a:pt x="0" y="41667"/>
                  </a:lnTo>
                  <a:lnTo>
                    <a:pt x="771" y="43653"/>
                  </a:lnTo>
                  <a:lnTo>
                    <a:pt x="2343" y="44977"/>
                  </a:lnTo>
                  <a:lnTo>
                    <a:pt x="34226" y="39498"/>
                  </a:lnTo>
                  <a:lnTo>
                    <a:pt x="81709" y="25166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68"/>
            <p:cNvSpPr/>
            <p:nvPr>
              <p:custDataLst>
                <p:tags r:id="rId166"/>
              </p:custDataLst>
            </p:nvPr>
          </p:nvSpPr>
          <p:spPr>
            <a:xfrm>
              <a:off x="781050" y="402933"/>
              <a:ext cx="123826" cy="159043"/>
            </a:xfrm>
            <a:custGeom>
              <a:avLst/>
              <a:gdLst/>
              <a:ahLst/>
              <a:cxnLst/>
              <a:rect l="0" t="0" r="0" b="0"/>
              <a:pathLst>
                <a:path w="123826" h="159043">
                  <a:moveTo>
                    <a:pt x="0" y="16167"/>
                  </a:moveTo>
                  <a:lnTo>
                    <a:pt x="0" y="16167"/>
                  </a:lnTo>
                  <a:lnTo>
                    <a:pt x="5057" y="16167"/>
                  </a:lnTo>
                  <a:lnTo>
                    <a:pt x="10361" y="18989"/>
                  </a:lnTo>
                  <a:lnTo>
                    <a:pt x="17334" y="24368"/>
                  </a:lnTo>
                  <a:lnTo>
                    <a:pt x="10698" y="65348"/>
                  </a:lnTo>
                  <a:lnTo>
                    <a:pt x="951" y="104590"/>
                  </a:lnTo>
                  <a:lnTo>
                    <a:pt x="634" y="104749"/>
                  </a:lnTo>
                  <a:lnTo>
                    <a:pt x="125" y="97400"/>
                  </a:lnTo>
                  <a:lnTo>
                    <a:pt x="21469" y="49892"/>
                  </a:lnTo>
                  <a:lnTo>
                    <a:pt x="41209" y="6846"/>
                  </a:lnTo>
                  <a:lnTo>
                    <a:pt x="47596" y="1441"/>
                  </a:lnTo>
                  <a:lnTo>
                    <a:pt x="50780" y="0"/>
                  </a:lnTo>
                  <a:lnTo>
                    <a:pt x="53962" y="97"/>
                  </a:lnTo>
                  <a:lnTo>
                    <a:pt x="60319" y="3028"/>
                  </a:lnTo>
                  <a:lnTo>
                    <a:pt x="76199" y="44789"/>
                  </a:lnTo>
                  <a:lnTo>
                    <a:pt x="93956" y="87908"/>
                  </a:lnTo>
                  <a:lnTo>
                    <a:pt x="113712" y="131866"/>
                  </a:lnTo>
                  <a:lnTo>
                    <a:pt x="123825" y="15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69"/>
            <p:cNvSpPr/>
            <p:nvPr>
              <p:custDataLst>
                <p:tags r:id="rId167"/>
              </p:custDataLst>
            </p:nvPr>
          </p:nvSpPr>
          <p:spPr>
            <a:xfrm>
              <a:off x="1038787" y="699362"/>
              <a:ext cx="132789" cy="386489"/>
            </a:xfrm>
            <a:custGeom>
              <a:avLst/>
              <a:gdLst/>
              <a:ahLst/>
              <a:cxnLst/>
              <a:rect l="0" t="0" r="0" b="0"/>
              <a:pathLst>
                <a:path w="132789" h="386489">
                  <a:moveTo>
                    <a:pt x="132788" y="5488"/>
                  </a:moveTo>
                  <a:lnTo>
                    <a:pt x="132788" y="5488"/>
                  </a:lnTo>
                  <a:lnTo>
                    <a:pt x="127732" y="5488"/>
                  </a:lnTo>
                  <a:lnTo>
                    <a:pt x="122427" y="2666"/>
                  </a:lnTo>
                  <a:lnTo>
                    <a:pt x="119531" y="431"/>
                  </a:lnTo>
                  <a:lnTo>
                    <a:pt x="115483" y="0"/>
                  </a:lnTo>
                  <a:lnTo>
                    <a:pt x="105341" y="2343"/>
                  </a:lnTo>
                  <a:lnTo>
                    <a:pt x="93778" y="12557"/>
                  </a:lnTo>
                  <a:lnTo>
                    <a:pt x="62818" y="59532"/>
                  </a:lnTo>
                  <a:lnTo>
                    <a:pt x="36229" y="101792"/>
                  </a:lnTo>
                  <a:lnTo>
                    <a:pt x="22031" y="140105"/>
                  </a:lnTo>
                  <a:lnTo>
                    <a:pt x="9036" y="184518"/>
                  </a:lnTo>
                  <a:lnTo>
                    <a:pt x="1334" y="224179"/>
                  </a:lnTo>
                  <a:lnTo>
                    <a:pt x="0" y="268194"/>
                  </a:lnTo>
                  <a:lnTo>
                    <a:pt x="4661" y="311339"/>
                  </a:lnTo>
                  <a:lnTo>
                    <a:pt x="12745" y="340821"/>
                  </a:lnTo>
                  <a:lnTo>
                    <a:pt x="66113" y="38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70"/>
            <p:cNvSpPr/>
            <p:nvPr>
              <p:custDataLst>
                <p:tags r:id="rId168"/>
              </p:custDataLst>
            </p:nvPr>
          </p:nvSpPr>
          <p:spPr>
            <a:xfrm>
              <a:off x="1229567" y="839524"/>
              <a:ext cx="245485" cy="170127"/>
            </a:xfrm>
            <a:custGeom>
              <a:avLst/>
              <a:gdLst/>
              <a:ahLst/>
              <a:cxnLst/>
              <a:rect l="0" t="0" r="0" b="0"/>
              <a:pathLst>
                <a:path w="245485" h="170127">
                  <a:moveTo>
                    <a:pt x="237283" y="8201"/>
                  </a:moveTo>
                  <a:lnTo>
                    <a:pt x="237283" y="8201"/>
                  </a:lnTo>
                  <a:lnTo>
                    <a:pt x="245484" y="0"/>
                  </a:lnTo>
                  <a:lnTo>
                    <a:pt x="236303" y="4125"/>
                  </a:lnTo>
                  <a:lnTo>
                    <a:pt x="190277" y="45943"/>
                  </a:lnTo>
                  <a:lnTo>
                    <a:pt x="148308" y="87667"/>
                  </a:lnTo>
                  <a:lnTo>
                    <a:pt x="110051" y="130339"/>
                  </a:lnTo>
                  <a:lnTo>
                    <a:pt x="70441" y="153193"/>
                  </a:lnTo>
                  <a:lnTo>
                    <a:pt x="50382" y="158406"/>
                  </a:lnTo>
                  <a:lnTo>
                    <a:pt x="34624" y="153981"/>
                  </a:lnTo>
                  <a:lnTo>
                    <a:pt x="25977" y="149838"/>
                  </a:lnTo>
                  <a:lnTo>
                    <a:pt x="13547" y="136767"/>
                  </a:lnTo>
                  <a:lnTo>
                    <a:pt x="5553" y="121433"/>
                  </a:lnTo>
                  <a:lnTo>
                    <a:pt x="0" y="92910"/>
                  </a:lnTo>
                  <a:lnTo>
                    <a:pt x="2894" y="89015"/>
                  </a:lnTo>
                  <a:lnTo>
                    <a:pt x="14577" y="81866"/>
                  </a:lnTo>
                  <a:lnTo>
                    <a:pt x="30353" y="80805"/>
                  </a:lnTo>
                  <a:lnTo>
                    <a:pt x="50064" y="85978"/>
                  </a:lnTo>
                  <a:lnTo>
                    <a:pt x="94546" y="109524"/>
                  </a:lnTo>
                  <a:lnTo>
                    <a:pt x="140327" y="136001"/>
                  </a:lnTo>
                  <a:lnTo>
                    <a:pt x="199183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71"/>
            <p:cNvSpPr/>
            <p:nvPr>
              <p:custDataLst>
                <p:tags r:id="rId169"/>
              </p:custDataLst>
            </p:nvPr>
          </p:nvSpPr>
          <p:spPr>
            <a:xfrm>
              <a:off x="1504950" y="766217"/>
              <a:ext cx="104204" cy="329159"/>
            </a:xfrm>
            <a:custGeom>
              <a:avLst/>
              <a:gdLst/>
              <a:ahLst/>
              <a:cxnLst/>
              <a:rect l="0" t="0" r="0" b="0"/>
              <a:pathLst>
                <a:path w="104204" h="329159">
                  <a:moveTo>
                    <a:pt x="0" y="52933"/>
                  </a:moveTo>
                  <a:lnTo>
                    <a:pt x="0" y="52933"/>
                  </a:lnTo>
                  <a:lnTo>
                    <a:pt x="13257" y="10016"/>
                  </a:lnTo>
                  <a:lnTo>
                    <a:pt x="17305" y="5272"/>
                  </a:lnTo>
                  <a:lnTo>
                    <a:pt x="27447" y="0"/>
                  </a:lnTo>
                  <a:lnTo>
                    <a:pt x="39010" y="479"/>
                  </a:lnTo>
                  <a:lnTo>
                    <a:pt x="45056" y="2089"/>
                  </a:lnTo>
                  <a:lnTo>
                    <a:pt x="57419" y="15166"/>
                  </a:lnTo>
                  <a:lnTo>
                    <a:pt x="81331" y="55956"/>
                  </a:lnTo>
                  <a:lnTo>
                    <a:pt x="98265" y="95900"/>
                  </a:lnTo>
                  <a:lnTo>
                    <a:pt x="102846" y="141276"/>
                  </a:lnTo>
                  <a:lnTo>
                    <a:pt x="104203" y="181414"/>
                  </a:lnTo>
                  <a:lnTo>
                    <a:pt x="97058" y="223421"/>
                  </a:lnTo>
                  <a:lnTo>
                    <a:pt x="87437" y="251615"/>
                  </a:lnTo>
                  <a:lnTo>
                    <a:pt x="28575" y="32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40"/>
          <p:cNvGrpSpPr/>
          <p:nvPr/>
        </p:nvGrpSpPr>
        <p:grpSpPr>
          <a:xfrm>
            <a:off x="2038350" y="876300"/>
            <a:ext cx="180976" cy="123201"/>
            <a:chOff x="2038350" y="876300"/>
            <a:chExt cx="180976" cy="123201"/>
          </a:xfrm>
        </p:grpSpPr>
        <p:sp>
          <p:nvSpPr>
            <p:cNvPr id="10" name="SMARTInkShape-672"/>
            <p:cNvSpPr/>
            <p:nvPr>
              <p:custDataLst>
                <p:tags r:id="rId161"/>
              </p:custDataLst>
            </p:nvPr>
          </p:nvSpPr>
          <p:spPr>
            <a:xfrm>
              <a:off x="2038350" y="876300"/>
              <a:ext cx="152401" cy="9134"/>
            </a:xfrm>
            <a:custGeom>
              <a:avLst/>
              <a:gdLst/>
              <a:ahLst/>
              <a:cxnLst/>
              <a:rect l="0" t="0" r="0" b="0"/>
              <a:pathLst>
                <a:path w="152401" h="9134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42616" y="9133"/>
                  </a:lnTo>
                  <a:lnTo>
                    <a:pt x="85794" y="29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73"/>
            <p:cNvSpPr/>
            <p:nvPr>
              <p:custDataLst>
                <p:tags r:id="rId162"/>
              </p:custDataLst>
            </p:nvPr>
          </p:nvSpPr>
          <p:spPr>
            <a:xfrm>
              <a:off x="2055258" y="971550"/>
              <a:ext cx="164068" cy="27951"/>
            </a:xfrm>
            <a:custGeom>
              <a:avLst/>
              <a:gdLst/>
              <a:ahLst/>
              <a:cxnLst/>
              <a:rect l="0" t="0" r="0" b="0"/>
              <a:pathLst>
                <a:path w="164068" h="27951">
                  <a:moveTo>
                    <a:pt x="21192" y="0"/>
                  </a:moveTo>
                  <a:lnTo>
                    <a:pt x="21192" y="0"/>
                  </a:lnTo>
                  <a:lnTo>
                    <a:pt x="16136" y="10113"/>
                  </a:lnTo>
                  <a:lnTo>
                    <a:pt x="8009" y="17900"/>
                  </a:lnTo>
                  <a:lnTo>
                    <a:pt x="516" y="23831"/>
                  </a:lnTo>
                  <a:lnTo>
                    <a:pt x="0" y="25412"/>
                  </a:lnTo>
                  <a:lnTo>
                    <a:pt x="714" y="26466"/>
                  </a:lnTo>
                  <a:lnTo>
                    <a:pt x="11832" y="27950"/>
                  </a:lnTo>
                  <a:lnTo>
                    <a:pt x="53865" y="20954"/>
                  </a:lnTo>
                  <a:lnTo>
                    <a:pt x="94726" y="16792"/>
                  </a:lnTo>
                  <a:lnTo>
                    <a:pt x="16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41"/>
          <p:cNvGrpSpPr/>
          <p:nvPr/>
        </p:nvGrpSpPr>
        <p:grpSpPr>
          <a:xfrm>
            <a:off x="2971113" y="496624"/>
            <a:ext cx="2399369" cy="913077"/>
            <a:chOff x="2971113" y="496624"/>
            <a:chExt cx="2399369" cy="913077"/>
          </a:xfrm>
        </p:grpSpPr>
        <p:sp>
          <p:nvSpPr>
            <p:cNvPr id="13" name="SMARTInkShape-674"/>
            <p:cNvSpPr/>
            <p:nvPr>
              <p:custDataLst>
                <p:tags r:id="rId148"/>
              </p:custDataLst>
            </p:nvPr>
          </p:nvSpPr>
          <p:spPr>
            <a:xfrm>
              <a:off x="2971113" y="572824"/>
              <a:ext cx="315013" cy="341374"/>
            </a:xfrm>
            <a:custGeom>
              <a:avLst/>
              <a:gdLst/>
              <a:ahLst/>
              <a:cxnLst/>
              <a:rect l="0" t="0" r="0" b="0"/>
              <a:pathLst>
                <a:path w="315013" h="341374">
                  <a:moveTo>
                    <a:pt x="267387" y="8201"/>
                  </a:moveTo>
                  <a:lnTo>
                    <a:pt x="267387" y="8201"/>
                  </a:lnTo>
                  <a:lnTo>
                    <a:pt x="280644" y="8201"/>
                  </a:lnTo>
                  <a:lnTo>
                    <a:pt x="302331" y="0"/>
                  </a:lnTo>
                  <a:lnTo>
                    <a:pt x="287538" y="6542"/>
                  </a:lnTo>
                  <a:lnTo>
                    <a:pt x="248868" y="18025"/>
                  </a:lnTo>
                  <a:lnTo>
                    <a:pt x="230581" y="25267"/>
                  </a:lnTo>
                  <a:lnTo>
                    <a:pt x="184838" y="53226"/>
                  </a:lnTo>
                  <a:lnTo>
                    <a:pt x="144190" y="72677"/>
                  </a:lnTo>
                  <a:lnTo>
                    <a:pt x="101076" y="108884"/>
                  </a:lnTo>
                  <a:lnTo>
                    <a:pt x="92929" y="119271"/>
                  </a:lnTo>
                  <a:lnTo>
                    <a:pt x="90757" y="123523"/>
                  </a:lnTo>
                  <a:lnTo>
                    <a:pt x="90367" y="127416"/>
                  </a:lnTo>
                  <a:lnTo>
                    <a:pt x="92756" y="134563"/>
                  </a:lnTo>
                  <a:lnTo>
                    <a:pt x="102990" y="141267"/>
                  </a:lnTo>
                  <a:lnTo>
                    <a:pt x="149978" y="156330"/>
                  </a:lnTo>
                  <a:lnTo>
                    <a:pt x="174509" y="161452"/>
                  </a:lnTo>
                  <a:lnTo>
                    <a:pt x="209962" y="176836"/>
                  </a:lnTo>
                  <a:lnTo>
                    <a:pt x="213228" y="179891"/>
                  </a:lnTo>
                  <a:lnTo>
                    <a:pt x="216858" y="188930"/>
                  </a:lnTo>
                  <a:lnTo>
                    <a:pt x="215709" y="194304"/>
                  </a:lnTo>
                  <a:lnTo>
                    <a:pt x="208788" y="205919"/>
                  </a:lnTo>
                  <a:lnTo>
                    <a:pt x="164793" y="240083"/>
                  </a:lnTo>
                  <a:lnTo>
                    <a:pt x="124943" y="260341"/>
                  </a:lnTo>
                  <a:lnTo>
                    <a:pt x="82000" y="277831"/>
                  </a:lnTo>
                  <a:lnTo>
                    <a:pt x="41953" y="297274"/>
                  </a:lnTo>
                  <a:lnTo>
                    <a:pt x="11464" y="315225"/>
                  </a:lnTo>
                  <a:lnTo>
                    <a:pt x="4697" y="320834"/>
                  </a:lnTo>
                  <a:lnTo>
                    <a:pt x="1244" y="325631"/>
                  </a:lnTo>
                  <a:lnTo>
                    <a:pt x="0" y="329888"/>
                  </a:lnTo>
                  <a:lnTo>
                    <a:pt x="229" y="333784"/>
                  </a:lnTo>
                  <a:lnTo>
                    <a:pt x="3557" y="336381"/>
                  </a:lnTo>
                  <a:lnTo>
                    <a:pt x="15721" y="339267"/>
                  </a:lnTo>
                  <a:lnTo>
                    <a:pt x="55588" y="340892"/>
                  </a:lnTo>
                  <a:lnTo>
                    <a:pt x="97505" y="341373"/>
                  </a:lnTo>
                  <a:lnTo>
                    <a:pt x="136736" y="336459"/>
                  </a:lnTo>
                  <a:lnTo>
                    <a:pt x="181372" y="332922"/>
                  </a:lnTo>
                  <a:lnTo>
                    <a:pt x="217442" y="331251"/>
                  </a:lnTo>
                  <a:lnTo>
                    <a:pt x="255999" y="324523"/>
                  </a:lnTo>
                  <a:lnTo>
                    <a:pt x="315012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75"/>
            <p:cNvSpPr/>
            <p:nvPr>
              <p:custDataLst>
                <p:tags r:id="rId149"/>
              </p:custDataLst>
            </p:nvPr>
          </p:nvSpPr>
          <p:spPr>
            <a:xfrm>
              <a:off x="3480058" y="564634"/>
              <a:ext cx="263268" cy="73542"/>
            </a:xfrm>
            <a:custGeom>
              <a:avLst/>
              <a:gdLst/>
              <a:ahLst/>
              <a:cxnLst/>
              <a:rect l="0" t="0" r="0" b="0"/>
              <a:pathLst>
                <a:path w="263268" h="73542">
                  <a:moveTo>
                    <a:pt x="34667" y="73541"/>
                  </a:moveTo>
                  <a:lnTo>
                    <a:pt x="34667" y="73541"/>
                  </a:lnTo>
                  <a:lnTo>
                    <a:pt x="13945" y="55641"/>
                  </a:lnTo>
                  <a:lnTo>
                    <a:pt x="0" y="47075"/>
                  </a:lnTo>
                  <a:lnTo>
                    <a:pt x="972" y="44255"/>
                  </a:lnTo>
                  <a:lnTo>
                    <a:pt x="7697" y="35478"/>
                  </a:lnTo>
                  <a:lnTo>
                    <a:pt x="28440" y="23693"/>
                  </a:lnTo>
                  <a:lnTo>
                    <a:pt x="67068" y="16775"/>
                  </a:lnTo>
                  <a:lnTo>
                    <a:pt x="110590" y="9214"/>
                  </a:lnTo>
                  <a:lnTo>
                    <a:pt x="157692" y="0"/>
                  </a:lnTo>
                  <a:lnTo>
                    <a:pt x="203058" y="951"/>
                  </a:lnTo>
                  <a:lnTo>
                    <a:pt x="246401" y="6087"/>
                  </a:lnTo>
                  <a:lnTo>
                    <a:pt x="263267" y="6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76"/>
            <p:cNvSpPr/>
            <p:nvPr>
              <p:custDataLst>
                <p:tags r:id="rId150"/>
              </p:custDataLst>
            </p:nvPr>
          </p:nvSpPr>
          <p:spPr>
            <a:xfrm>
              <a:off x="3469208" y="809625"/>
              <a:ext cx="264593" cy="46932"/>
            </a:xfrm>
            <a:custGeom>
              <a:avLst/>
              <a:gdLst/>
              <a:ahLst/>
              <a:cxnLst/>
              <a:rect l="0" t="0" r="0" b="0"/>
              <a:pathLst>
                <a:path w="264593" h="46932">
                  <a:moveTo>
                    <a:pt x="26467" y="0"/>
                  </a:moveTo>
                  <a:lnTo>
                    <a:pt x="26467" y="0"/>
                  </a:lnTo>
                  <a:lnTo>
                    <a:pt x="8567" y="20722"/>
                  </a:lnTo>
                  <a:lnTo>
                    <a:pt x="1055" y="35773"/>
                  </a:lnTo>
                  <a:lnTo>
                    <a:pt x="0" y="39724"/>
                  </a:lnTo>
                  <a:lnTo>
                    <a:pt x="2473" y="42358"/>
                  </a:lnTo>
                  <a:lnTo>
                    <a:pt x="13686" y="45284"/>
                  </a:lnTo>
                  <a:lnTo>
                    <a:pt x="47962" y="46931"/>
                  </a:lnTo>
                  <a:lnTo>
                    <a:pt x="79412" y="44494"/>
                  </a:lnTo>
                  <a:lnTo>
                    <a:pt x="114557" y="39884"/>
                  </a:lnTo>
                  <a:lnTo>
                    <a:pt x="151343" y="34307"/>
                  </a:lnTo>
                  <a:lnTo>
                    <a:pt x="192584" y="25217"/>
                  </a:lnTo>
                  <a:lnTo>
                    <a:pt x="235025" y="15821"/>
                  </a:lnTo>
                  <a:lnTo>
                    <a:pt x="2645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77"/>
            <p:cNvSpPr/>
            <p:nvPr>
              <p:custDataLst>
                <p:tags r:id="rId151"/>
              </p:custDataLst>
            </p:nvPr>
          </p:nvSpPr>
          <p:spPr>
            <a:xfrm>
              <a:off x="3897359" y="496624"/>
              <a:ext cx="150767" cy="417777"/>
            </a:xfrm>
            <a:custGeom>
              <a:avLst/>
              <a:gdLst/>
              <a:ahLst/>
              <a:cxnLst/>
              <a:rect l="0" t="0" r="0" b="0"/>
              <a:pathLst>
                <a:path w="150767" h="417777">
                  <a:moveTo>
                    <a:pt x="141241" y="8201"/>
                  </a:moveTo>
                  <a:lnTo>
                    <a:pt x="141241" y="8201"/>
                  </a:lnTo>
                  <a:lnTo>
                    <a:pt x="141241" y="3144"/>
                  </a:lnTo>
                  <a:lnTo>
                    <a:pt x="139124" y="1655"/>
                  </a:lnTo>
                  <a:lnTo>
                    <a:pt x="131128" y="0"/>
                  </a:lnTo>
                  <a:lnTo>
                    <a:pt x="109669" y="9181"/>
                  </a:lnTo>
                  <a:lnTo>
                    <a:pt x="73975" y="54060"/>
                  </a:lnTo>
                  <a:lnTo>
                    <a:pt x="47932" y="97401"/>
                  </a:lnTo>
                  <a:lnTo>
                    <a:pt x="31514" y="136466"/>
                  </a:lnTo>
                  <a:lnTo>
                    <a:pt x="15831" y="169678"/>
                  </a:lnTo>
                  <a:lnTo>
                    <a:pt x="9185" y="205859"/>
                  </a:lnTo>
                  <a:lnTo>
                    <a:pt x="2042" y="245507"/>
                  </a:lnTo>
                  <a:lnTo>
                    <a:pt x="0" y="278770"/>
                  </a:lnTo>
                  <a:lnTo>
                    <a:pt x="3906" y="318028"/>
                  </a:lnTo>
                  <a:lnTo>
                    <a:pt x="16823" y="349768"/>
                  </a:lnTo>
                  <a:lnTo>
                    <a:pt x="33733" y="366737"/>
                  </a:lnTo>
                  <a:lnTo>
                    <a:pt x="74026" y="389820"/>
                  </a:lnTo>
                  <a:lnTo>
                    <a:pt x="112559" y="404571"/>
                  </a:lnTo>
                  <a:lnTo>
                    <a:pt x="150766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8"/>
            <p:cNvSpPr/>
            <p:nvPr>
              <p:custDataLst>
                <p:tags r:id="rId152"/>
              </p:custDataLst>
            </p:nvPr>
          </p:nvSpPr>
          <p:spPr>
            <a:xfrm>
              <a:off x="4171950" y="610924"/>
              <a:ext cx="161926" cy="236802"/>
            </a:xfrm>
            <a:custGeom>
              <a:avLst/>
              <a:gdLst/>
              <a:ahLst/>
              <a:cxnLst/>
              <a:rect l="0" t="0" r="0" b="0"/>
              <a:pathLst>
                <a:path w="161926" h="2368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27723" y="17106"/>
                  </a:lnTo>
                  <a:lnTo>
                    <a:pt x="57456" y="61715"/>
                  </a:lnTo>
                  <a:lnTo>
                    <a:pt x="87667" y="100146"/>
                  </a:lnTo>
                  <a:lnTo>
                    <a:pt x="110058" y="139840"/>
                  </a:lnTo>
                  <a:lnTo>
                    <a:pt x="138631" y="183455"/>
                  </a:lnTo>
                  <a:lnTo>
                    <a:pt x="16192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9"/>
            <p:cNvSpPr/>
            <p:nvPr>
              <p:custDataLst>
                <p:tags r:id="rId153"/>
              </p:custDataLst>
            </p:nvPr>
          </p:nvSpPr>
          <p:spPr>
            <a:xfrm>
              <a:off x="4191000" y="571500"/>
              <a:ext cx="180976" cy="276226"/>
            </a:xfrm>
            <a:custGeom>
              <a:avLst/>
              <a:gdLst/>
              <a:ahLst/>
              <a:cxnLst/>
              <a:rect l="0" t="0" r="0" b="0"/>
              <a:pathLst>
                <a:path w="180976" h="276226">
                  <a:moveTo>
                    <a:pt x="180975" y="0"/>
                  </a:moveTo>
                  <a:lnTo>
                    <a:pt x="180975" y="0"/>
                  </a:lnTo>
                  <a:lnTo>
                    <a:pt x="175918" y="0"/>
                  </a:lnTo>
                  <a:lnTo>
                    <a:pt x="170614" y="5644"/>
                  </a:lnTo>
                  <a:lnTo>
                    <a:pt x="141965" y="44240"/>
                  </a:lnTo>
                  <a:lnTo>
                    <a:pt x="117551" y="89317"/>
                  </a:lnTo>
                  <a:lnTo>
                    <a:pt x="88492" y="136828"/>
                  </a:lnTo>
                  <a:lnTo>
                    <a:pt x="64673" y="173069"/>
                  </a:lnTo>
                  <a:lnTo>
                    <a:pt x="36842" y="21539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0"/>
            <p:cNvSpPr/>
            <p:nvPr>
              <p:custDataLst>
                <p:tags r:id="rId154"/>
              </p:custDataLst>
            </p:nvPr>
          </p:nvSpPr>
          <p:spPr>
            <a:xfrm>
              <a:off x="4429125" y="8191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7291" y="4794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1"/>
            <p:cNvSpPr/>
            <p:nvPr>
              <p:custDataLst>
                <p:tags r:id="rId155"/>
              </p:custDataLst>
            </p:nvPr>
          </p:nvSpPr>
          <p:spPr>
            <a:xfrm>
              <a:off x="4429552" y="714375"/>
              <a:ext cx="18624" cy="9526"/>
            </a:xfrm>
            <a:custGeom>
              <a:avLst/>
              <a:gdLst/>
              <a:ahLst/>
              <a:cxnLst/>
              <a:rect l="0" t="0" r="0" b="0"/>
              <a:pathLst>
                <a:path w="18624" h="9526">
                  <a:moveTo>
                    <a:pt x="18623" y="0"/>
                  </a:moveTo>
                  <a:lnTo>
                    <a:pt x="18623" y="0"/>
                  </a:lnTo>
                  <a:lnTo>
                    <a:pt x="0" y="0"/>
                  </a:lnTo>
                  <a:lnTo>
                    <a:pt x="90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2"/>
            <p:cNvSpPr/>
            <p:nvPr>
              <p:custDataLst>
                <p:tags r:id="rId156"/>
              </p:custDataLst>
            </p:nvPr>
          </p:nvSpPr>
          <p:spPr>
            <a:xfrm>
              <a:off x="4650986" y="590550"/>
              <a:ext cx="244865" cy="219076"/>
            </a:xfrm>
            <a:custGeom>
              <a:avLst/>
              <a:gdLst/>
              <a:ahLst/>
              <a:cxnLst/>
              <a:rect l="0" t="0" r="0" b="0"/>
              <a:pathLst>
                <a:path w="244865" h="219076">
                  <a:moveTo>
                    <a:pt x="178189" y="0"/>
                  </a:moveTo>
                  <a:lnTo>
                    <a:pt x="178189" y="0"/>
                  </a:lnTo>
                  <a:lnTo>
                    <a:pt x="196503" y="0"/>
                  </a:lnTo>
                  <a:lnTo>
                    <a:pt x="199924" y="1058"/>
                  </a:lnTo>
                  <a:lnTo>
                    <a:pt x="202203" y="2822"/>
                  </a:lnTo>
                  <a:lnTo>
                    <a:pt x="203724" y="5057"/>
                  </a:lnTo>
                  <a:lnTo>
                    <a:pt x="202591" y="13183"/>
                  </a:lnTo>
                  <a:lnTo>
                    <a:pt x="197501" y="23851"/>
                  </a:lnTo>
                  <a:lnTo>
                    <a:pt x="188183" y="35648"/>
                  </a:lnTo>
                  <a:lnTo>
                    <a:pt x="141206" y="59831"/>
                  </a:lnTo>
                  <a:lnTo>
                    <a:pt x="96782" y="79332"/>
                  </a:lnTo>
                  <a:lnTo>
                    <a:pt x="51784" y="102783"/>
                  </a:lnTo>
                  <a:lnTo>
                    <a:pt x="11321" y="134011"/>
                  </a:lnTo>
                  <a:lnTo>
                    <a:pt x="1394" y="149774"/>
                  </a:lnTo>
                  <a:lnTo>
                    <a:pt x="0" y="153824"/>
                  </a:lnTo>
                  <a:lnTo>
                    <a:pt x="2247" y="158641"/>
                  </a:lnTo>
                  <a:lnTo>
                    <a:pt x="13209" y="169638"/>
                  </a:lnTo>
                  <a:lnTo>
                    <a:pt x="23020" y="175936"/>
                  </a:lnTo>
                  <a:lnTo>
                    <a:pt x="65171" y="194462"/>
                  </a:lnTo>
                  <a:lnTo>
                    <a:pt x="105308" y="204609"/>
                  </a:lnTo>
                  <a:lnTo>
                    <a:pt x="151210" y="211396"/>
                  </a:lnTo>
                  <a:lnTo>
                    <a:pt x="188187" y="216800"/>
                  </a:lnTo>
                  <a:lnTo>
                    <a:pt x="24486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83"/>
            <p:cNvSpPr/>
            <p:nvPr>
              <p:custDataLst>
                <p:tags r:id="rId157"/>
              </p:custDataLst>
            </p:nvPr>
          </p:nvSpPr>
          <p:spPr>
            <a:xfrm>
              <a:off x="4980637" y="666750"/>
              <a:ext cx="210097" cy="133351"/>
            </a:xfrm>
            <a:custGeom>
              <a:avLst/>
              <a:gdLst/>
              <a:ahLst/>
              <a:cxnLst/>
              <a:rect l="0" t="0" r="0" b="0"/>
              <a:pathLst>
                <a:path w="210097" h="133351">
                  <a:moveTo>
                    <a:pt x="200963" y="0"/>
                  </a:moveTo>
                  <a:lnTo>
                    <a:pt x="200963" y="0"/>
                  </a:lnTo>
                  <a:lnTo>
                    <a:pt x="209164" y="0"/>
                  </a:lnTo>
                  <a:lnTo>
                    <a:pt x="209605" y="1058"/>
                  </a:lnTo>
                  <a:lnTo>
                    <a:pt x="210096" y="5057"/>
                  </a:lnTo>
                  <a:lnTo>
                    <a:pt x="195202" y="30397"/>
                  </a:lnTo>
                  <a:lnTo>
                    <a:pt x="152915" y="75219"/>
                  </a:lnTo>
                  <a:lnTo>
                    <a:pt x="113719" y="102516"/>
                  </a:lnTo>
                  <a:lnTo>
                    <a:pt x="72408" y="118518"/>
                  </a:lnTo>
                  <a:lnTo>
                    <a:pt x="36742" y="123126"/>
                  </a:lnTo>
                  <a:lnTo>
                    <a:pt x="14839" y="118562"/>
                  </a:lnTo>
                  <a:lnTo>
                    <a:pt x="4294" y="110550"/>
                  </a:lnTo>
                  <a:lnTo>
                    <a:pt x="0" y="105450"/>
                  </a:lnTo>
                  <a:lnTo>
                    <a:pt x="313" y="100992"/>
                  </a:lnTo>
                  <a:lnTo>
                    <a:pt x="3696" y="96961"/>
                  </a:lnTo>
                  <a:lnTo>
                    <a:pt x="14864" y="90719"/>
                  </a:lnTo>
                  <a:lnTo>
                    <a:pt x="44924" y="86711"/>
                  </a:lnTo>
                  <a:lnTo>
                    <a:pt x="73239" y="88840"/>
                  </a:lnTo>
                  <a:lnTo>
                    <a:pt x="115979" y="103069"/>
                  </a:lnTo>
                  <a:lnTo>
                    <a:pt x="17238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84"/>
            <p:cNvSpPr/>
            <p:nvPr>
              <p:custDataLst>
                <p:tags r:id="rId158"/>
              </p:custDataLst>
            </p:nvPr>
          </p:nvSpPr>
          <p:spPr>
            <a:xfrm>
              <a:off x="5248275" y="528104"/>
              <a:ext cx="122207" cy="405347"/>
            </a:xfrm>
            <a:custGeom>
              <a:avLst/>
              <a:gdLst/>
              <a:ahLst/>
              <a:cxnLst/>
              <a:rect l="0" t="0" r="0" b="0"/>
              <a:pathLst>
                <a:path w="122207" h="405347">
                  <a:moveTo>
                    <a:pt x="19050" y="43396"/>
                  </a:moveTo>
                  <a:lnTo>
                    <a:pt x="19050" y="43396"/>
                  </a:lnTo>
                  <a:lnTo>
                    <a:pt x="19050" y="33283"/>
                  </a:lnTo>
                  <a:lnTo>
                    <a:pt x="29163" y="11825"/>
                  </a:lnTo>
                  <a:lnTo>
                    <a:pt x="36950" y="2906"/>
                  </a:lnTo>
                  <a:lnTo>
                    <a:pt x="40509" y="528"/>
                  </a:lnTo>
                  <a:lnTo>
                    <a:pt x="44997" y="0"/>
                  </a:lnTo>
                  <a:lnTo>
                    <a:pt x="55629" y="2237"/>
                  </a:lnTo>
                  <a:lnTo>
                    <a:pt x="67410" y="12403"/>
                  </a:lnTo>
                  <a:lnTo>
                    <a:pt x="83121" y="35977"/>
                  </a:lnTo>
                  <a:lnTo>
                    <a:pt x="97301" y="71537"/>
                  </a:lnTo>
                  <a:lnTo>
                    <a:pt x="109263" y="113823"/>
                  </a:lnTo>
                  <a:lnTo>
                    <a:pt x="118361" y="156556"/>
                  </a:lnTo>
                  <a:lnTo>
                    <a:pt x="122206" y="185933"/>
                  </a:lnTo>
                  <a:lnTo>
                    <a:pt x="115901" y="230850"/>
                  </a:lnTo>
                  <a:lnTo>
                    <a:pt x="104464" y="271394"/>
                  </a:lnTo>
                  <a:lnTo>
                    <a:pt x="92013" y="309977"/>
                  </a:lnTo>
                  <a:lnTo>
                    <a:pt x="77476" y="338636"/>
                  </a:lnTo>
                  <a:lnTo>
                    <a:pt x="0" y="405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85"/>
            <p:cNvSpPr/>
            <p:nvPr>
              <p:custDataLst>
                <p:tags r:id="rId159"/>
              </p:custDataLst>
            </p:nvPr>
          </p:nvSpPr>
          <p:spPr>
            <a:xfrm>
              <a:off x="3147719" y="1124069"/>
              <a:ext cx="1690982" cy="18927"/>
            </a:xfrm>
            <a:custGeom>
              <a:avLst/>
              <a:gdLst/>
              <a:ahLst/>
              <a:cxnLst/>
              <a:rect l="0" t="0" r="0" b="0"/>
              <a:pathLst>
                <a:path w="1690982" h="18927">
                  <a:moveTo>
                    <a:pt x="5056" y="9406"/>
                  </a:moveTo>
                  <a:lnTo>
                    <a:pt x="5056" y="9406"/>
                  </a:lnTo>
                  <a:lnTo>
                    <a:pt x="0" y="9406"/>
                  </a:lnTo>
                  <a:lnTo>
                    <a:pt x="36552" y="15952"/>
                  </a:lnTo>
                  <a:lnTo>
                    <a:pt x="72324" y="17607"/>
                  </a:lnTo>
                  <a:lnTo>
                    <a:pt x="110094" y="15520"/>
                  </a:lnTo>
                  <a:lnTo>
                    <a:pt x="151223" y="12123"/>
                  </a:lnTo>
                  <a:lnTo>
                    <a:pt x="175526" y="11218"/>
                  </a:lnTo>
                  <a:lnTo>
                    <a:pt x="201253" y="10614"/>
                  </a:lnTo>
                  <a:lnTo>
                    <a:pt x="226870" y="10211"/>
                  </a:lnTo>
                  <a:lnTo>
                    <a:pt x="252416" y="9943"/>
                  </a:lnTo>
                  <a:lnTo>
                    <a:pt x="277912" y="9764"/>
                  </a:lnTo>
                  <a:lnTo>
                    <a:pt x="305493" y="8586"/>
                  </a:lnTo>
                  <a:lnTo>
                    <a:pt x="334464" y="6743"/>
                  </a:lnTo>
                  <a:lnTo>
                    <a:pt x="364362" y="4456"/>
                  </a:lnTo>
                  <a:lnTo>
                    <a:pt x="396993" y="2931"/>
                  </a:lnTo>
                  <a:lnTo>
                    <a:pt x="431447" y="1914"/>
                  </a:lnTo>
                  <a:lnTo>
                    <a:pt x="467117" y="1236"/>
                  </a:lnTo>
                  <a:lnTo>
                    <a:pt x="504655" y="785"/>
                  </a:lnTo>
                  <a:lnTo>
                    <a:pt x="543439" y="483"/>
                  </a:lnTo>
                  <a:lnTo>
                    <a:pt x="583053" y="283"/>
                  </a:lnTo>
                  <a:lnTo>
                    <a:pt x="624279" y="149"/>
                  </a:lnTo>
                  <a:lnTo>
                    <a:pt x="666580" y="60"/>
                  </a:lnTo>
                  <a:lnTo>
                    <a:pt x="709597" y="0"/>
                  </a:lnTo>
                  <a:lnTo>
                    <a:pt x="752033" y="1019"/>
                  </a:lnTo>
                  <a:lnTo>
                    <a:pt x="794083" y="2756"/>
                  </a:lnTo>
                  <a:lnTo>
                    <a:pt x="835874" y="4973"/>
                  </a:lnTo>
                  <a:lnTo>
                    <a:pt x="879610" y="6450"/>
                  </a:lnTo>
                  <a:lnTo>
                    <a:pt x="924642" y="7436"/>
                  </a:lnTo>
                  <a:lnTo>
                    <a:pt x="970538" y="8092"/>
                  </a:lnTo>
                  <a:lnTo>
                    <a:pt x="1013836" y="8530"/>
                  </a:lnTo>
                  <a:lnTo>
                    <a:pt x="1055401" y="8822"/>
                  </a:lnTo>
                  <a:lnTo>
                    <a:pt x="1095811" y="9017"/>
                  </a:lnTo>
                  <a:lnTo>
                    <a:pt x="1136509" y="10205"/>
                  </a:lnTo>
                  <a:lnTo>
                    <a:pt x="1177400" y="12055"/>
                  </a:lnTo>
                  <a:lnTo>
                    <a:pt x="1218419" y="14347"/>
                  </a:lnTo>
                  <a:lnTo>
                    <a:pt x="1257406" y="15875"/>
                  </a:lnTo>
                  <a:lnTo>
                    <a:pt x="1295039" y="16894"/>
                  </a:lnTo>
                  <a:lnTo>
                    <a:pt x="1331770" y="17573"/>
                  </a:lnTo>
                  <a:lnTo>
                    <a:pt x="1366841" y="18026"/>
                  </a:lnTo>
                  <a:lnTo>
                    <a:pt x="1400804" y="18327"/>
                  </a:lnTo>
                  <a:lnTo>
                    <a:pt x="1434030" y="18529"/>
                  </a:lnTo>
                  <a:lnTo>
                    <a:pt x="1463588" y="18663"/>
                  </a:lnTo>
                  <a:lnTo>
                    <a:pt x="1490702" y="18752"/>
                  </a:lnTo>
                  <a:lnTo>
                    <a:pt x="1516187" y="18812"/>
                  </a:lnTo>
                  <a:lnTo>
                    <a:pt x="1540584" y="18852"/>
                  </a:lnTo>
                  <a:lnTo>
                    <a:pt x="1587449" y="18896"/>
                  </a:lnTo>
                  <a:lnTo>
                    <a:pt x="1627328" y="18915"/>
                  </a:lnTo>
                  <a:lnTo>
                    <a:pt x="1673885" y="18926"/>
                  </a:lnTo>
                  <a:lnTo>
                    <a:pt x="1690981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86"/>
            <p:cNvSpPr/>
            <p:nvPr>
              <p:custDataLst>
                <p:tags r:id="rId160"/>
              </p:custDataLst>
            </p:nvPr>
          </p:nvSpPr>
          <p:spPr>
            <a:xfrm>
              <a:off x="4037635" y="1255572"/>
              <a:ext cx="210516" cy="154129"/>
            </a:xfrm>
            <a:custGeom>
              <a:avLst/>
              <a:gdLst/>
              <a:ahLst/>
              <a:cxnLst/>
              <a:rect l="0" t="0" r="0" b="0"/>
              <a:pathLst>
                <a:path w="210516" h="154129">
                  <a:moveTo>
                    <a:pt x="39065" y="39828"/>
                  </a:moveTo>
                  <a:lnTo>
                    <a:pt x="39065" y="39828"/>
                  </a:lnTo>
                  <a:lnTo>
                    <a:pt x="17311" y="48491"/>
                  </a:lnTo>
                  <a:lnTo>
                    <a:pt x="1105" y="61562"/>
                  </a:lnTo>
                  <a:lnTo>
                    <a:pt x="0" y="63843"/>
                  </a:lnTo>
                  <a:lnTo>
                    <a:pt x="774" y="67502"/>
                  </a:lnTo>
                  <a:lnTo>
                    <a:pt x="16142" y="100844"/>
                  </a:lnTo>
                  <a:lnTo>
                    <a:pt x="19505" y="131994"/>
                  </a:lnTo>
                  <a:lnTo>
                    <a:pt x="16966" y="141821"/>
                  </a:lnTo>
                  <a:lnTo>
                    <a:pt x="11769" y="151697"/>
                  </a:lnTo>
                  <a:lnTo>
                    <a:pt x="19405" y="124289"/>
                  </a:lnTo>
                  <a:lnTo>
                    <a:pt x="41114" y="77762"/>
                  </a:lnTo>
                  <a:lnTo>
                    <a:pt x="56834" y="39795"/>
                  </a:lnTo>
                  <a:lnTo>
                    <a:pt x="78549" y="13360"/>
                  </a:lnTo>
                  <a:lnTo>
                    <a:pt x="92244" y="2312"/>
                  </a:lnTo>
                  <a:lnTo>
                    <a:pt x="99917" y="0"/>
                  </a:lnTo>
                  <a:lnTo>
                    <a:pt x="116911" y="255"/>
                  </a:lnTo>
                  <a:lnTo>
                    <a:pt x="129402" y="3895"/>
                  </a:lnTo>
                  <a:lnTo>
                    <a:pt x="146045" y="14856"/>
                  </a:lnTo>
                  <a:lnTo>
                    <a:pt x="170302" y="40721"/>
                  </a:lnTo>
                  <a:lnTo>
                    <a:pt x="198818" y="85545"/>
                  </a:lnTo>
                  <a:lnTo>
                    <a:pt x="205316" y="100364"/>
                  </a:lnTo>
                  <a:lnTo>
                    <a:pt x="210515" y="154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687"/>
          <p:cNvSpPr/>
          <p:nvPr>
            <p:custDataLst>
              <p:tags r:id="rId1"/>
            </p:custDataLst>
          </p:nvPr>
        </p:nvSpPr>
        <p:spPr>
          <a:xfrm>
            <a:off x="3619500" y="581025"/>
            <a:ext cx="17334" cy="266701"/>
          </a:xfrm>
          <a:custGeom>
            <a:avLst/>
            <a:gdLst/>
            <a:ahLst/>
            <a:cxnLst/>
            <a:rect l="0" t="0" r="0" b="0"/>
            <a:pathLst>
              <a:path w="17334" h="266701">
                <a:moveTo>
                  <a:pt x="0" y="0"/>
                </a:moveTo>
                <a:lnTo>
                  <a:pt x="0" y="0"/>
                </a:lnTo>
                <a:lnTo>
                  <a:pt x="13257" y="0"/>
                </a:lnTo>
                <a:lnTo>
                  <a:pt x="15188" y="2117"/>
                </a:lnTo>
                <a:lnTo>
                  <a:pt x="17333" y="10113"/>
                </a:lnTo>
                <a:lnTo>
                  <a:pt x="10699" y="52981"/>
                </a:lnTo>
                <a:lnTo>
                  <a:pt x="9757" y="95446"/>
                </a:lnTo>
                <a:lnTo>
                  <a:pt x="9593" y="136348"/>
                </a:lnTo>
                <a:lnTo>
                  <a:pt x="6716" y="182508"/>
                </a:lnTo>
                <a:lnTo>
                  <a:pt x="884" y="229468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688"/>
          <p:cNvSpPr/>
          <p:nvPr>
            <p:custDataLst>
              <p:tags r:id="rId2"/>
            </p:custDataLst>
          </p:nvPr>
        </p:nvSpPr>
        <p:spPr>
          <a:xfrm>
            <a:off x="574845" y="1257428"/>
            <a:ext cx="741090" cy="56596"/>
          </a:xfrm>
          <a:custGeom>
            <a:avLst/>
            <a:gdLst/>
            <a:ahLst/>
            <a:cxnLst/>
            <a:rect l="0" t="0" r="0" b="0"/>
            <a:pathLst>
              <a:path w="741090" h="56596">
                <a:moveTo>
                  <a:pt x="101430" y="28447"/>
                </a:moveTo>
                <a:lnTo>
                  <a:pt x="101430" y="28447"/>
                </a:lnTo>
                <a:lnTo>
                  <a:pt x="70346" y="31269"/>
                </a:lnTo>
                <a:lnTo>
                  <a:pt x="29203" y="36648"/>
                </a:lnTo>
                <a:lnTo>
                  <a:pt x="13590" y="40206"/>
                </a:lnTo>
                <a:lnTo>
                  <a:pt x="0" y="46057"/>
                </a:lnTo>
                <a:lnTo>
                  <a:pt x="7759" y="42014"/>
                </a:lnTo>
                <a:lnTo>
                  <a:pt x="50040" y="37712"/>
                </a:lnTo>
                <a:lnTo>
                  <a:pt x="93984" y="30591"/>
                </a:lnTo>
                <a:lnTo>
                  <a:pt x="133443" y="29082"/>
                </a:lnTo>
                <a:lnTo>
                  <a:pt x="178649" y="25813"/>
                </a:lnTo>
                <a:lnTo>
                  <a:pt x="210891" y="21985"/>
                </a:lnTo>
                <a:lnTo>
                  <a:pt x="246388" y="20283"/>
                </a:lnTo>
                <a:lnTo>
                  <a:pt x="280508" y="16705"/>
                </a:lnTo>
                <a:lnTo>
                  <a:pt x="315429" y="12645"/>
                </a:lnTo>
                <a:lnTo>
                  <a:pt x="355643" y="10841"/>
                </a:lnTo>
                <a:lnTo>
                  <a:pt x="395389" y="7216"/>
                </a:lnTo>
                <a:lnTo>
                  <a:pt x="434220" y="3136"/>
                </a:lnTo>
                <a:lnTo>
                  <a:pt x="472645" y="1323"/>
                </a:lnTo>
                <a:lnTo>
                  <a:pt x="510890" y="517"/>
                </a:lnTo>
                <a:lnTo>
                  <a:pt x="547995" y="159"/>
                </a:lnTo>
                <a:lnTo>
                  <a:pt x="582126" y="0"/>
                </a:lnTo>
                <a:lnTo>
                  <a:pt x="626034" y="4966"/>
                </a:lnTo>
                <a:lnTo>
                  <a:pt x="665855" y="8084"/>
                </a:lnTo>
                <a:lnTo>
                  <a:pt x="704465" y="9008"/>
                </a:lnTo>
                <a:lnTo>
                  <a:pt x="732625" y="10378"/>
                </a:lnTo>
                <a:lnTo>
                  <a:pt x="741089" y="14419"/>
                </a:lnTo>
                <a:lnTo>
                  <a:pt x="739536" y="15920"/>
                </a:lnTo>
                <a:lnTo>
                  <a:pt x="700982" y="18329"/>
                </a:lnTo>
                <a:lnTo>
                  <a:pt x="656547" y="21569"/>
                </a:lnTo>
                <a:lnTo>
                  <a:pt x="613748" y="26409"/>
                </a:lnTo>
                <a:lnTo>
                  <a:pt x="570375" y="27843"/>
                </a:lnTo>
                <a:lnTo>
                  <a:pt x="525068" y="31091"/>
                </a:lnTo>
                <a:lnTo>
                  <a:pt x="490797" y="34914"/>
                </a:lnTo>
                <a:lnTo>
                  <a:pt x="457926" y="36613"/>
                </a:lnTo>
                <a:lnTo>
                  <a:pt x="425678" y="37368"/>
                </a:lnTo>
                <a:lnTo>
                  <a:pt x="393707" y="37704"/>
                </a:lnTo>
                <a:lnTo>
                  <a:pt x="361859" y="37853"/>
                </a:lnTo>
                <a:lnTo>
                  <a:pt x="330065" y="40741"/>
                </a:lnTo>
                <a:lnTo>
                  <a:pt x="297237" y="44494"/>
                </a:lnTo>
                <a:lnTo>
                  <a:pt x="261481" y="46162"/>
                </a:lnTo>
                <a:lnTo>
                  <a:pt x="215763" y="52158"/>
                </a:lnTo>
                <a:lnTo>
                  <a:pt x="186205" y="56381"/>
                </a:lnTo>
                <a:lnTo>
                  <a:pt x="186522" y="56595"/>
                </a:lnTo>
                <a:lnTo>
                  <a:pt x="219564" y="55879"/>
                </a:lnTo>
                <a:lnTo>
                  <a:pt x="265197" y="50451"/>
                </a:lnTo>
                <a:lnTo>
                  <a:pt x="306469" y="48372"/>
                </a:lnTo>
                <a:lnTo>
                  <a:pt x="346568" y="46698"/>
                </a:lnTo>
                <a:lnTo>
                  <a:pt x="391492" y="41028"/>
                </a:lnTo>
                <a:lnTo>
                  <a:pt x="438317" y="38877"/>
                </a:lnTo>
                <a:lnTo>
                  <a:pt x="485705" y="37182"/>
                </a:lnTo>
                <a:lnTo>
                  <a:pt x="533260" y="31505"/>
                </a:lnTo>
                <a:lnTo>
                  <a:pt x="580864" y="29353"/>
                </a:lnTo>
                <a:lnTo>
                  <a:pt x="627424" y="28715"/>
                </a:lnTo>
                <a:lnTo>
                  <a:pt x="667443" y="27468"/>
                </a:lnTo>
                <a:lnTo>
                  <a:pt x="711030" y="189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44"/>
          <p:cNvGrpSpPr/>
          <p:nvPr/>
        </p:nvGrpSpPr>
        <p:grpSpPr>
          <a:xfrm>
            <a:off x="680312" y="2092291"/>
            <a:ext cx="1542434" cy="687912"/>
            <a:chOff x="680312" y="2092291"/>
            <a:chExt cx="1542434" cy="687912"/>
          </a:xfrm>
        </p:grpSpPr>
        <p:sp>
          <p:nvSpPr>
            <p:cNvPr id="29" name="SMARTInkShape-689"/>
            <p:cNvSpPr/>
            <p:nvPr>
              <p:custDataLst>
                <p:tags r:id="rId137"/>
              </p:custDataLst>
            </p:nvPr>
          </p:nvSpPr>
          <p:spPr>
            <a:xfrm>
              <a:off x="695452" y="2190753"/>
              <a:ext cx="180457" cy="369849"/>
            </a:xfrm>
            <a:custGeom>
              <a:avLst/>
              <a:gdLst/>
              <a:ahLst/>
              <a:cxnLst/>
              <a:rect l="0" t="0" r="0" b="0"/>
              <a:pathLst>
                <a:path w="180457" h="369849">
                  <a:moveTo>
                    <a:pt x="171323" y="9522"/>
                  </a:moveTo>
                  <a:lnTo>
                    <a:pt x="171323" y="9522"/>
                  </a:lnTo>
                  <a:lnTo>
                    <a:pt x="171323" y="4466"/>
                  </a:lnTo>
                  <a:lnTo>
                    <a:pt x="172381" y="2976"/>
                  </a:lnTo>
                  <a:lnTo>
                    <a:pt x="174145" y="1983"/>
                  </a:lnTo>
                  <a:lnTo>
                    <a:pt x="180456" y="113"/>
                  </a:lnTo>
                  <a:lnTo>
                    <a:pt x="139202" y="0"/>
                  </a:lnTo>
                  <a:lnTo>
                    <a:pt x="111552" y="1056"/>
                  </a:lnTo>
                  <a:lnTo>
                    <a:pt x="66401" y="17302"/>
                  </a:lnTo>
                  <a:lnTo>
                    <a:pt x="52019" y="27444"/>
                  </a:lnTo>
                  <a:lnTo>
                    <a:pt x="44215" y="39006"/>
                  </a:lnTo>
                  <a:lnTo>
                    <a:pt x="30137" y="85745"/>
                  </a:lnTo>
                  <a:lnTo>
                    <a:pt x="27723" y="123787"/>
                  </a:lnTo>
                  <a:lnTo>
                    <a:pt x="20975" y="166423"/>
                  </a:lnTo>
                  <a:lnTo>
                    <a:pt x="19328" y="205968"/>
                  </a:lnTo>
                  <a:lnTo>
                    <a:pt x="12457" y="252428"/>
                  </a:lnTo>
                  <a:lnTo>
                    <a:pt x="4744" y="296111"/>
                  </a:lnTo>
                  <a:lnTo>
                    <a:pt x="158" y="339203"/>
                  </a:lnTo>
                  <a:lnTo>
                    <a:pt x="0" y="350428"/>
                  </a:lnTo>
                  <a:lnTo>
                    <a:pt x="1016" y="354268"/>
                  </a:lnTo>
                  <a:lnTo>
                    <a:pt x="2752" y="356827"/>
                  </a:lnTo>
                  <a:lnTo>
                    <a:pt x="18198" y="365992"/>
                  </a:lnTo>
                  <a:lnTo>
                    <a:pt x="45637" y="369848"/>
                  </a:lnTo>
                  <a:lnTo>
                    <a:pt x="70465" y="365934"/>
                  </a:lnTo>
                  <a:lnTo>
                    <a:pt x="86171" y="358072"/>
                  </a:lnTo>
                  <a:lnTo>
                    <a:pt x="104648" y="33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90"/>
            <p:cNvSpPr/>
            <p:nvPr>
              <p:custDataLst>
                <p:tags r:id="rId138"/>
              </p:custDataLst>
            </p:nvPr>
          </p:nvSpPr>
          <p:spPr>
            <a:xfrm>
              <a:off x="680312" y="2381250"/>
              <a:ext cx="119789" cy="36777"/>
            </a:xfrm>
            <a:custGeom>
              <a:avLst/>
              <a:gdLst/>
              <a:ahLst/>
              <a:cxnLst/>
              <a:rect l="0" t="0" r="0" b="0"/>
              <a:pathLst>
                <a:path w="119789" h="36777">
                  <a:moveTo>
                    <a:pt x="5488" y="28575"/>
                  </a:moveTo>
                  <a:lnTo>
                    <a:pt x="5488" y="28575"/>
                  </a:lnTo>
                  <a:lnTo>
                    <a:pt x="431" y="33631"/>
                  </a:lnTo>
                  <a:lnTo>
                    <a:pt x="0" y="35121"/>
                  </a:lnTo>
                  <a:lnTo>
                    <a:pt x="771" y="36114"/>
                  </a:lnTo>
                  <a:lnTo>
                    <a:pt x="2343" y="36776"/>
                  </a:lnTo>
                  <a:lnTo>
                    <a:pt x="4450" y="36159"/>
                  </a:lnTo>
                  <a:lnTo>
                    <a:pt x="13530" y="31293"/>
                  </a:lnTo>
                  <a:lnTo>
                    <a:pt x="51167" y="23877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91"/>
            <p:cNvSpPr/>
            <p:nvPr>
              <p:custDataLst>
                <p:tags r:id="rId139"/>
              </p:custDataLst>
            </p:nvPr>
          </p:nvSpPr>
          <p:spPr>
            <a:xfrm>
              <a:off x="868261" y="2128451"/>
              <a:ext cx="254366" cy="481372"/>
            </a:xfrm>
            <a:custGeom>
              <a:avLst/>
              <a:gdLst/>
              <a:ahLst/>
              <a:cxnLst/>
              <a:rect l="0" t="0" r="0" b="0"/>
              <a:pathLst>
                <a:path w="254366" h="481372">
                  <a:moveTo>
                    <a:pt x="246164" y="24199"/>
                  </a:moveTo>
                  <a:lnTo>
                    <a:pt x="246164" y="24199"/>
                  </a:lnTo>
                  <a:lnTo>
                    <a:pt x="254365" y="24199"/>
                  </a:lnTo>
                  <a:lnTo>
                    <a:pt x="250240" y="19142"/>
                  </a:lnTo>
                  <a:lnTo>
                    <a:pt x="242315" y="10941"/>
                  </a:lnTo>
                  <a:lnTo>
                    <a:pt x="233517" y="7723"/>
                  </a:lnTo>
                  <a:lnTo>
                    <a:pt x="195815" y="0"/>
                  </a:lnTo>
                  <a:lnTo>
                    <a:pt x="155393" y="3818"/>
                  </a:lnTo>
                  <a:lnTo>
                    <a:pt x="121342" y="9943"/>
                  </a:lnTo>
                  <a:lnTo>
                    <a:pt x="103582" y="18328"/>
                  </a:lnTo>
                  <a:lnTo>
                    <a:pt x="91617" y="27516"/>
                  </a:lnTo>
                  <a:lnTo>
                    <a:pt x="78092" y="55310"/>
                  </a:lnTo>
                  <a:lnTo>
                    <a:pt x="69482" y="83159"/>
                  </a:lnTo>
                  <a:lnTo>
                    <a:pt x="66037" y="127137"/>
                  </a:lnTo>
                  <a:lnTo>
                    <a:pt x="60300" y="171767"/>
                  </a:lnTo>
                  <a:lnTo>
                    <a:pt x="57038" y="213855"/>
                  </a:lnTo>
                  <a:lnTo>
                    <a:pt x="51014" y="249727"/>
                  </a:lnTo>
                  <a:lnTo>
                    <a:pt x="42527" y="290577"/>
                  </a:lnTo>
                  <a:lnTo>
                    <a:pt x="38366" y="336194"/>
                  </a:lnTo>
                  <a:lnTo>
                    <a:pt x="29356" y="378319"/>
                  </a:lnTo>
                  <a:lnTo>
                    <a:pt x="17385" y="422389"/>
                  </a:lnTo>
                  <a:lnTo>
                    <a:pt x="3529" y="469356"/>
                  </a:lnTo>
                  <a:lnTo>
                    <a:pt x="0" y="477831"/>
                  </a:lnTo>
                  <a:lnTo>
                    <a:pt x="1621" y="479020"/>
                  </a:lnTo>
                  <a:lnTo>
                    <a:pt x="20103" y="481086"/>
                  </a:lnTo>
                  <a:lnTo>
                    <a:pt x="66248" y="481371"/>
                  </a:lnTo>
                  <a:lnTo>
                    <a:pt x="112814" y="471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92"/>
            <p:cNvSpPr/>
            <p:nvPr>
              <p:custDataLst>
                <p:tags r:id="rId140"/>
              </p:custDataLst>
            </p:nvPr>
          </p:nvSpPr>
          <p:spPr>
            <a:xfrm>
              <a:off x="1171575" y="2309087"/>
              <a:ext cx="47626" cy="262664"/>
            </a:xfrm>
            <a:custGeom>
              <a:avLst/>
              <a:gdLst/>
              <a:ahLst/>
              <a:cxnLst/>
              <a:rect l="0" t="0" r="0" b="0"/>
              <a:pathLst>
                <a:path w="47626" h="262664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3"/>
                  </a:lnTo>
                  <a:lnTo>
                    <a:pt x="44803" y="6912"/>
                  </a:lnTo>
                  <a:lnTo>
                    <a:pt x="42569" y="9613"/>
                  </a:lnTo>
                  <a:lnTo>
                    <a:pt x="38983" y="51968"/>
                  </a:lnTo>
                  <a:lnTo>
                    <a:pt x="37303" y="95930"/>
                  </a:lnTo>
                  <a:lnTo>
                    <a:pt x="30573" y="142470"/>
                  </a:lnTo>
                  <a:lnTo>
                    <a:pt x="22935" y="186598"/>
                  </a:lnTo>
                  <a:lnTo>
                    <a:pt x="14505" y="229259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93"/>
            <p:cNvSpPr/>
            <p:nvPr>
              <p:custDataLst>
                <p:tags r:id="rId141"/>
              </p:custDataLst>
            </p:nvPr>
          </p:nvSpPr>
          <p:spPr>
            <a:xfrm>
              <a:off x="1200542" y="2316593"/>
              <a:ext cx="171059" cy="17033"/>
            </a:xfrm>
            <a:custGeom>
              <a:avLst/>
              <a:gdLst/>
              <a:ahLst/>
              <a:cxnLst/>
              <a:rect l="0" t="0" r="0" b="0"/>
              <a:pathLst>
                <a:path w="171059" h="17033">
                  <a:moveTo>
                    <a:pt x="9133" y="17032"/>
                  </a:moveTo>
                  <a:lnTo>
                    <a:pt x="9133" y="17032"/>
                  </a:lnTo>
                  <a:lnTo>
                    <a:pt x="932" y="17032"/>
                  </a:lnTo>
                  <a:lnTo>
                    <a:pt x="491" y="15974"/>
                  </a:lnTo>
                  <a:lnTo>
                    <a:pt x="0" y="11976"/>
                  </a:lnTo>
                  <a:lnTo>
                    <a:pt x="1986" y="10486"/>
                  </a:lnTo>
                  <a:lnTo>
                    <a:pt x="40787" y="1223"/>
                  </a:lnTo>
                  <a:lnTo>
                    <a:pt x="71311" y="0"/>
                  </a:lnTo>
                  <a:lnTo>
                    <a:pt x="111774" y="6309"/>
                  </a:lnTo>
                  <a:lnTo>
                    <a:pt x="171058" y="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94"/>
            <p:cNvSpPr/>
            <p:nvPr>
              <p:custDataLst>
                <p:tags r:id="rId142"/>
              </p:custDataLst>
            </p:nvPr>
          </p:nvSpPr>
          <p:spPr>
            <a:xfrm>
              <a:off x="1194597" y="2409825"/>
              <a:ext cx="167479" cy="42706"/>
            </a:xfrm>
            <a:custGeom>
              <a:avLst/>
              <a:gdLst/>
              <a:ahLst/>
              <a:cxnLst/>
              <a:rect l="0" t="0" r="0" b="0"/>
              <a:pathLst>
                <a:path w="167479" h="42706">
                  <a:moveTo>
                    <a:pt x="24603" y="28575"/>
                  </a:moveTo>
                  <a:lnTo>
                    <a:pt x="24603" y="28575"/>
                  </a:lnTo>
                  <a:lnTo>
                    <a:pt x="4965" y="36179"/>
                  </a:lnTo>
                  <a:lnTo>
                    <a:pt x="0" y="41833"/>
                  </a:lnTo>
                  <a:lnTo>
                    <a:pt x="1851" y="42705"/>
                  </a:lnTo>
                  <a:lnTo>
                    <a:pt x="49360" y="35640"/>
                  </a:lnTo>
                  <a:lnTo>
                    <a:pt x="94812" y="28447"/>
                  </a:lnTo>
                  <a:lnTo>
                    <a:pt x="127133" y="20188"/>
                  </a:lnTo>
                  <a:lnTo>
                    <a:pt x="167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95"/>
            <p:cNvSpPr/>
            <p:nvPr>
              <p:custDataLst>
                <p:tags r:id="rId143"/>
              </p:custDataLst>
            </p:nvPr>
          </p:nvSpPr>
          <p:spPr>
            <a:xfrm>
              <a:off x="1268334" y="2092291"/>
              <a:ext cx="103267" cy="117510"/>
            </a:xfrm>
            <a:custGeom>
              <a:avLst/>
              <a:gdLst/>
              <a:ahLst/>
              <a:cxnLst/>
              <a:rect l="0" t="0" r="0" b="0"/>
              <a:pathLst>
                <a:path w="103267" h="117510">
                  <a:moveTo>
                    <a:pt x="36591" y="12734"/>
                  </a:moveTo>
                  <a:lnTo>
                    <a:pt x="36591" y="12734"/>
                  </a:lnTo>
                  <a:lnTo>
                    <a:pt x="18691" y="33456"/>
                  </a:lnTo>
                  <a:lnTo>
                    <a:pt x="11179" y="48507"/>
                  </a:lnTo>
                  <a:lnTo>
                    <a:pt x="8363" y="56150"/>
                  </a:lnTo>
                  <a:lnTo>
                    <a:pt x="0" y="67866"/>
                  </a:lnTo>
                  <a:lnTo>
                    <a:pt x="3995" y="64230"/>
                  </a:lnTo>
                  <a:lnTo>
                    <a:pt x="13768" y="40427"/>
                  </a:lnTo>
                  <a:lnTo>
                    <a:pt x="15864" y="31039"/>
                  </a:lnTo>
                  <a:lnTo>
                    <a:pt x="27157" y="14748"/>
                  </a:lnTo>
                  <a:lnTo>
                    <a:pt x="43909" y="1571"/>
                  </a:lnTo>
                  <a:lnTo>
                    <a:pt x="47819" y="0"/>
                  </a:lnTo>
                  <a:lnTo>
                    <a:pt x="50427" y="12"/>
                  </a:lnTo>
                  <a:lnTo>
                    <a:pt x="52165" y="1078"/>
                  </a:lnTo>
                  <a:lnTo>
                    <a:pt x="68593" y="37738"/>
                  </a:lnTo>
                  <a:lnTo>
                    <a:pt x="79533" y="80193"/>
                  </a:lnTo>
                  <a:lnTo>
                    <a:pt x="103266" y="11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96"/>
            <p:cNvSpPr/>
            <p:nvPr>
              <p:custDataLst>
                <p:tags r:id="rId144"/>
              </p:custDataLst>
            </p:nvPr>
          </p:nvSpPr>
          <p:spPr>
            <a:xfrm>
              <a:off x="1479494" y="2306766"/>
              <a:ext cx="120707" cy="322135"/>
            </a:xfrm>
            <a:custGeom>
              <a:avLst/>
              <a:gdLst/>
              <a:ahLst/>
              <a:cxnLst/>
              <a:rect l="0" t="0" r="0" b="0"/>
              <a:pathLst>
                <a:path w="120707" h="322135">
                  <a:moveTo>
                    <a:pt x="120706" y="17334"/>
                  </a:moveTo>
                  <a:lnTo>
                    <a:pt x="120706" y="17334"/>
                  </a:lnTo>
                  <a:lnTo>
                    <a:pt x="115650" y="17334"/>
                  </a:lnTo>
                  <a:lnTo>
                    <a:pt x="114160" y="16276"/>
                  </a:lnTo>
                  <a:lnTo>
                    <a:pt x="113167" y="14512"/>
                  </a:lnTo>
                  <a:lnTo>
                    <a:pt x="112505" y="12278"/>
                  </a:lnTo>
                  <a:lnTo>
                    <a:pt x="106517" y="4076"/>
                  </a:lnTo>
                  <a:lnTo>
                    <a:pt x="100994" y="858"/>
                  </a:lnTo>
                  <a:lnTo>
                    <a:pt x="98040" y="0"/>
                  </a:lnTo>
                  <a:lnTo>
                    <a:pt x="95012" y="486"/>
                  </a:lnTo>
                  <a:lnTo>
                    <a:pt x="88825" y="3849"/>
                  </a:lnTo>
                  <a:lnTo>
                    <a:pt x="68626" y="30898"/>
                  </a:lnTo>
                  <a:lnTo>
                    <a:pt x="44253" y="75909"/>
                  </a:lnTo>
                  <a:lnTo>
                    <a:pt x="24112" y="120509"/>
                  </a:lnTo>
                  <a:lnTo>
                    <a:pt x="9469" y="166701"/>
                  </a:lnTo>
                  <a:lnTo>
                    <a:pt x="263" y="210806"/>
                  </a:lnTo>
                  <a:lnTo>
                    <a:pt x="0" y="249755"/>
                  </a:lnTo>
                  <a:lnTo>
                    <a:pt x="18471" y="297276"/>
                  </a:lnTo>
                  <a:lnTo>
                    <a:pt x="73081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97"/>
            <p:cNvSpPr/>
            <p:nvPr>
              <p:custDataLst>
                <p:tags r:id="rId145"/>
              </p:custDataLst>
            </p:nvPr>
          </p:nvSpPr>
          <p:spPr>
            <a:xfrm>
              <a:off x="1621839" y="2382574"/>
              <a:ext cx="178387" cy="189177"/>
            </a:xfrm>
            <a:custGeom>
              <a:avLst/>
              <a:gdLst/>
              <a:ahLst/>
              <a:cxnLst/>
              <a:rect l="0" t="0" r="0" b="0"/>
              <a:pathLst>
                <a:path w="178387" h="189177">
                  <a:moveTo>
                    <a:pt x="159336" y="8201"/>
                  </a:moveTo>
                  <a:lnTo>
                    <a:pt x="159336" y="8201"/>
                  </a:lnTo>
                  <a:lnTo>
                    <a:pt x="167537" y="0"/>
                  </a:lnTo>
                  <a:lnTo>
                    <a:pt x="167978" y="617"/>
                  </a:lnTo>
                  <a:lnTo>
                    <a:pt x="168469" y="4125"/>
                  </a:lnTo>
                  <a:lnTo>
                    <a:pt x="165864" y="9211"/>
                  </a:lnTo>
                  <a:lnTo>
                    <a:pt x="161179" y="17117"/>
                  </a:lnTo>
                  <a:lnTo>
                    <a:pt x="142286" y="59588"/>
                  </a:lnTo>
                  <a:lnTo>
                    <a:pt x="114313" y="103946"/>
                  </a:lnTo>
                  <a:lnTo>
                    <a:pt x="88315" y="134044"/>
                  </a:lnTo>
                  <a:lnTo>
                    <a:pt x="44463" y="166798"/>
                  </a:lnTo>
                  <a:lnTo>
                    <a:pt x="36188" y="170024"/>
                  </a:lnTo>
                  <a:lnTo>
                    <a:pt x="21348" y="170786"/>
                  </a:lnTo>
                  <a:lnTo>
                    <a:pt x="15486" y="167391"/>
                  </a:lnTo>
                  <a:lnTo>
                    <a:pt x="6150" y="155152"/>
                  </a:lnTo>
                  <a:lnTo>
                    <a:pt x="0" y="135468"/>
                  </a:lnTo>
                  <a:lnTo>
                    <a:pt x="3235" y="111174"/>
                  </a:lnTo>
                  <a:lnTo>
                    <a:pt x="6585" y="105425"/>
                  </a:lnTo>
                  <a:lnTo>
                    <a:pt x="10935" y="101592"/>
                  </a:lnTo>
                  <a:lnTo>
                    <a:pt x="15952" y="99037"/>
                  </a:lnTo>
                  <a:lnTo>
                    <a:pt x="29993" y="99019"/>
                  </a:lnTo>
                  <a:lnTo>
                    <a:pt x="44700" y="102540"/>
                  </a:lnTo>
                  <a:lnTo>
                    <a:pt x="89487" y="126071"/>
                  </a:lnTo>
                  <a:lnTo>
                    <a:pt x="128801" y="149416"/>
                  </a:lnTo>
                  <a:lnTo>
                    <a:pt x="158753" y="172542"/>
                  </a:lnTo>
                  <a:lnTo>
                    <a:pt x="166924" y="183777"/>
                  </a:lnTo>
                  <a:lnTo>
                    <a:pt x="17838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98"/>
            <p:cNvSpPr/>
            <p:nvPr>
              <p:custDataLst>
                <p:tags r:id="rId146"/>
              </p:custDataLst>
            </p:nvPr>
          </p:nvSpPr>
          <p:spPr>
            <a:xfrm>
              <a:off x="1857375" y="2266950"/>
              <a:ext cx="94659" cy="400051"/>
            </a:xfrm>
            <a:custGeom>
              <a:avLst/>
              <a:gdLst/>
              <a:ahLst/>
              <a:cxnLst/>
              <a:rect l="0" t="0" r="0" b="0"/>
              <a:pathLst>
                <a:path w="94659" h="400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40931" y="52981"/>
                  </a:lnTo>
                  <a:lnTo>
                    <a:pt x="59927" y="93133"/>
                  </a:lnTo>
                  <a:lnTo>
                    <a:pt x="74201" y="116495"/>
                  </a:lnTo>
                  <a:lnTo>
                    <a:pt x="88505" y="157890"/>
                  </a:lnTo>
                  <a:lnTo>
                    <a:pt x="93251" y="204474"/>
                  </a:lnTo>
                  <a:lnTo>
                    <a:pt x="94658" y="243324"/>
                  </a:lnTo>
                  <a:lnTo>
                    <a:pt x="90018" y="274943"/>
                  </a:lnTo>
                  <a:lnTo>
                    <a:pt x="73481" y="314072"/>
                  </a:lnTo>
                  <a:lnTo>
                    <a:pt x="66575" y="341767"/>
                  </a:lnTo>
                  <a:lnTo>
                    <a:pt x="45482" y="372201"/>
                  </a:lnTo>
                  <a:lnTo>
                    <a:pt x="25408" y="392354"/>
                  </a:lnTo>
                  <a:lnTo>
                    <a:pt x="952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99"/>
            <p:cNvSpPr/>
            <p:nvPr>
              <p:custDataLst>
                <p:tags r:id="rId147"/>
              </p:custDataLst>
            </p:nvPr>
          </p:nvSpPr>
          <p:spPr>
            <a:xfrm>
              <a:off x="1981200" y="2219325"/>
              <a:ext cx="241546" cy="560878"/>
            </a:xfrm>
            <a:custGeom>
              <a:avLst/>
              <a:gdLst/>
              <a:ahLst/>
              <a:cxnLst/>
              <a:rect l="0" t="0" r="0" b="0"/>
              <a:pathLst>
                <a:path w="241546" h="560878">
                  <a:moveTo>
                    <a:pt x="0" y="0"/>
                  </a:moveTo>
                  <a:lnTo>
                    <a:pt x="0" y="0"/>
                  </a:lnTo>
                  <a:lnTo>
                    <a:pt x="44654" y="2822"/>
                  </a:lnTo>
                  <a:lnTo>
                    <a:pt x="90195" y="8201"/>
                  </a:lnTo>
                  <a:lnTo>
                    <a:pt x="133410" y="9264"/>
                  </a:lnTo>
                  <a:lnTo>
                    <a:pt x="175969" y="9473"/>
                  </a:lnTo>
                  <a:lnTo>
                    <a:pt x="183988" y="9490"/>
                  </a:lnTo>
                  <a:lnTo>
                    <a:pt x="210443" y="19628"/>
                  </a:lnTo>
                  <a:lnTo>
                    <a:pt x="223352" y="30243"/>
                  </a:lnTo>
                  <a:lnTo>
                    <a:pt x="232618" y="43075"/>
                  </a:lnTo>
                  <a:lnTo>
                    <a:pt x="240264" y="59361"/>
                  </a:lnTo>
                  <a:lnTo>
                    <a:pt x="241545" y="74361"/>
                  </a:lnTo>
                  <a:lnTo>
                    <a:pt x="237517" y="121858"/>
                  </a:lnTo>
                  <a:lnTo>
                    <a:pt x="227853" y="167181"/>
                  </a:lnTo>
                  <a:lnTo>
                    <a:pt x="218854" y="211107"/>
                  </a:lnTo>
                  <a:lnTo>
                    <a:pt x="212307" y="251992"/>
                  </a:lnTo>
                  <a:lnTo>
                    <a:pt x="207545" y="292681"/>
                  </a:lnTo>
                  <a:lnTo>
                    <a:pt x="204425" y="325872"/>
                  </a:lnTo>
                  <a:lnTo>
                    <a:pt x="207561" y="371133"/>
                  </a:lnTo>
                  <a:lnTo>
                    <a:pt x="209157" y="415466"/>
                  </a:lnTo>
                  <a:lnTo>
                    <a:pt x="209434" y="456123"/>
                  </a:lnTo>
                  <a:lnTo>
                    <a:pt x="206693" y="494981"/>
                  </a:lnTo>
                  <a:lnTo>
                    <a:pt x="200872" y="517383"/>
                  </a:lnTo>
                  <a:lnTo>
                    <a:pt x="191229" y="530868"/>
                  </a:lnTo>
                  <a:lnTo>
                    <a:pt x="168844" y="549465"/>
                  </a:lnTo>
                  <a:lnTo>
                    <a:pt x="154064" y="556415"/>
                  </a:lnTo>
                  <a:lnTo>
                    <a:pt x="112159" y="560877"/>
                  </a:lnTo>
                  <a:lnTo>
                    <a:pt x="28575" y="54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45"/>
          <p:cNvGrpSpPr/>
          <p:nvPr/>
        </p:nvGrpSpPr>
        <p:grpSpPr>
          <a:xfrm>
            <a:off x="2733675" y="2581275"/>
            <a:ext cx="209551" cy="104776"/>
            <a:chOff x="2733675" y="2581275"/>
            <a:chExt cx="209551" cy="104776"/>
          </a:xfrm>
        </p:grpSpPr>
        <p:sp>
          <p:nvSpPr>
            <p:cNvPr id="41" name="SMARTInkShape-700"/>
            <p:cNvSpPr/>
            <p:nvPr>
              <p:custDataLst>
                <p:tags r:id="rId135"/>
              </p:custDataLst>
            </p:nvPr>
          </p:nvSpPr>
          <p:spPr>
            <a:xfrm>
              <a:off x="2733675" y="2581275"/>
              <a:ext cx="209551" cy="5057"/>
            </a:xfrm>
            <a:custGeom>
              <a:avLst/>
              <a:gdLst/>
              <a:ahLst/>
              <a:cxnLst/>
              <a:rect l="0" t="0" r="0" b="0"/>
              <a:pathLst>
                <a:path w="209551" h="5057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8828" y="4717"/>
                  </a:lnTo>
                  <a:lnTo>
                    <a:pt x="57106" y="932"/>
                  </a:lnTo>
                  <a:lnTo>
                    <a:pt x="95825" y="276"/>
                  </a:lnTo>
                  <a:lnTo>
                    <a:pt x="142166" y="5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01"/>
            <p:cNvSpPr/>
            <p:nvPr>
              <p:custDataLst>
                <p:tags r:id="rId136"/>
              </p:custDataLst>
            </p:nvPr>
          </p:nvSpPr>
          <p:spPr>
            <a:xfrm>
              <a:off x="2744398" y="2657475"/>
              <a:ext cx="179778" cy="28576"/>
            </a:xfrm>
            <a:custGeom>
              <a:avLst/>
              <a:gdLst/>
              <a:ahLst/>
              <a:cxnLst/>
              <a:rect l="0" t="0" r="0" b="0"/>
              <a:pathLst>
                <a:path w="179778" h="28576">
                  <a:moveTo>
                    <a:pt x="36902" y="0"/>
                  </a:moveTo>
                  <a:lnTo>
                    <a:pt x="36902" y="0"/>
                  </a:lnTo>
                  <a:lnTo>
                    <a:pt x="2186" y="21459"/>
                  </a:lnTo>
                  <a:lnTo>
                    <a:pt x="0" y="23831"/>
                  </a:lnTo>
                  <a:lnTo>
                    <a:pt x="659" y="25412"/>
                  </a:lnTo>
                  <a:lnTo>
                    <a:pt x="3215" y="26467"/>
                  </a:lnTo>
                  <a:lnTo>
                    <a:pt x="45339" y="28159"/>
                  </a:lnTo>
                  <a:lnTo>
                    <a:pt x="90319" y="28452"/>
                  </a:lnTo>
                  <a:lnTo>
                    <a:pt x="125201" y="28520"/>
                  </a:lnTo>
                  <a:lnTo>
                    <a:pt x="17977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46"/>
          <p:cNvGrpSpPr/>
          <p:nvPr/>
        </p:nvGrpSpPr>
        <p:grpSpPr>
          <a:xfrm>
            <a:off x="3519132" y="2329549"/>
            <a:ext cx="299070" cy="439189"/>
            <a:chOff x="3519132" y="2329549"/>
            <a:chExt cx="299070" cy="439189"/>
          </a:xfrm>
        </p:grpSpPr>
        <p:sp>
          <p:nvSpPr>
            <p:cNvPr id="44" name="SMARTInkShape-702"/>
            <p:cNvSpPr/>
            <p:nvPr>
              <p:custDataLst>
                <p:tags r:id="rId133"/>
              </p:custDataLst>
            </p:nvPr>
          </p:nvSpPr>
          <p:spPr>
            <a:xfrm>
              <a:off x="3519132" y="2329549"/>
              <a:ext cx="299070" cy="439189"/>
            </a:xfrm>
            <a:custGeom>
              <a:avLst/>
              <a:gdLst/>
              <a:ahLst/>
              <a:cxnLst/>
              <a:rect l="0" t="0" r="0" b="0"/>
              <a:pathLst>
                <a:path w="299070" h="439189">
                  <a:moveTo>
                    <a:pt x="290868" y="23126"/>
                  </a:moveTo>
                  <a:lnTo>
                    <a:pt x="290868" y="23126"/>
                  </a:lnTo>
                  <a:lnTo>
                    <a:pt x="299069" y="14925"/>
                  </a:lnTo>
                  <a:lnTo>
                    <a:pt x="289887" y="8937"/>
                  </a:lnTo>
                  <a:lnTo>
                    <a:pt x="268705" y="460"/>
                  </a:lnTo>
                  <a:lnTo>
                    <a:pt x="251384" y="0"/>
                  </a:lnTo>
                  <a:lnTo>
                    <a:pt x="206019" y="10085"/>
                  </a:lnTo>
                  <a:lnTo>
                    <a:pt x="171724" y="18551"/>
                  </a:lnTo>
                  <a:lnTo>
                    <a:pt x="129868" y="39979"/>
                  </a:lnTo>
                  <a:lnTo>
                    <a:pt x="110755" y="53284"/>
                  </a:lnTo>
                  <a:lnTo>
                    <a:pt x="79822" y="98389"/>
                  </a:lnTo>
                  <a:lnTo>
                    <a:pt x="59241" y="142648"/>
                  </a:lnTo>
                  <a:lnTo>
                    <a:pt x="47481" y="188591"/>
                  </a:lnTo>
                  <a:lnTo>
                    <a:pt x="41238" y="229809"/>
                  </a:lnTo>
                  <a:lnTo>
                    <a:pt x="33106" y="267104"/>
                  </a:lnTo>
                  <a:lnTo>
                    <a:pt x="17741" y="312430"/>
                  </a:lnTo>
                  <a:lnTo>
                    <a:pt x="6990" y="359974"/>
                  </a:lnTo>
                  <a:lnTo>
                    <a:pt x="0" y="395287"/>
                  </a:lnTo>
                  <a:lnTo>
                    <a:pt x="2138" y="413956"/>
                  </a:lnTo>
                  <a:lnTo>
                    <a:pt x="9438" y="427192"/>
                  </a:lnTo>
                  <a:lnTo>
                    <a:pt x="14348" y="432204"/>
                  </a:lnTo>
                  <a:lnTo>
                    <a:pt x="31092" y="437771"/>
                  </a:lnTo>
                  <a:lnTo>
                    <a:pt x="52646" y="439188"/>
                  </a:lnTo>
                  <a:lnTo>
                    <a:pt x="98154" y="434296"/>
                  </a:lnTo>
                  <a:lnTo>
                    <a:pt x="138030" y="427959"/>
                  </a:lnTo>
                  <a:lnTo>
                    <a:pt x="178496" y="420984"/>
                  </a:lnTo>
                  <a:lnTo>
                    <a:pt x="223389" y="412500"/>
                  </a:lnTo>
                  <a:lnTo>
                    <a:pt x="252768" y="39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03"/>
            <p:cNvSpPr/>
            <p:nvPr>
              <p:custDataLst>
                <p:tags r:id="rId134"/>
              </p:custDataLst>
            </p:nvPr>
          </p:nvSpPr>
          <p:spPr>
            <a:xfrm>
              <a:off x="3537812" y="2581275"/>
              <a:ext cx="215039" cy="38101"/>
            </a:xfrm>
            <a:custGeom>
              <a:avLst/>
              <a:gdLst/>
              <a:ahLst/>
              <a:cxnLst/>
              <a:rect l="0" t="0" r="0" b="0"/>
              <a:pathLst>
                <a:path w="215039" h="38101">
                  <a:moveTo>
                    <a:pt x="5488" y="38100"/>
                  </a:moveTo>
                  <a:lnTo>
                    <a:pt x="5488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2344" y="33044"/>
                  </a:lnTo>
                  <a:lnTo>
                    <a:pt x="19726" y="24843"/>
                  </a:lnTo>
                  <a:lnTo>
                    <a:pt x="60590" y="19136"/>
                  </a:lnTo>
                  <a:lnTo>
                    <a:pt x="93781" y="12843"/>
                  </a:lnTo>
                  <a:lnTo>
                    <a:pt x="139246" y="9450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47"/>
          <p:cNvGrpSpPr/>
          <p:nvPr/>
        </p:nvGrpSpPr>
        <p:grpSpPr>
          <a:xfrm>
            <a:off x="4114966" y="2154217"/>
            <a:ext cx="1009485" cy="1017235"/>
            <a:chOff x="4114966" y="2154217"/>
            <a:chExt cx="1009485" cy="1017235"/>
          </a:xfrm>
        </p:grpSpPr>
        <p:sp>
          <p:nvSpPr>
            <p:cNvPr id="47" name="SMARTInkShape-704"/>
            <p:cNvSpPr/>
            <p:nvPr>
              <p:custDataLst>
                <p:tags r:id="rId131"/>
              </p:custDataLst>
            </p:nvPr>
          </p:nvSpPr>
          <p:spPr>
            <a:xfrm>
              <a:off x="4114966" y="2154217"/>
              <a:ext cx="409410" cy="1017235"/>
            </a:xfrm>
            <a:custGeom>
              <a:avLst/>
              <a:gdLst/>
              <a:ahLst/>
              <a:cxnLst/>
              <a:rect l="0" t="0" r="0" b="0"/>
              <a:pathLst>
                <a:path w="409410" h="1017235">
                  <a:moveTo>
                    <a:pt x="409409" y="36533"/>
                  </a:moveTo>
                  <a:lnTo>
                    <a:pt x="409409" y="36533"/>
                  </a:lnTo>
                  <a:lnTo>
                    <a:pt x="409409" y="17287"/>
                  </a:lnTo>
                  <a:lnTo>
                    <a:pt x="407292" y="14178"/>
                  </a:lnTo>
                  <a:lnTo>
                    <a:pt x="403764" y="12104"/>
                  </a:lnTo>
                  <a:lnTo>
                    <a:pt x="356428" y="0"/>
                  </a:lnTo>
                  <a:lnTo>
                    <a:pt x="321509" y="3954"/>
                  </a:lnTo>
                  <a:lnTo>
                    <a:pt x="282705" y="11828"/>
                  </a:lnTo>
                  <a:lnTo>
                    <a:pt x="241388" y="23970"/>
                  </a:lnTo>
                  <a:lnTo>
                    <a:pt x="206909" y="44783"/>
                  </a:lnTo>
                  <a:lnTo>
                    <a:pt x="185132" y="67552"/>
                  </a:lnTo>
                  <a:lnTo>
                    <a:pt x="162746" y="113055"/>
                  </a:lnTo>
                  <a:lnTo>
                    <a:pt x="152527" y="147048"/>
                  </a:lnTo>
                  <a:lnTo>
                    <a:pt x="145618" y="193456"/>
                  </a:lnTo>
                  <a:lnTo>
                    <a:pt x="140748" y="238956"/>
                  </a:lnTo>
                  <a:lnTo>
                    <a:pt x="135425" y="275369"/>
                  </a:lnTo>
                  <a:lnTo>
                    <a:pt x="131026" y="321436"/>
                  </a:lnTo>
                  <a:lnTo>
                    <a:pt x="126933" y="357890"/>
                  </a:lnTo>
                  <a:lnTo>
                    <a:pt x="124629" y="402213"/>
                  </a:lnTo>
                  <a:lnTo>
                    <a:pt x="122888" y="442157"/>
                  </a:lnTo>
                  <a:lnTo>
                    <a:pt x="117199" y="480803"/>
                  </a:lnTo>
                  <a:lnTo>
                    <a:pt x="113983" y="518007"/>
                  </a:lnTo>
                  <a:lnTo>
                    <a:pt x="106774" y="562381"/>
                  </a:lnTo>
                  <a:lnTo>
                    <a:pt x="102428" y="599093"/>
                  </a:lnTo>
                  <a:lnTo>
                    <a:pt x="91478" y="644367"/>
                  </a:lnTo>
                  <a:lnTo>
                    <a:pt x="79124" y="683884"/>
                  </a:lnTo>
                  <a:lnTo>
                    <a:pt x="69659" y="716938"/>
                  </a:lnTo>
                  <a:lnTo>
                    <a:pt x="63323" y="752038"/>
                  </a:lnTo>
                  <a:lnTo>
                    <a:pt x="54157" y="786688"/>
                  </a:lnTo>
                  <a:lnTo>
                    <a:pt x="39918" y="830301"/>
                  </a:lnTo>
                  <a:lnTo>
                    <a:pt x="28997" y="868976"/>
                  </a:lnTo>
                  <a:lnTo>
                    <a:pt x="19058" y="911127"/>
                  </a:lnTo>
                  <a:lnTo>
                    <a:pt x="6218" y="953183"/>
                  </a:lnTo>
                  <a:lnTo>
                    <a:pt x="675" y="996032"/>
                  </a:lnTo>
                  <a:lnTo>
                    <a:pt x="0" y="1013346"/>
                  </a:lnTo>
                  <a:lnTo>
                    <a:pt x="11196" y="1015714"/>
                  </a:lnTo>
                  <a:lnTo>
                    <a:pt x="52878" y="1017234"/>
                  </a:lnTo>
                  <a:lnTo>
                    <a:pt x="89399" y="1012441"/>
                  </a:lnTo>
                  <a:lnTo>
                    <a:pt x="135236" y="1002397"/>
                  </a:lnTo>
                  <a:lnTo>
                    <a:pt x="181064" y="999696"/>
                  </a:lnTo>
                  <a:lnTo>
                    <a:pt x="217221" y="998895"/>
                  </a:lnTo>
                  <a:lnTo>
                    <a:pt x="261184" y="998625"/>
                  </a:lnTo>
                  <a:lnTo>
                    <a:pt x="295287" y="995755"/>
                  </a:lnTo>
                  <a:lnTo>
                    <a:pt x="334320" y="991025"/>
                  </a:lnTo>
                  <a:lnTo>
                    <a:pt x="371309" y="98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05"/>
            <p:cNvSpPr/>
            <p:nvPr>
              <p:custDataLst>
                <p:tags r:id="rId132"/>
              </p:custDataLst>
            </p:nvPr>
          </p:nvSpPr>
          <p:spPr>
            <a:xfrm>
              <a:off x="4730902" y="2190750"/>
              <a:ext cx="393549" cy="323667"/>
            </a:xfrm>
            <a:custGeom>
              <a:avLst/>
              <a:gdLst/>
              <a:ahLst/>
              <a:cxnLst/>
              <a:rect l="0" t="0" r="0" b="0"/>
              <a:pathLst>
                <a:path w="393549" h="323667">
                  <a:moveTo>
                    <a:pt x="345923" y="0"/>
                  </a:moveTo>
                  <a:lnTo>
                    <a:pt x="345923" y="0"/>
                  </a:lnTo>
                  <a:lnTo>
                    <a:pt x="340867" y="0"/>
                  </a:lnTo>
                  <a:lnTo>
                    <a:pt x="303081" y="20722"/>
                  </a:lnTo>
                  <a:lnTo>
                    <a:pt x="265496" y="38596"/>
                  </a:lnTo>
                  <a:lnTo>
                    <a:pt x="226490" y="57297"/>
                  </a:lnTo>
                  <a:lnTo>
                    <a:pt x="179809" y="82579"/>
                  </a:lnTo>
                  <a:lnTo>
                    <a:pt x="146089" y="101410"/>
                  </a:lnTo>
                  <a:lnTo>
                    <a:pt x="114526" y="134670"/>
                  </a:lnTo>
                  <a:lnTo>
                    <a:pt x="106202" y="139229"/>
                  </a:lnTo>
                  <a:lnTo>
                    <a:pt x="105676" y="142560"/>
                  </a:lnTo>
                  <a:lnTo>
                    <a:pt x="110735" y="151908"/>
                  </a:lnTo>
                  <a:lnTo>
                    <a:pt x="135597" y="169070"/>
                  </a:lnTo>
                  <a:lnTo>
                    <a:pt x="174831" y="182504"/>
                  </a:lnTo>
                  <a:lnTo>
                    <a:pt x="214800" y="189979"/>
                  </a:lnTo>
                  <a:lnTo>
                    <a:pt x="246982" y="198695"/>
                  </a:lnTo>
                  <a:lnTo>
                    <a:pt x="263496" y="208606"/>
                  </a:lnTo>
                  <a:lnTo>
                    <a:pt x="266630" y="214213"/>
                  </a:lnTo>
                  <a:lnTo>
                    <a:pt x="266603" y="220067"/>
                  </a:lnTo>
                  <a:lnTo>
                    <a:pt x="264468" y="226086"/>
                  </a:lnTo>
                  <a:lnTo>
                    <a:pt x="247985" y="238419"/>
                  </a:lnTo>
                  <a:lnTo>
                    <a:pt x="204398" y="258526"/>
                  </a:lnTo>
                  <a:lnTo>
                    <a:pt x="165214" y="272690"/>
                  </a:lnTo>
                  <a:lnTo>
                    <a:pt x="132219" y="282469"/>
                  </a:lnTo>
                  <a:lnTo>
                    <a:pt x="97132" y="288878"/>
                  </a:lnTo>
                  <a:lnTo>
                    <a:pt x="50898" y="298436"/>
                  </a:lnTo>
                  <a:lnTo>
                    <a:pt x="8129" y="310089"/>
                  </a:lnTo>
                  <a:lnTo>
                    <a:pt x="0" y="312442"/>
                  </a:lnTo>
                  <a:lnTo>
                    <a:pt x="1008" y="314128"/>
                  </a:lnTo>
                  <a:lnTo>
                    <a:pt x="10594" y="318823"/>
                  </a:lnTo>
                  <a:lnTo>
                    <a:pt x="55710" y="322857"/>
                  </a:lnTo>
                  <a:lnTo>
                    <a:pt x="100214" y="323654"/>
                  </a:lnTo>
                  <a:lnTo>
                    <a:pt x="136948" y="320970"/>
                  </a:lnTo>
                  <a:lnTo>
                    <a:pt x="163086" y="318336"/>
                  </a:lnTo>
                  <a:lnTo>
                    <a:pt x="206495" y="321746"/>
                  </a:lnTo>
                  <a:lnTo>
                    <a:pt x="246638" y="323227"/>
                  </a:lnTo>
                  <a:lnTo>
                    <a:pt x="285344" y="323666"/>
                  </a:lnTo>
                  <a:lnTo>
                    <a:pt x="325739" y="322737"/>
                  </a:lnTo>
                  <a:lnTo>
                    <a:pt x="393548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48"/>
          <p:cNvGrpSpPr/>
          <p:nvPr/>
        </p:nvGrpSpPr>
        <p:grpSpPr>
          <a:xfrm>
            <a:off x="4946123" y="2057646"/>
            <a:ext cx="2585966" cy="1179509"/>
            <a:chOff x="4946123" y="2057646"/>
            <a:chExt cx="2585966" cy="1179509"/>
          </a:xfrm>
        </p:grpSpPr>
        <p:sp>
          <p:nvSpPr>
            <p:cNvPr id="50" name="SMARTInkShape-706"/>
            <p:cNvSpPr/>
            <p:nvPr>
              <p:custDataLst>
                <p:tags r:id="rId117"/>
              </p:custDataLst>
            </p:nvPr>
          </p:nvSpPr>
          <p:spPr>
            <a:xfrm>
              <a:off x="5505450" y="2171700"/>
              <a:ext cx="28538" cy="266701"/>
            </a:xfrm>
            <a:custGeom>
              <a:avLst/>
              <a:gdLst/>
              <a:ahLst/>
              <a:cxnLst/>
              <a:rect l="0" t="0" r="0" b="0"/>
              <a:pathLst>
                <a:path w="28538" h="2667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7609" y="47925"/>
                  </a:lnTo>
                  <a:lnTo>
                    <a:pt x="25312" y="92291"/>
                  </a:lnTo>
                  <a:lnTo>
                    <a:pt x="27608" y="129180"/>
                  </a:lnTo>
                  <a:lnTo>
                    <a:pt x="28384" y="173449"/>
                  </a:lnTo>
                  <a:lnTo>
                    <a:pt x="28537" y="217588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07"/>
            <p:cNvSpPr/>
            <p:nvPr>
              <p:custDataLst>
                <p:tags r:id="rId118"/>
              </p:custDataLst>
            </p:nvPr>
          </p:nvSpPr>
          <p:spPr>
            <a:xfrm>
              <a:off x="5374748" y="2152825"/>
              <a:ext cx="273578" cy="56976"/>
            </a:xfrm>
            <a:custGeom>
              <a:avLst/>
              <a:gdLst/>
              <a:ahLst/>
              <a:cxnLst/>
              <a:rect l="0" t="0" r="0" b="0"/>
              <a:pathLst>
                <a:path w="273578" h="56976">
                  <a:moveTo>
                    <a:pt x="16402" y="56975"/>
                  </a:moveTo>
                  <a:lnTo>
                    <a:pt x="16402" y="56975"/>
                  </a:lnTo>
                  <a:lnTo>
                    <a:pt x="6289" y="56975"/>
                  </a:lnTo>
                  <a:lnTo>
                    <a:pt x="3310" y="55917"/>
                  </a:lnTo>
                  <a:lnTo>
                    <a:pt x="1324" y="54153"/>
                  </a:lnTo>
                  <a:lnTo>
                    <a:pt x="0" y="51919"/>
                  </a:lnTo>
                  <a:lnTo>
                    <a:pt x="175" y="49371"/>
                  </a:lnTo>
                  <a:lnTo>
                    <a:pt x="3193" y="43717"/>
                  </a:lnTo>
                  <a:lnTo>
                    <a:pt x="26011" y="29528"/>
                  </a:lnTo>
                  <a:lnTo>
                    <a:pt x="64640" y="16975"/>
                  </a:lnTo>
                  <a:lnTo>
                    <a:pt x="97108" y="9917"/>
                  </a:lnTo>
                  <a:lnTo>
                    <a:pt x="142621" y="2815"/>
                  </a:lnTo>
                  <a:lnTo>
                    <a:pt x="181859" y="711"/>
                  </a:lnTo>
                  <a:lnTo>
                    <a:pt x="227355" y="0"/>
                  </a:lnTo>
                  <a:lnTo>
                    <a:pt x="273577" y="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08"/>
            <p:cNvSpPr/>
            <p:nvPr>
              <p:custDataLst>
                <p:tags r:id="rId119"/>
              </p:custDataLst>
            </p:nvPr>
          </p:nvSpPr>
          <p:spPr>
            <a:xfrm>
              <a:off x="5407535" y="2400300"/>
              <a:ext cx="307466" cy="41881"/>
            </a:xfrm>
            <a:custGeom>
              <a:avLst/>
              <a:gdLst/>
              <a:ahLst/>
              <a:cxnLst/>
              <a:rect l="0" t="0" r="0" b="0"/>
              <a:pathLst>
                <a:path w="307466" h="41881">
                  <a:moveTo>
                    <a:pt x="21715" y="9525"/>
                  </a:moveTo>
                  <a:lnTo>
                    <a:pt x="21715" y="9525"/>
                  </a:lnTo>
                  <a:lnTo>
                    <a:pt x="256" y="30984"/>
                  </a:lnTo>
                  <a:lnTo>
                    <a:pt x="0" y="34414"/>
                  </a:lnTo>
                  <a:lnTo>
                    <a:pt x="1947" y="37760"/>
                  </a:lnTo>
                  <a:lnTo>
                    <a:pt x="5361" y="41048"/>
                  </a:lnTo>
                  <a:lnTo>
                    <a:pt x="20444" y="41880"/>
                  </a:lnTo>
                  <a:lnTo>
                    <a:pt x="64620" y="33790"/>
                  </a:lnTo>
                  <a:lnTo>
                    <a:pt x="111686" y="25064"/>
                  </a:lnTo>
                  <a:lnTo>
                    <a:pt x="155735" y="20832"/>
                  </a:lnTo>
                  <a:lnTo>
                    <a:pt x="188171" y="17020"/>
                  </a:lnTo>
                  <a:lnTo>
                    <a:pt x="233666" y="11746"/>
                  </a:lnTo>
                  <a:lnTo>
                    <a:pt x="307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09"/>
            <p:cNvSpPr/>
            <p:nvPr>
              <p:custDataLst>
                <p:tags r:id="rId120"/>
              </p:custDataLst>
            </p:nvPr>
          </p:nvSpPr>
          <p:spPr>
            <a:xfrm>
              <a:off x="6111878" y="2182549"/>
              <a:ext cx="203198" cy="274902"/>
            </a:xfrm>
            <a:custGeom>
              <a:avLst/>
              <a:gdLst/>
              <a:ahLst/>
              <a:cxnLst/>
              <a:rect l="0" t="0" r="0" b="0"/>
              <a:pathLst>
                <a:path w="203198" h="274902">
                  <a:moveTo>
                    <a:pt x="203197" y="8201"/>
                  </a:moveTo>
                  <a:lnTo>
                    <a:pt x="203197" y="8201"/>
                  </a:lnTo>
                  <a:lnTo>
                    <a:pt x="203197" y="3145"/>
                  </a:lnTo>
                  <a:lnTo>
                    <a:pt x="202139" y="1655"/>
                  </a:lnTo>
                  <a:lnTo>
                    <a:pt x="200375" y="662"/>
                  </a:lnTo>
                  <a:lnTo>
                    <a:pt x="198141" y="0"/>
                  </a:lnTo>
                  <a:lnTo>
                    <a:pt x="179827" y="9181"/>
                  </a:lnTo>
                  <a:lnTo>
                    <a:pt x="140012" y="51815"/>
                  </a:lnTo>
                  <a:lnTo>
                    <a:pt x="105794" y="96885"/>
                  </a:lnTo>
                  <a:lnTo>
                    <a:pt x="77197" y="140974"/>
                  </a:lnTo>
                  <a:lnTo>
                    <a:pt x="41848" y="187375"/>
                  </a:lnTo>
                  <a:lnTo>
                    <a:pt x="14903" y="231507"/>
                  </a:lnTo>
                  <a:lnTo>
                    <a:pt x="1591" y="246992"/>
                  </a:lnTo>
                  <a:lnTo>
                    <a:pt x="2" y="251003"/>
                  </a:lnTo>
                  <a:lnTo>
                    <a:pt x="0" y="254736"/>
                  </a:lnTo>
                  <a:lnTo>
                    <a:pt x="1057" y="258283"/>
                  </a:lnTo>
                  <a:lnTo>
                    <a:pt x="22222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10"/>
            <p:cNvSpPr/>
            <p:nvPr>
              <p:custDataLst>
                <p:tags r:id="rId121"/>
              </p:custDataLst>
            </p:nvPr>
          </p:nvSpPr>
          <p:spPr>
            <a:xfrm>
              <a:off x="6100037" y="2238375"/>
              <a:ext cx="129314" cy="200026"/>
            </a:xfrm>
            <a:custGeom>
              <a:avLst/>
              <a:gdLst/>
              <a:ahLst/>
              <a:cxnLst/>
              <a:rect l="0" t="0" r="0" b="0"/>
              <a:pathLst>
                <a:path w="129314" h="2000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14669" y="10113"/>
                  </a:lnTo>
                  <a:lnTo>
                    <a:pt x="49908" y="53117"/>
                  </a:lnTo>
                  <a:lnTo>
                    <a:pt x="72784" y="82302"/>
                  </a:lnTo>
                  <a:lnTo>
                    <a:pt x="97686" y="128205"/>
                  </a:lnTo>
                  <a:lnTo>
                    <a:pt x="118968" y="174653"/>
                  </a:lnTo>
                  <a:lnTo>
                    <a:pt x="12931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11"/>
            <p:cNvSpPr/>
            <p:nvPr>
              <p:custDataLst>
                <p:tags r:id="rId122"/>
              </p:custDataLst>
            </p:nvPr>
          </p:nvSpPr>
          <p:spPr>
            <a:xfrm>
              <a:off x="5926954" y="2128112"/>
              <a:ext cx="140472" cy="322800"/>
            </a:xfrm>
            <a:custGeom>
              <a:avLst/>
              <a:gdLst/>
              <a:ahLst/>
              <a:cxnLst/>
              <a:rect l="0" t="0" r="0" b="0"/>
              <a:pathLst>
                <a:path w="140472" h="322800">
                  <a:moveTo>
                    <a:pt x="121421" y="5488"/>
                  </a:moveTo>
                  <a:lnTo>
                    <a:pt x="121421" y="5488"/>
                  </a:lnTo>
                  <a:lnTo>
                    <a:pt x="116365" y="431"/>
                  </a:lnTo>
                  <a:lnTo>
                    <a:pt x="112759" y="0"/>
                  </a:lnTo>
                  <a:lnTo>
                    <a:pt x="97570" y="4450"/>
                  </a:lnTo>
                  <a:lnTo>
                    <a:pt x="85773" y="9613"/>
                  </a:lnTo>
                  <a:lnTo>
                    <a:pt x="67232" y="28582"/>
                  </a:lnTo>
                  <a:lnTo>
                    <a:pt x="43207" y="70801"/>
                  </a:lnTo>
                  <a:lnTo>
                    <a:pt x="25575" y="112682"/>
                  </a:lnTo>
                  <a:lnTo>
                    <a:pt x="9767" y="158604"/>
                  </a:lnTo>
                  <a:lnTo>
                    <a:pt x="1202" y="197258"/>
                  </a:lnTo>
                  <a:lnTo>
                    <a:pt x="0" y="206360"/>
                  </a:lnTo>
                  <a:lnTo>
                    <a:pt x="8421" y="239395"/>
                  </a:lnTo>
                  <a:lnTo>
                    <a:pt x="23684" y="273276"/>
                  </a:lnTo>
                  <a:lnTo>
                    <a:pt x="47024" y="301782"/>
                  </a:lnTo>
                  <a:lnTo>
                    <a:pt x="89530" y="319529"/>
                  </a:lnTo>
                  <a:lnTo>
                    <a:pt x="96985" y="322799"/>
                  </a:lnTo>
                  <a:lnTo>
                    <a:pt x="140471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12"/>
            <p:cNvSpPr/>
            <p:nvPr>
              <p:custDataLst>
                <p:tags r:id="rId123"/>
              </p:custDataLst>
            </p:nvPr>
          </p:nvSpPr>
          <p:spPr>
            <a:xfrm>
              <a:off x="6315468" y="2381250"/>
              <a:ext cx="18658" cy="66676"/>
            </a:xfrm>
            <a:custGeom>
              <a:avLst/>
              <a:gdLst/>
              <a:ahLst/>
              <a:cxnLst/>
              <a:rect l="0" t="0" r="0" b="0"/>
              <a:pathLst>
                <a:path w="18658" h="6667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6310" y="10361"/>
                  </a:lnTo>
                  <a:lnTo>
                    <a:pt x="4076" y="13258"/>
                  </a:lnTo>
                  <a:lnTo>
                    <a:pt x="1593" y="22120"/>
                  </a:lnTo>
                  <a:lnTo>
                    <a:pt x="0" y="45056"/>
                  </a:lnTo>
                  <a:lnTo>
                    <a:pt x="1985" y="50146"/>
                  </a:lnTo>
                  <a:lnTo>
                    <a:pt x="18657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13"/>
            <p:cNvSpPr/>
            <p:nvPr>
              <p:custDataLst>
                <p:tags r:id="rId124"/>
              </p:custDataLst>
            </p:nvPr>
          </p:nvSpPr>
          <p:spPr>
            <a:xfrm>
              <a:off x="6315860" y="2286000"/>
              <a:ext cx="50151" cy="28033"/>
            </a:xfrm>
            <a:custGeom>
              <a:avLst/>
              <a:gdLst/>
              <a:ahLst/>
              <a:cxnLst/>
              <a:rect l="0" t="0" r="0" b="0"/>
              <a:pathLst>
                <a:path w="50151" h="28033">
                  <a:moveTo>
                    <a:pt x="18265" y="0"/>
                  </a:moveTo>
                  <a:lnTo>
                    <a:pt x="18265" y="0"/>
                  </a:lnTo>
                  <a:lnTo>
                    <a:pt x="8152" y="0"/>
                  </a:lnTo>
                  <a:lnTo>
                    <a:pt x="5173" y="1058"/>
                  </a:lnTo>
                  <a:lnTo>
                    <a:pt x="3187" y="2822"/>
                  </a:lnTo>
                  <a:lnTo>
                    <a:pt x="980" y="7604"/>
                  </a:lnTo>
                  <a:lnTo>
                    <a:pt x="0" y="13258"/>
                  </a:lnTo>
                  <a:lnTo>
                    <a:pt x="1855" y="16246"/>
                  </a:lnTo>
                  <a:lnTo>
                    <a:pt x="9560" y="22390"/>
                  </a:lnTo>
                  <a:lnTo>
                    <a:pt x="17219" y="25826"/>
                  </a:lnTo>
                  <a:lnTo>
                    <a:pt x="35815" y="28032"/>
                  </a:lnTo>
                  <a:lnTo>
                    <a:pt x="44763" y="25511"/>
                  </a:lnTo>
                  <a:lnTo>
                    <a:pt x="48630" y="23357"/>
                  </a:lnTo>
                  <a:lnTo>
                    <a:pt x="50150" y="20864"/>
                  </a:lnTo>
                  <a:lnTo>
                    <a:pt x="50105" y="18142"/>
                  </a:lnTo>
                  <a:lnTo>
                    <a:pt x="47233" y="12297"/>
                  </a:lnTo>
                  <a:lnTo>
                    <a:pt x="42429" y="6171"/>
                  </a:lnTo>
                  <a:lnTo>
                    <a:pt x="27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14"/>
            <p:cNvSpPr/>
            <p:nvPr>
              <p:custDataLst>
                <p:tags r:id="rId125"/>
              </p:custDataLst>
            </p:nvPr>
          </p:nvSpPr>
          <p:spPr>
            <a:xfrm>
              <a:off x="6538983" y="2238375"/>
              <a:ext cx="233293" cy="209551"/>
            </a:xfrm>
            <a:custGeom>
              <a:avLst/>
              <a:gdLst/>
              <a:ahLst/>
              <a:cxnLst/>
              <a:rect l="0" t="0" r="0" b="0"/>
              <a:pathLst>
                <a:path w="233293" h="209551">
                  <a:moveTo>
                    <a:pt x="223767" y="0"/>
                  </a:moveTo>
                  <a:lnTo>
                    <a:pt x="223767" y="0"/>
                  </a:lnTo>
                  <a:lnTo>
                    <a:pt x="223767" y="5056"/>
                  </a:lnTo>
                  <a:lnTo>
                    <a:pt x="222709" y="6546"/>
                  </a:lnTo>
                  <a:lnTo>
                    <a:pt x="220945" y="7539"/>
                  </a:lnTo>
                  <a:lnTo>
                    <a:pt x="205453" y="14189"/>
                  </a:lnTo>
                  <a:lnTo>
                    <a:pt x="159465" y="45138"/>
                  </a:lnTo>
                  <a:lnTo>
                    <a:pt x="114497" y="65929"/>
                  </a:lnTo>
                  <a:lnTo>
                    <a:pt x="69050" y="82452"/>
                  </a:lnTo>
                  <a:lnTo>
                    <a:pt x="27105" y="95045"/>
                  </a:lnTo>
                  <a:lnTo>
                    <a:pt x="11478" y="99745"/>
                  </a:lnTo>
                  <a:lnTo>
                    <a:pt x="6042" y="103538"/>
                  </a:lnTo>
                  <a:lnTo>
                    <a:pt x="2417" y="108184"/>
                  </a:lnTo>
                  <a:lnTo>
                    <a:pt x="0" y="113398"/>
                  </a:lnTo>
                  <a:lnTo>
                    <a:pt x="1564" y="117932"/>
                  </a:lnTo>
                  <a:lnTo>
                    <a:pt x="32156" y="140519"/>
                  </a:lnTo>
                  <a:lnTo>
                    <a:pt x="76479" y="159892"/>
                  </a:lnTo>
                  <a:lnTo>
                    <a:pt x="114862" y="170848"/>
                  </a:lnTo>
                  <a:lnTo>
                    <a:pt x="161333" y="189088"/>
                  </a:lnTo>
                  <a:lnTo>
                    <a:pt x="203185" y="206123"/>
                  </a:lnTo>
                  <a:lnTo>
                    <a:pt x="23329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15"/>
            <p:cNvSpPr/>
            <p:nvPr>
              <p:custDataLst>
                <p:tags r:id="rId126"/>
              </p:custDataLst>
            </p:nvPr>
          </p:nvSpPr>
          <p:spPr>
            <a:xfrm>
              <a:off x="6868290" y="2248292"/>
              <a:ext cx="151128" cy="152009"/>
            </a:xfrm>
            <a:custGeom>
              <a:avLst/>
              <a:gdLst/>
              <a:ahLst/>
              <a:cxnLst/>
              <a:rect l="0" t="0" r="0" b="0"/>
              <a:pathLst>
                <a:path w="151128" h="152009">
                  <a:moveTo>
                    <a:pt x="132585" y="9133"/>
                  </a:moveTo>
                  <a:lnTo>
                    <a:pt x="132585" y="9133"/>
                  </a:lnTo>
                  <a:lnTo>
                    <a:pt x="137641" y="4077"/>
                  </a:lnTo>
                  <a:lnTo>
                    <a:pt x="142946" y="1594"/>
                  </a:lnTo>
                  <a:lnTo>
                    <a:pt x="149918" y="0"/>
                  </a:lnTo>
                  <a:lnTo>
                    <a:pt x="151127" y="9837"/>
                  </a:lnTo>
                  <a:lnTo>
                    <a:pt x="146427" y="26158"/>
                  </a:lnTo>
                  <a:lnTo>
                    <a:pt x="126696" y="58239"/>
                  </a:lnTo>
                  <a:lnTo>
                    <a:pt x="94298" y="94465"/>
                  </a:lnTo>
                  <a:lnTo>
                    <a:pt x="63992" y="110028"/>
                  </a:lnTo>
                  <a:lnTo>
                    <a:pt x="30253" y="120471"/>
                  </a:lnTo>
                  <a:lnTo>
                    <a:pt x="23089" y="121459"/>
                  </a:lnTo>
                  <a:lnTo>
                    <a:pt x="17254" y="120000"/>
                  </a:lnTo>
                  <a:lnTo>
                    <a:pt x="7949" y="112735"/>
                  </a:lnTo>
                  <a:lnTo>
                    <a:pt x="3108" y="105273"/>
                  </a:lnTo>
                  <a:lnTo>
                    <a:pt x="0" y="96915"/>
                  </a:lnTo>
                  <a:lnTo>
                    <a:pt x="14631" y="95467"/>
                  </a:lnTo>
                  <a:lnTo>
                    <a:pt x="39074" y="105151"/>
                  </a:lnTo>
                  <a:lnTo>
                    <a:pt x="85189" y="133477"/>
                  </a:lnTo>
                  <a:lnTo>
                    <a:pt x="12306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16"/>
            <p:cNvSpPr/>
            <p:nvPr>
              <p:custDataLst>
                <p:tags r:id="rId127"/>
              </p:custDataLst>
            </p:nvPr>
          </p:nvSpPr>
          <p:spPr>
            <a:xfrm>
              <a:off x="7029450" y="2192859"/>
              <a:ext cx="121993" cy="321742"/>
            </a:xfrm>
            <a:custGeom>
              <a:avLst/>
              <a:gdLst/>
              <a:ahLst/>
              <a:cxnLst/>
              <a:rect l="0" t="0" r="0" b="0"/>
              <a:pathLst>
                <a:path w="121993" h="321742">
                  <a:moveTo>
                    <a:pt x="57150" y="26466"/>
                  </a:moveTo>
                  <a:lnTo>
                    <a:pt x="57150" y="26466"/>
                  </a:lnTo>
                  <a:lnTo>
                    <a:pt x="70407" y="5007"/>
                  </a:lnTo>
                  <a:lnTo>
                    <a:pt x="82092" y="1054"/>
                  </a:lnTo>
                  <a:lnTo>
                    <a:pt x="89653" y="0"/>
                  </a:lnTo>
                  <a:lnTo>
                    <a:pt x="94693" y="1413"/>
                  </a:lnTo>
                  <a:lnTo>
                    <a:pt x="98054" y="4473"/>
                  </a:lnTo>
                  <a:lnTo>
                    <a:pt x="117639" y="50927"/>
                  </a:lnTo>
                  <a:lnTo>
                    <a:pt x="121992" y="85807"/>
                  </a:lnTo>
                  <a:lnTo>
                    <a:pt x="115859" y="132967"/>
                  </a:lnTo>
                  <a:lnTo>
                    <a:pt x="110406" y="164816"/>
                  </a:lnTo>
                  <a:lnTo>
                    <a:pt x="98811" y="197316"/>
                  </a:lnTo>
                  <a:lnTo>
                    <a:pt x="77255" y="236897"/>
                  </a:lnTo>
                  <a:lnTo>
                    <a:pt x="38192" y="282882"/>
                  </a:lnTo>
                  <a:lnTo>
                    <a:pt x="0" y="32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17"/>
            <p:cNvSpPr/>
            <p:nvPr>
              <p:custDataLst>
                <p:tags r:id="rId128"/>
              </p:custDataLst>
            </p:nvPr>
          </p:nvSpPr>
          <p:spPr>
            <a:xfrm>
              <a:off x="4946123" y="2705135"/>
              <a:ext cx="1778528" cy="28520"/>
            </a:xfrm>
            <a:custGeom>
              <a:avLst/>
              <a:gdLst/>
              <a:ahLst/>
              <a:cxnLst/>
              <a:rect l="0" t="0" r="0" b="0"/>
              <a:pathLst>
                <a:path w="1778528" h="28520">
                  <a:moveTo>
                    <a:pt x="16402" y="9490"/>
                  </a:moveTo>
                  <a:lnTo>
                    <a:pt x="16402" y="9490"/>
                  </a:lnTo>
                  <a:lnTo>
                    <a:pt x="0" y="25892"/>
                  </a:lnTo>
                  <a:lnTo>
                    <a:pt x="2292" y="26775"/>
                  </a:lnTo>
                  <a:lnTo>
                    <a:pt x="47470" y="28307"/>
                  </a:lnTo>
                  <a:lnTo>
                    <a:pt x="84538" y="28437"/>
                  </a:lnTo>
                  <a:lnTo>
                    <a:pt x="126060" y="28494"/>
                  </a:lnTo>
                  <a:lnTo>
                    <a:pt x="162152" y="28519"/>
                  </a:lnTo>
                  <a:lnTo>
                    <a:pt x="201478" y="25709"/>
                  </a:lnTo>
                  <a:lnTo>
                    <a:pt x="243650" y="21990"/>
                  </a:lnTo>
                  <a:lnTo>
                    <a:pt x="287087" y="20337"/>
                  </a:lnTo>
                  <a:lnTo>
                    <a:pt x="313276" y="18838"/>
                  </a:lnTo>
                  <a:lnTo>
                    <a:pt x="342376" y="16780"/>
                  </a:lnTo>
                  <a:lnTo>
                    <a:pt x="373418" y="14350"/>
                  </a:lnTo>
                  <a:lnTo>
                    <a:pt x="403638" y="12730"/>
                  </a:lnTo>
                  <a:lnTo>
                    <a:pt x="433309" y="11650"/>
                  </a:lnTo>
                  <a:lnTo>
                    <a:pt x="462615" y="10930"/>
                  </a:lnTo>
                  <a:lnTo>
                    <a:pt x="493794" y="10450"/>
                  </a:lnTo>
                  <a:lnTo>
                    <a:pt x="526222" y="10130"/>
                  </a:lnTo>
                  <a:lnTo>
                    <a:pt x="559482" y="9916"/>
                  </a:lnTo>
                  <a:lnTo>
                    <a:pt x="594355" y="8716"/>
                  </a:lnTo>
                  <a:lnTo>
                    <a:pt x="630304" y="6857"/>
                  </a:lnTo>
                  <a:lnTo>
                    <a:pt x="666970" y="4560"/>
                  </a:lnTo>
                  <a:lnTo>
                    <a:pt x="705172" y="3028"/>
                  </a:lnTo>
                  <a:lnTo>
                    <a:pt x="744399" y="2007"/>
                  </a:lnTo>
                  <a:lnTo>
                    <a:pt x="784308" y="1327"/>
                  </a:lnTo>
                  <a:lnTo>
                    <a:pt x="823614" y="873"/>
                  </a:lnTo>
                  <a:lnTo>
                    <a:pt x="862519" y="570"/>
                  </a:lnTo>
                  <a:lnTo>
                    <a:pt x="901155" y="369"/>
                  </a:lnTo>
                  <a:lnTo>
                    <a:pt x="941728" y="234"/>
                  </a:lnTo>
                  <a:lnTo>
                    <a:pt x="983595" y="145"/>
                  </a:lnTo>
                  <a:lnTo>
                    <a:pt x="1026322" y="85"/>
                  </a:lnTo>
                  <a:lnTo>
                    <a:pt x="1067507" y="45"/>
                  </a:lnTo>
                  <a:lnTo>
                    <a:pt x="1107664" y="18"/>
                  </a:lnTo>
                  <a:lnTo>
                    <a:pt x="1147135" y="0"/>
                  </a:lnTo>
                  <a:lnTo>
                    <a:pt x="1185090" y="1047"/>
                  </a:lnTo>
                  <a:lnTo>
                    <a:pt x="1222036" y="2803"/>
                  </a:lnTo>
                  <a:lnTo>
                    <a:pt x="1258308" y="5032"/>
                  </a:lnTo>
                  <a:lnTo>
                    <a:pt x="1293073" y="6518"/>
                  </a:lnTo>
                  <a:lnTo>
                    <a:pt x="1326832" y="7509"/>
                  </a:lnTo>
                  <a:lnTo>
                    <a:pt x="1359922" y="8169"/>
                  </a:lnTo>
                  <a:lnTo>
                    <a:pt x="1392566" y="9668"/>
                  </a:lnTo>
                  <a:lnTo>
                    <a:pt x="1424911" y="11725"/>
                  </a:lnTo>
                  <a:lnTo>
                    <a:pt x="1457058" y="14155"/>
                  </a:lnTo>
                  <a:lnTo>
                    <a:pt x="1485898" y="15775"/>
                  </a:lnTo>
                  <a:lnTo>
                    <a:pt x="1512532" y="16855"/>
                  </a:lnTo>
                  <a:lnTo>
                    <a:pt x="1537697" y="17575"/>
                  </a:lnTo>
                  <a:lnTo>
                    <a:pt x="1561882" y="18055"/>
                  </a:lnTo>
                  <a:lnTo>
                    <a:pt x="1608510" y="18589"/>
                  </a:lnTo>
                  <a:lnTo>
                    <a:pt x="1648283" y="18825"/>
                  </a:lnTo>
                  <a:lnTo>
                    <a:pt x="1684658" y="18931"/>
                  </a:lnTo>
                  <a:lnTo>
                    <a:pt x="1721990" y="18978"/>
                  </a:lnTo>
                  <a:lnTo>
                    <a:pt x="1765164" y="12462"/>
                  </a:lnTo>
                  <a:lnTo>
                    <a:pt x="1778527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18"/>
            <p:cNvSpPr/>
            <p:nvPr>
              <p:custDataLst>
                <p:tags r:id="rId129"/>
              </p:custDataLst>
            </p:nvPr>
          </p:nvSpPr>
          <p:spPr>
            <a:xfrm>
              <a:off x="6011633" y="2876550"/>
              <a:ext cx="196539" cy="133351"/>
            </a:xfrm>
            <a:custGeom>
              <a:avLst/>
              <a:gdLst/>
              <a:ahLst/>
              <a:cxnLst/>
              <a:rect l="0" t="0" r="0" b="0"/>
              <a:pathLst>
                <a:path w="196539" h="133351">
                  <a:moveTo>
                    <a:pt x="17692" y="0"/>
                  </a:moveTo>
                  <a:lnTo>
                    <a:pt x="17692" y="0"/>
                  </a:lnTo>
                  <a:lnTo>
                    <a:pt x="17692" y="21459"/>
                  </a:lnTo>
                  <a:lnTo>
                    <a:pt x="9050" y="67198"/>
                  </a:lnTo>
                  <a:lnTo>
                    <a:pt x="1698" y="112147"/>
                  </a:lnTo>
                  <a:lnTo>
                    <a:pt x="0" y="118635"/>
                  </a:lnTo>
                  <a:lnTo>
                    <a:pt x="606" y="118248"/>
                  </a:lnTo>
                  <a:lnTo>
                    <a:pt x="21067" y="75765"/>
                  </a:lnTo>
                  <a:lnTo>
                    <a:pt x="53192" y="32757"/>
                  </a:lnTo>
                  <a:lnTo>
                    <a:pt x="76893" y="12998"/>
                  </a:lnTo>
                  <a:lnTo>
                    <a:pt x="94804" y="5777"/>
                  </a:lnTo>
                  <a:lnTo>
                    <a:pt x="137229" y="1141"/>
                  </a:lnTo>
                  <a:lnTo>
                    <a:pt x="155839" y="6152"/>
                  </a:lnTo>
                  <a:lnTo>
                    <a:pt x="179977" y="21559"/>
                  </a:lnTo>
                  <a:lnTo>
                    <a:pt x="191483" y="36609"/>
                  </a:lnTo>
                  <a:lnTo>
                    <a:pt x="196538" y="69643"/>
                  </a:lnTo>
                  <a:lnTo>
                    <a:pt x="191700" y="110888"/>
                  </a:lnTo>
                  <a:lnTo>
                    <a:pt x="18914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19"/>
            <p:cNvSpPr/>
            <p:nvPr>
              <p:custDataLst>
                <p:tags r:id="rId130"/>
              </p:custDataLst>
            </p:nvPr>
          </p:nvSpPr>
          <p:spPr>
            <a:xfrm>
              <a:off x="7200900" y="2057646"/>
              <a:ext cx="331189" cy="1179509"/>
            </a:xfrm>
            <a:custGeom>
              <a:avLst/>
              <a:gdLst/>
              <a:ahLst/>
              <a:cxnLst/>
              <a:rect l="0" t="0" r="0" b="0"/>
              <a:pathLst>
                <a:path w="331189" h="1179509">
                  <a:moveTo>
                    <a:pt x="57150" y="37854"/>
                  </a:moveTo>
                  <a:lnTo>
                    <a:pt x="57150" y="37854"/>
                  </a:lnTo>
                  <a:lnTo>
                    <a:pt x="62206" y="32797"/>
                  </a:lnTo>
                  <a:lnTo>
                    <a:pt x="106055" y="15464"/>
                  </a:lnTo>
                  <a:lnTo>
                    <a:pt x="151791" y="3955"/>
                  </a:lnTo>
                  <a:lnTo>
                    <a:pt x="192201" y="999"/>
                  </a:lnTo>
                  <a:lnTo>
                    <a:pt x="232072" y="0"/>
                  </a:lnTo>
                  <a:lnTo>
                    <a:pt x="262084" y="2649"/>
                  </a:lnTo>
                  <a:lnTo>
                    <a:pt x="296245" y="13026"/>
                  </a:lnTo>
                  <a:lnTo>
                    <a:pt x="303330" y="18127"/>
                  </a:lnTo>
                  <a:lnTo>
                    <a:pt x="325996" y="47956"/>
                  </a:lnTo>
                  <a:lnTo>
                    <a:pt x="331188" y="74479"/>
                  </a:lnTo>
                  <a:lnTo>
                    <a:pt x="325339" y="116938"/>
                  </a:lnTo>
                  <a:lnTo>
                    <a:pt x="317000" y="162181"/>
                  </a:lnTo>
                  <a:lnTo>
                    <a:pt x="307524" y="207522"/>
                  </a:lnTo>
                  <a:lnTo>
                    <a:pt x="300282" y="252108"/>
                  </a:lnTo>
                  <a:lnTo>
                    <a:pt x="289718" y="295135"/>
                  </a:lnTo>
                  <a:lnTo>
                    <a:pt x="285867" y="330926"/>
                  </a:lnTo>
                  <a:lnTo>
                    <a:pt x="279553" y="368342"/>
                  </a:lnTo>
                  <a:lnTo>
                    <a:pt x="276152" y="406239"/>
                  </a:lnTo>
                  <a:lnTo>
                    <a:pt x="269970" y="445338"/>
                  </a:lnTo>
                  <a:lnTo>
                    <a:pt x="267669" y="488908"/>
                  </a:lnTo>
                  <a:lnTo>
                    <a:pt x="265929" y="529098"/>
                  </a:lnTo>
                  <a:lnTo>
                    <a:pt x="260239" y="567818"/>
                  </a:lnTo>
                  <a:lnTo>
                    <a:pt x="258083" y="606102"/>
                  </a:lnTo>
                  <a:lnTo>
                    <a:pt x="257444" y="644256"/>
                  </a:lnTo>
                  <a:lnTo>
                    <a:pt x="257255" y="682372"/>
                  </a:lnTo>
                  <a:lnTo>
                    <a:pt x="256141" y="719419"/>
                  </a:lnTo>
                  <a:lnTo>
                    <a:pt x="249641" y="763740"/>
                  </a:lnTo>
                  <a:lnTo>
                    <a:pt x="245418" y="808909"/>
                  </a:lnTo>
                  <a:lnTo>
                    <a:pt x="241366" y="844095"/>
                  </a:lnTo>
                  <a:lnTo>
                    <a:pt x="238027" y="883871"/>
                  </a:lnTo>
                  <a:lnTo>
                    <a:pt x="230805" y="926112"/>
                  </a:lnTo>
                  <a:lnTo>
                    <a:pt x="218884" y="972726"/>
                  </a:lnTo>
                  <a:lnTo>
                    <a:pt x="209493" y="1009825"/>
                  </a:lnTo>
                  <a:lnTo>
                    <a:pt x="201271" y="1052263"/>
                  </a:lnTo>
                  <a:lnTo>
                    <a:pt x="195133" y="1095756"/>
                  </a:lnTo>
                  <a:lnTo>
                    <a:pt x="189713" y="1137990"/>
                  </a:lnTo>
                  <a:lnTo>
                    <a:pt x="183014" y="1151965"/>
                  </a:lnTo>
                  <a:lnTo>
                    <a:pt x="182335" y="1155245"/>
                  </a:lnTo>
                  <a:lnTo>
                    <a:pt x="180823" y="1157431"/>
                  </a:lnTo>
                  <a:lnTo>
                    <a:pt x="178757" y="1158889"/>
                  </a:lnTo>
                  <a:lnTo>
                    <a:pt x="143831" y="1169087"/>
                  </a:lnTo>
                  <a:lnTo>
                    <a:pt x="107551" y="1175943"/>
                  </a:lnTo>
                  <a:lnTo>
                    <a:pt x="66909" y="1179399"/>
                  </a:lnTo>
                  <a:lnTo>
                    <a:pt x="28583" y="1179508"/>
                  </a:lnTo>
                  <a:lnTo>
                    <a:pt x="0" y="117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49"/>
          <p:cNvGrpSpPr/>
          <p:nvPr/>
        </p:nvGrpSpPr>
        <p:grpSpPr>
          <a:xfrm>
            <a:off x="7791450" y="2764452"/>
            <a:ext cx="190501" cy="138332"/>
            <a:chOff x="7791450" y="2764452"/>
            <a:chExt cx="190501" cy="138332"/>
          </a:xfrm>
        </p:grpSpPr>
        <p:sp>
          <p:nvSpPr>
            <p:cNvPr id="65" name="SMARTInkShape-720"/>
            <p:cNvSpPr/>
            <p:nvPr>
              <p:custDataLst>
                <p:tags r:id="rId115"/>
              </p:custDataLst>
            </p:nvPr>
          </p:nvSpPr>
          <p:spPr>
            <a:xfrm>
              <a:off x="7791450" y="2764452"/>
              <a:ext cx="161926" cy="16849"/>
            </a:xfrm>
            <a:custGeom>
              <a:avLst/>
              <a:gdLst/>
              <a:ahLst/>
              <a:cxnLst/>
              <a:rect l="0" t="0" r="0" b="0"/>
              <a:pathLst>
                <a:path w="161926" h="16849">
                  <a:moveTo>
                    <a:pt x="0" y="16848"/>
                  </a:moveTo>
                  <a:lnTo>
                    <a:pt x="0" y="16848"/>
                  </a:lnTo>
                  <a:lnTo>
                    <a:pt x="5056" y="11792"/>
                  </a:lnTo>
                  <a:lnTo>
                    <a:pt x="44547" y="1660"/>
                  </a:lnTo>
                  <a:lnTo>
                    <a:pt x="76347" y="0"/>
                  </a:lnTo>
                  <a:lnTo>
                    <a:pt x="118837" y="5563"/>
                  </a:lnTo>
                  <a:lnTo>
                    <a:pt x="161925" y="7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21"/>
            <p:cNvSpPr/>
            <p:nvPr>
              <p:custDataLst>
                <p:tags r:id="rId116"/>
              </p:custDataLst>
            </p:nvPr>
          </p:nvSpPr>
          <p:spPr>
            <a:xfrm>
              <a:off x="7801453" y="2857500"/>
              <a:ext cx="180498" cy="45284"/>
            </a:xfrm>
            <a:custGeom>
              <a:avLst/>
              <a:gdLst/>
              <a:ahLst/>
              <a:cxnLst/>
              <a:rect l="0" t="0" r="0" b="0"/>
              <a:pathLst>
                <a:path w="180498" h="45284">
                  <a:moveTo>
                    <a:pt x="56672" y="0"/>
                  </a:moveTo>
                  <a:lnTo>
                    <a:pt x="56672" y="0"/>
                  </a:lnTo>
                  <a:lnTo>
                    <a:pt x="29430" y="15208"/>
                  </a:lnTo>
                  <a:lnTo>
                    <a:pt x="0" y="42358"/>
                  </a:lnTo>
                  <a:lnTo>
                    <a:pt x="899" y="44113"/>
                  </a:lnTo>
                  <a:lnTo>
                    <a:pt x="3615" y="45283"/>
                  </a:lnTo>
                  <a:lnTo>
                    <a:pt x="45996" y="40616"/>
                  </a:lnTo>
                  <a:lnTo>
                    <a:pt x="87846" y="38846"/>
                  </a:lnTo>
                  <a:lnTo>
                    <a:pt x="123411" y="38321"/>
                  </a:lnTo>
                  <a:lnTo>
                    <a:pt x="18049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50"/>
          <p:cNvGrpSpPr/>
          <p:nvPr/>
        </p:nvGrpSpPr>
        <p:grpSpPr>
          <a:xfrm>
            <a:off x="8254443" y="2480799"/>
            <a:ext cx="318058" cy="624352"/>
            <a:chOff x="8254443" y="2480799"/>
            <a:chExt cx="318058" cy="624352"/>
          </a:xfrm>
        </p:grpSpPr>
        <p:sp>
          <p:nvSpPr>
            <p:cNvPr id="68" name="SMARTInkShape-722"/>
            <p:cNvSpPr/>
            <p:nvPr>
              <p:custDataLst>
                <p:tags r:id="rId112"/>
              </p:custDataLst>
            </p:nvPr>
          </p:nvSpPr>
          <p:spPr>
            <a:xfrm>
              <a:off x="8429625" y="2480799"/>
              <a:ext cx="17108" cy="233827"/>
            </a:xfrm>
            <a:custGeom>
              <a:avLst/>
              <a:gdLst/>
              <a:ahLst/>
              <a:cxnLst/>
              <a:rect l="0" t="0" r="0" b="0"/>
              <a:pathLst>
                <a:path w="17108" h="233827">
                  <a:moveTo>
                    <a:pt x="0" y="14751"/>
                  </a:moveTo>
                  <a:lnTo>
                    <a:pt x="0" y="14751"/>
                  </a:lnTo>
                  <a:lnTo>
                    <a:pt x="8200" y="6550"/>
                  </a:lnTo>
                  <a:lnTo>
                    <a:pt x="9264" y="0"/>
                  </a:lnTo>
                  <a:lnTo>
                    <a:pt x="16064" y="43050"/>
                  </a:lnTo>
                  <a:lnTo>
                    <a:pt x="17107" y="72878"/>
                  </a:lnTo>
                  <a:lnTo>
                    <a:pt x="12242" y="109114"/>
                  </a:lnTo>
                  <a:lnTo>
                    <a:pt x="10330" y="150778"/>
                  </a:lnTo>
                  <a:lnTo>
                    <a:pt x="9684" y="191551"/>
                  </a:lnTo>
                  <a:lnTo>
                    <a:pt x="9525" y="23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23"/>
            <p:cNvSpPr/>
            <p:nvPr>
              <p:custDataLst>
                <p:tags r:id="rId113"/>
              </p:custDataLst>
            </p:nvPr>
          </p:nvSpPr>
          <p:spPr>
            <a:xfrm>
              <a:off x="8254443" y="2800350"/>
              <a:ext cx="318058" cy="28350"/>
            </a:xfrm>
            <a:custGeom>
              <a:avLst/>
              <a:gdLst/>
              <a:ahLst/>
              <a:cxnLst/>
              <a:rect l="0" t="0" r="0" b="0"/>
              <a:pathLst>
                <a:path w="318058" h="28350">
                  <a:moveTo>
                    <a:pt x="13257" y="9525"/>
                  </a:moveTo>
                  <a:lnTo>
                    <a:pt x="13257" y="9525"/>
                  </a:lnTo>
                  <a:lnTo>
                    <a:pt x="0" y="22782"/>
                  </a:lnTo>
                  <a:lnTo>
                    <a:pt x="186" y="24713"/>
                  </a:lnTo>
                  <a:lnTo>
                    <a:pt x="2426" y="26001"/>
                  </a:lnTo>
                  <a:lnTo>
                    <a:pt x="38673" y="28349"/>
                  </a:lnTo>
                  <a:lnTo>
                    <a:pt x="66649" y="25686"/>
                  </a:lnTo>
                  <a:lnTo>
                    <a:pt x="99632" y="21016"/>
                  </a:lnTo>
                  <a:lnTo>
                    <a:pt x="141155" y="16810"/>
                  </a:lnTo>
                  <a:lnTo>
                    <a:pt x="179211" y="11684"/>
                  </a:lnTo>
                  <a:lnTo>
                    <a:pt x="224001" y="10164"/>
                  </a:lnTo>
                  <a:lnTo>
                    <a:pt x="262319" y="6892"/>
                  </a:lnTo>
                  <a:lnTo>
                    <a:pt x="318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24"/>
            <p:cNvSpPr/>
            <p:nvPr>
              <p:custDataLst>
                <p:tags r:id="rId114"/>
              </p:custDataLst>
            </p:nvPr>
          </p:nvSpPr>
          <p:spPr>
            <a:xfrm>
              <a:off x="8372591" y="2954532"/>
              <a:ext cx="165065" cy="150619"/>
            </a:xfrm>
            <a:custGeom>
              <a:avLst/>
              <a:gdLst/>
              <a:ahLst/>
              <a:cxnLst/>
              <a:rect l="0" t="0" r="0" b="0"/>
              <a:pathLst>
                <a:path w="165065" h="150619">
                  <a:moveTo>
                    <a:pt x="9409" y="17268"/>
                  </a:moveTo>
                  <a:lnTo>
                    <a:pt x="9409" y="17268"/>
                  </a:lnTo>
                  <a:lnTo>
                    <a:pt x="4353" y="22324"/>
                  </a:lnTo>
                  <a:lnTo>
                    <a:pt x="1871" y="30451"/>
                  </a:lnTo>
                  <a:lnTo>
                    <a:pt x="0" y="76513"/>
                  </a:lnTo>
                  <a:lnTo>
                    <a:pt x="2757" y="88755"/>
                  </a:lnTo>
                  <a:lnTo>
                    <a:pt x="6453" y="98782"/>
                  </a:lnTo>
                  <a:lnTo>
                    <a:pt x="9019" y="118562"/>
                  </a:lnTo>
                  <a:lnTo>
                    <a:pt x="9149" y="118664"/>
                  </a:lnTo>
                  <a:lnTo>
                    <a:pt x="9294" y="115955"/>
                  </a:lnTo>
                  <a:lnTo>
                    <a:pt x="3898" y="90384"/>
                  </a:lnTo>
                  <a:lnTo>
                    <a:pt x="8475" y="50493"/>
                  </a:lnTo>
                  <a:lnTo>
                    <a:pt x="19246" y="25349"/>
                  </a:lnTo>
                  <a:lnTo>
                    <a:pt x="27186" y="15568"/>
                  </a:lnTo>
                  <a:lnTo>
                    <a:pt x="45964" y="4232"/>
                  </a:lnTo>
                  <a:lnTo>
                    <a:pt x="73979" y="0"/>
                  </a:lnTo>
                  <a:lnTo>
                    <a:pt x="98979" y="3803"/>
                  </a:lnTo>
                  <a:lnTo>
                    <a:pt x="129905" y="21745"/>
                  </a:lnTo>
                  <a:lnTo>
                    <a:pt x="145160" y="41130"/>
                  </a:lnTo>
                  <a:lnTo>
                    <a:pt x="163577" y="77955"/>
                  </a:lnTo>
                  <a:lnTo>
                    <a:pt x="165064" y="97862"/>
                  </a:lnTo>
                  <a:lnTo>
                    <a:pt x="161809" y="150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51"/>
          <p:cNvGrpSpPr/>
          <p:nvPr/>
        </p:nvGrpSpPr>
        <p:grpSpPr>
          <a:xfrm>
            <a:off x="8954824" y="2411265"/>
            <a:ext cx="2884570" cy="511812"/>
            <a:chOff x="8954824" y="2411265"/>
            <a:chExt cx="2884570" cy="511812"/>
          </a:xfrm>
        </p:grpSpPr>
        <p:sp>
          <p:nvSpPr>
            <p:cNvPr id="72" name="SMARTInkShape-725"/>
            <p:cNvSpPr/>
            <p:nvPr>
              <p:custDataLst>
                <p:tags r:id="rId97"/>
              </p:custDataLst>
            </p:nvPr>
          </p:nvSpPr>
          <p:spPr>
            <a:xfrm>
              <a:off x="8976937" y="2535008"/>
              <a:ext cx="172552" cy="321005"/>
            </a:xfrm>
            <a:custGeom>
              <a:avLst/>
              <a:gdLst/>
              <a:ahLst/>
              <a:cxnLst/>
              <a:rect l="0" t="0" r="0" b="0"/>
              <a:pathLst>
                <a:path w="172552" h="321005">
                  <a:moveTo>
                    <a:pt x="167063" y="17692"/>
                  </a:moveTo>
                  <a:lnTo>
                    <a:pt x="167063" y="17692"/>
                  </a:lnTo>
                  <a:lnTo>
                    <a:pt x="167063" y="12636"/>
                  </a:lnTo>
                  <a:lnTo>
                    <a:pt x="168121" y="11146"/>
                  </a:lnTo>
                  <a:lnTo>
                    <a:pt x="169885" y="10153"/>
                  </a:lnTo>
                  <a:lnTo>
                    <a:pt x="172120" y="9491"/>
                  </a:lnTo>
                  <a:lnTo>
                    <a:pt x="172551" y="9050"/>
                  </a:lnTo>
                  <a:lnTo>
                    <a:pt x="171780" y="8756"/>
                  </a:lnTo>
                  <a:lnTo>
                    <a:pt x="170208" y="8559"/>
                  </a:lnTo>
                  <a:lnTo>
                    <a:pt x="157116" y="680"/>
                  </a:lnTo>
                  <a:lnTo>
                    <a:pt x="154082" y="0"/>
                  </a:lnTo>
                  <a:lnTo>
                    <a:pt x="108774" y="12019"/>
                  </a:lnTo>
                  <a:lnTo>
                    <a:pt x="91113" y="21068"/>
                  </a:lnTo>
                  <a:lnTo>
                    <a:pt x="69119" y="41211"/>
                  </a:lnTo>
                  <a:lnTo>
                    <a:pt x="53485" y="68395"/>
                  </a:lnTo>
                  <a:lnTo>
                    <a:pt x="38782" y="115770"/>
                  </a:lnTo>
                  <a:lnTo>
                    <a:pt x="26841" y="162834"/>
                  </a:lnTo>
                  <a:lnTo>
                    <a:pt x="14059" y="206405"/>
                  </a:lnTo>
                  <a:lnTo>
                    <a:pt x="9103" y="221156"/>
                  </a:lnTo>
                  <a:lnTo>
                    <a:pt x="0" y="268623"/>
                  </a:lnTo>
                  <a:lnTo>
                    <a:pt x="2148" y="285850"/>
                  </a:lnTo>
                  <a:lnTo>
                    <a:pt x="9453" y="298446"/>
                  </a:lnTo>
                  <a:lnTo>
                    <a:pt x="31391" y="315155"/>
                  </a:lnTo>
                  <a:lnTo>
                    <a:pt x="49840" y="320318"/>
                  </a:lnTo>
                  <a:lnTo>
                    <a:pt x="82643" y="321004"/>
                  </a:lnTo>
                  <a:lnTo>
                    <a:pt x="117906" y="312754"/>
                  </a:lnTo>
                  <a:lnTo>
                    <a:pt x="127930" y="308286"/>
                  </a:lnTo>
                  <a:lnTo>
                    <a:pt x="148013" y="28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26"/>
            <p:cNvSpPr/>
            <p:nvPr>
              <p:custDataLst>
                <p:tags r:id="rId98"/>
              </p:custDataLst>
            </p:nvPr>
          </p:nvSpPr>
          <p:spPr>
            <a:xfrm>
              <a:off x="8954824" y="2676525"/>
              <a:ext cx="141552" cy="47626"/>
            </a:xfrm>
            <a:custGeom>
              <a:avLst/>
              <a:gdLst/>
              <a:ahLst/>
              <a:cxnLst/>
              <a:rect l="0" t="0" r="0" b="0"/>
              <a:pathLst>
                <a:path w="14155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39424"/>
                  </a:lnTo>
                  <a:lnTo>
                    <a:pt x="616" y="38983"/>
                  </a:lnTo>
                  <a:lnTo>
                    <a:pt x="44669" y="27364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27"/>
            <p:cNvSpPr/>
            <p:nvPr>
              <p:custDataLst>
                <p:tags r:id="rId99"/>
              </p:custDataLst>
            </p:nvPr>
          </p:nvSpPr>
          <p:spPr>
            <a:xfrm>
              <a:off x="9279930" y="2420595"/>
              <a:ext cx="254596" cy="435734"/>
            </a:xfrm>
            <a:custGeom>
              <a:avLst/>
              <a:gdLst/>
              <a:ahLst/>
              <a:cxnLst/>
              <a:rect l="0" t="0" r="0" b="0"/>
              <a:pathLst>
                <a:path w="254596" h="435734">
                  <a:moveTo>
                    <a:pt x="254595" y="36855"/>
                  </a:moveTo>
                  <a:lnTo>
                    <a:pt x="254595" y="36855"/>
                  </a:lnTo>
                  <a:lnTo>
                    <a:pt x="254595" y="31799"/>
                  </a:lnTo>
                  <a:lnTo>
                    <a:pt x="251773" y="26494"/>
                  </a:lnTo>
                  <a:lnTo>
                    <a:pt x="241338" y="14465"/>
                  </a:lnTo>
                  <a:lnTo>
                    <a:pt x="222092" y="5056"/>
                  </a:lnTo>
                  <a:lnTo>
                    <a:pt x="192632" y="0"/>
                  </a:lnTo>
                  <a:lnTo>
                    <a:pt x="161212" y="1241"/>
                  </a:lnTo>
                  <a:lnTo>
                    <a:pt x="127258" y="16728"/>
                  </a:lnTo>
                  <a:lnTo>
                    <a:pt x="117568" y="24735"/>
                  </a:lnTo>
                  <a:lnTo>
                    <a:pt x="106161" y="42201"/>
                  </a:lnTo>
                  <a:lnTo>
                    <a:pt x="97138" y="68072"/>
                  </a:lnTo>
                  <a:lnTo>
                    <a:pt x="90730" y="111382"/>
                  </a:lnTo>
                  <a:lnTo>
                    <a:pt x="84643" y="150824"/>
                  </a:lnTo>
                  <a:lnTo>
                    <a:pt x="75837" y="195736"/>
                  </a:lnTo>
                  <a:lnTo>
                    <a:pt x="61084" y="239101"/>
                  </a:lnTo>
                  <a:lnTo>
                    <a:pt x="46974" y="275638"/>
                  </a:lnTo>
                  <a:lnTo>
                    <a:pt x="32726" y="315797"/>
                  </a:lnTo>
                  <a:lnTo>
                    <a:pt x="13174" y="358263"/>
                  </a:lnTo>
                  <a:lnTo>
                    <a:pt x="845" y="395500"/>
                  </a:lnTo>
                  <a:lnTo>
                    <a:pt x="0" y="410036"/>
                  </a:lnTo>
                  <a:lnTo>
                    <a:pt x="3153" y="423552"/>
                  </a:lnTo>
                  <a:lnTo>
                    <a:pt x="6533" y="428003"/>
                  </a:lnTo>
                  <a:lnTo>
                    <a:pt x="15934" y="432949"/>
                  </a:lnTo>
                  <a:lnTo>
                    <a:pt x="38183" y="435733"/>
                  </a:lnTo>
                  <a:lnTo>
                    <a:pt x="74997" y="431501"/>
                  </a:lnTo>
                  <a:lnTo>
                    <a:pt x="118578" y="420590"/>
                  </a:lnTo>
                  <a:lnTo>
                    <a:pt x="178395" y="398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28"/>
            <p:cNvSpPr/>
            <p:nvPr>
              <p:custDataLst>
                <p:tags r:id="rId100"/>
              </p:custDataLst>
            </p:nvPr>
          </p:nvSpPr>
          <p:spPr>
            <a:xfrm>
              <a:off x="9623214" y="2506791"/>
              <a:ext cx="320887" cy="250837"/>
            </a:xfrm>
            <a:custGeom>
              <a:avLst/>
              <a:gdLst/>
              <a:ahLst/>
              <a:cxnLst/>
              <a:rect l="0" t="0" r="0" b="0"/>
              <a:pathLst>
                <a:path w="320887" h="250837">
                  <a:moveTo>
                    <a:pt x="235161" y="17334"/>
                  </a:moveTo>
                  <a:lnTo>
                    <a:pt x="235161" y="17334"/>
                  </a:lnTo>
                  <a:lnTo>
                    <a:pt x="248418" y="4077"/>
                  </a:lnTo>
                  <a:lnTo>
                    <a:pt x="249290" y="2146"/>
                  </a:lnTo>
                  <a:lnTo>
                    <a:pt x="248814" y="858"/>
                  </a:lnTo>
                  <a:lnTo>
                    <a:pt x="247439" y="0"/>
                  </a:lnTo>
                  <a:lnTo>
                    <a:pt x="245463" y="486"/>
                  </a:lnTo>
                  <a:lnTo>
                    <a:pt x="236566" y="5169"/>
                  </a:lnTo>
                  <a:lnTo>
                    <a:pt x="219939" y="9144"/>
                  </a:lnTo>
                  <a:lnTo>
                    <a:pt x="180765" y="28377"/>
                  </a:lnTo>
                  <a:lnTo>
                    <a:pt x="137868" y="42446"/>
                  </a:lnTo>
                  <a:lnTo>
                    <a:pt x="93805" y="60434"/>
                  </a:lnTo>
                  <a:lnTo>
                    <a:pt x="46913" y="85543"/>
                  </a:lnTo>
                  <a:lnTo>
                    <a:pt x="19769" y="109235"/>
                  </a:lnTo>
                  <a:lnTo>
                    <a:pt x="20657" y="111409"/>
                  </a:lnTo>
                  <a:lnTo>
                    <a:pt x="27289" y="116648"/>
                  </a:lnTo>
                  <a:lnTo>
                    <a:pt x="72725" y="139290"/>
                  </a:lnTo>
                  <a:lnTo>
                    <a:pt x="116292" y="153489"/>
                  </a:lnTo>
                  <a:lnTo>
                    <a:pt x="142850" y="159940"/>
                  </a:lnTo>
                  <a:lnTo>
                    <a:pt x="151095" y="164675"/>
                  </a:lnTo>
                  <a:lnTo>
                    <a:pt x="152658" y="167420"/>
                  </a:lnTo>
                  <a:lnTo>
                    <a:pt x="152643" y="170308"/>
                  </a:lnTo>
                  <a:lnTo>
                    <a:pt x="151575" y="173291"/>
                  </a:lnTo>
                  <a:lnTo>
                    <a:pt x="139957" y="187604"/>
                  </a:lnTo>
                  <a:lnTo>
                    <a:pt x="131818" y="193551"/>
                  </a:lnTo>
                  <a:lnTo>
                    <a:pt x="94003" y="204229"/>
                  </a:lnTo>
                  <a:lnTo>
                    <a:pt x="52948" y="212416"/>
                  </a:lnTo>
                  <a:lnTo>
                    <a:pt x="7041" y="225126"/>
                  </a:lnTo>
                  <a:lnTo>
                    <a:pt x="3706" y="226770"/>
                  </a:lnTo>
                  <a:lnTo>
                    <a:pt x="1482" y="228925"/>
                  </a:lnTo>
                  <a:lnTo>
                    <a:pt x="0" y="231419"/>
                  </a:lnTo>
                  <a:lnTo>
                    <a:pt x="1129" y="234141"/>
                  </a:lnTo>
                  <a:lnTo>
                    <a:pt x="8028" y="239987"/>
                  </a:lnTo>
                  <a:lnTo>
                    <a:pt x="33924" y="244172"/>
                  </a:lnTo>
                  <a:lnTo>
                    <a:pt x="78522" y="245412"/>
                  </a:lnTo>
                  <a:lnTo>
                    <a:pt x="116783" y="250836"/>
                  </a:lnTo>
                  <a:lnTo>
                    <a:pt x="159213" y="248000"/>
                  </a:lnTo>
                  <a:lnTo>
                    <a:pt x="204443" y="246342"/>
                  </a:lnTo>
                  <a:lnTo>
                    <a:pt x="249319" y="246015"/>
                  </a:lnTo>
                  <a:lnTo>
                    <a:pt x="293653" y="243123"/>
                  </a:lnTo>
                  <a:lnTo>
                    <a:pt x="320886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29"/>
            <p:cNvSpPr/>
            <p:nvPr>
              <p:custDataLst>
                <p:tags r:id="rId101"/>
              </p:custDataLst>
            </p:nvPr>
          </p:nvSpPr>
          <p:spPr>
            <a:xfrm>
              <a:off x="10108674" y="2477852"/>
              <a:ext cx="187852" cy="36749"/>
            </a:xfrm>
            <a:custGeom>
              <a:avLst/>
              <a:gdLst/>
              <a:ahLst/>
              <a:cxnLst/>
              <a:rect l="0" t="0" r="0" b="0"/>
              <a:pathLst>
                <a:path w="187852" h="36749">
                  <a:moveTo>
                    <a:pt x="16401" y="36748"/>
                  </a:moveTo>
                  <a:lnTo>
                    <a:pt x="16401" y="36748"/>
                  </a:lnTo>
                  <a:lnTo>
                    <a:pt x="6289" y="31692"/>
                  </a:lnTo>
                  <a:lnTo>
                    <a:pt x="3310" y="29144"/>
                  </a:lnTo>
                  <a:lnTo>
                    <a:pt x="0" y="23490"/>
                  </a:lnTo>
                  <a:lnTo>
                    <a:pt x="176" y="20502"/>
                  </a:lnTo>
                  <a:lnTo>
                    <a:pt x="3193" y="14358"/>
                  </a:lnTo>
                  <a:lnTo>
                    <a:pt x="16528" y="10922"/>
                  </a:lnTo>
                  <a:lnTo>
                    <a:pt x="59582" y="3660"/>
                  </a:lnTo>
                  <a:lnTo>
                    <a:pt x="101398" y="133"/>
                  </a:lnTo>
                  <a:lnTo>
                    <a:pt x="141179" y="0"/>
                  </a:lnTo>
                  <a:lnTo>
                    <a:pt x="166968" y="6340"/>
                  </a:lnTo>
                  <a:lnTo>
                    <a:pt x="187851" y="17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30"/>
            <p:cNvSpPr/>
            <p:nvPr>
              <p:custDataLst>
                <p:tags r:id="rId102"/>
              </p:custDataLst>
            </p:nvPr>
          </p:nvSpPr>
          <p:spPr>
            <a:xfrm>
              <a:off x="10117265" y="2705100"/>
              <a:ext cx="207836" cy="36728"/>
            </a:xfrm>
            <a:custGeom>
              <a:avLst/>
              <a:gdLst/>
              <a:ahLst/>
              <a:cxnLst/>
              <a:rect l="0" t="0" r="0" b="0"/>
              <a:pathLst>
                <a:path w="207836" h="36728">
                  <a:moveTo>
                    <a:pt x="17335" y="0"/>
                  </a:moveTo>
                  <a:lnTo>
                    <a:pt x="17335" y="0"/>
                  </a:lnTo>
                  <a:lnTo>
                    <a:pt x="9729" y="8663"/>
                  </a:lnTo>
                  <a:lnTo>
                    <a:pt x="0" y="25535"/>
                  </a:lnTo>
                  <a:lnTo>
                    <a:pt x="489" y="27607"/>
                  </a:lnTo>
                  <a:lnTo>
                    <a:pt x="3850" y="32731"/>
                  </a:lnTo>
                  <a:lnTo>
                    <a:pt x="14517" y="35714"/>
                  </a:lnTo>
                  <a:lnTo>
                    <a:pt x="57377" y="36727"/>
                  </a:lnTo>
                  <a:lnTo>
                    <a:pt x="98425" y="30499"/>
                  </a:lnTo>
                  <a:lnTo>
                    <a:pt x="142713" y="23899"/>
                  </a:lnTo>
                  <a:lnTo>
                    <a:pt x="181955" y="15430"/>
                  </a:lnTo>
                  <a:lnTo>
                    <a:pt x="2078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31"/>
            <p:cNvSpPr/>
            <p:nvPr>
              <p:custDataLst>
                <p:tags r:id="rId103"/>
              </p:custDataLst>
            </p:nvPr>
          </p:nvSpPr>
          <p:spPr>
            <a:xfrm>
              <a:off x="10426971" y="2411265"/>
              <a:ext cx="132218" cy="329660"/>
            </a:xfrm>
            <a:custGeom>
              <a:avLst/>
              <a:gdLst/>
              <a:ahLst/>
              <a:cxnLst/>
              <a:rect l="0" t="0" r="0" b="0"/>
              <a:pathLst>
                <a:path w="132218" h="329660">
                  <a:moveTo>
                    <a:pt x="126729" y="17610"/>
                  </a:moveTo>
                  <a:lnTo>
                    <a:pt x="126729" y="17610"/>
                  </a:lnTo>
                  <a:lnTo>
                    <a:pt x="131786" y="12554"/>
                  </a:lnTo>
                  <a:lnTo>
                    <a:pt x="132217" y="11064"/>
                  </a:lnTo>
                  <a:lnTo>
                    <a:pt x="131446" y="10071"/>
                  </a:lnTo>
                  <a:lnTo>
                    <a:pt x="129874" y="9409"/>
                  </a:lnTo>
                  <a:lnTo>
                    <a:pt x="128825" y="7909"/>
                  </a:lnTo>
                  <a:lnTo>
                    <a:pt x="127660" y="3421"/>
                  </a:lnTo>
                  <a:lnTo>
                    <a:pt x="124174" y="1801"/>
                  </a:lnTo>
                  <a:lnTo>
                    <a:pt x="111836" y="0"/>
                  </a:lnTo>
                  <a:lnTo>
                    <a:pt x="101413" y="2022"/>
                  </a:lnTo>
                  <a:lnTo>
                    <a:pt x="97152" y="4043"/>
                  </a:lnTo>
                  <a:lnTo>
                    <a:pt x="62862" y="45590"/>
                  </a:lnTo>
                  <a:lnTo>
                    <a:pt x="49127" y="67881"/>
                  </a:lnTo>
                  <a:lnTo>
                    <a:pt x="28890" y="113209"/>
                  </a:lnTo>
                  <a:lnTo>
                    <a:pt x="18687" y="135240"/>
                  </a:lnTo>
                  <a:lnTo>
                    <a:pt x="6993" y="182286"/>
                  </a:lnTo>
                  <a:lnTo>
                    <a:pt x="0" y="229151"/>
                  </a:lnTo>
                  <a:lnTo>
                    <a:pt x="9921" y="269260"/>
                  </a:lnTo>
                  <a:lnTo>
                    <a:pt x="33280" y="311570"/>
                  </a:lnTo>
                  <a:lnTo>
                    <a:pt x="48859" y="320414"/>
                  </a:lnTo>
                  <a:lnTo>
                    <a:pt x="83243" y="329659"/>
                  </a:lnTo>
                  <a:lnTo>
                    <a:pt x="107679" y="32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32"/>
            <p:cNvSpPr/>
            <p:nvPr>
              <p:custDataLst>
                <p:tags r:id="rId104"/>
              </p:custDataLst>
            </p:nvPr>
          </p:nvSpPr>
          <p:spPr>
            <a:xfrm>
              <a:off x="10630684" y="2497266"/>
              <a:ext cx="132567" cy="188785"/>
            </a:xfrm>
            <a:custGeom>
              <a:avLst/>
              <a:gdLst/>
              <a:ahLst/>
              <a:cxnLst/>
              <a:rect l="0" t="0" r="0" b="0"/>
              <a:pathLst>
                <a:path w="132567" h="188785">
                  <a:moveTo>
                    <a:pt x="18266" y="17334"/>
                  </a:moveTo>
                  <a:lnTo>
                    <a:pt x="18266" y="17334"/>
                  </a:lnTo>
                  <a:lnTo>
                    <a:pt x="8154" y="12278"/>
                  </a:lnTo>
                  <a:lnTo>
                    <a:pt x="5175" y="9730"/>
                  </a:lnTo>
                  <a:lnTo>
                    <a:pt x="0" y="0"/>
                  </a:lnTo>
                  <a:lnTo>
                    <a:pt x="31756" y="47124"/>
                  </a:lnTo>
                  <a:lnTo>
                    <a:pt x="62821" y="88638"/>
                  </a:lnTo>
                  <a:lnTo>
                    <a:pt x="94481" y="132243"/>
                  </a:lnTo>
                  <a:lnTo>
                    <a:pt x="132566" y="188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33"/>
            <p:cNvSpPr/>
            <p:nvPr>
              <p:custDataLst>
                <p:tags r:id="rId105"/>
              </p:custDataLst>
            </p:nvPr>
          </p:nvSpPr>
          <p:spPr>
            <a:xfrm>
              <a:off x="10620375" y="2495942"/>
              <a:ext cx="171451" cy="209159"/>
            </a:xfrm>
            <a:custGeom>
              <a:avLst/>
              <a:gdLst/>
              <a:ahLst/>
              <a:cxnLst/>
              <a:rect l="0" t="0" r="0" b="0"/>
              <a:pathLst>
                <a:path w="171451" h="209159">
                  <a:moveTo>
                    <a:pt x="171450" y="9133"/>
                  </a:moveTo>
                  <a:lnTo>
                    <a:pt x="171450" y="9133"/>
                  </a:lnTo>
                  <a:lnTo>
                    <a:pt x="171450" y="4077"/>
                  </a:lnTo>
                  <a:lnTo>
                    <a:pt x="170392" y="2587"/>
                  </a:lnTo>
                  <a:lnTo>
                    <a:pt x="168626" y="1594"/>
                  </a:lnTo>
                  <a:lnTo>
                    <a:pt x="158193" y="0"/>
                  </a:lnTo>
                  <a:lnTo>
                    <a:pt x="144004" y="4781"/>
                  </a:lnTo>
                  <a:lnTo>
                    <a:pt x="112827" y="30209"/>
                  </a:lnTo>
                  <a:lnTo>
                    <a:pt x="73911" y="76822"/>
                  </a:lnTo>
                  <a:lnTo>
                    <a:pt x="46174" y="116028"/>
                  </a:lnTo>
                  <a:lnTo>
                    <a:pt x="16938" y="156166"/>
                  </a:lnTo>
                  <a:lnTo>
                    <a:pt x="7527" y="172906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34"/>
            <p:cNvSpPr/>
            <p:nvPr>
              <p:custDataLst>
                <p:tags r:id="rId106"/>
              </p:custDataLst>
            </p:nvPr>
          </p:nvSpPr>
          <p:spPr>
            <a:xfrm>
              <a:off x="10820400" y="26955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1987" y="1790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5"/>
            <p:cNvSpPr/>
            <p:nvPr>
              <p:custDataLst>
                <p:tags r:id="rId107"/>
              </p:custDataLst>
            </p:nvPr>
          </p:nvSpPr>
          <p:spPr>
            <a:xfrm>
              <a:off x="11341231" y="2552700"/>
              <a:ext cx="145920" cy="133351"/>
            </a:xfrm>
            <a:custGeom>
              <a:avLst/>
              <a:gdLst/>
              <a:ahLst/>
              <a:cxnLst/>
              <a:rect l="0" t="0" r="0" b="0"/>
              <a:pathLst>
                <a:path w="145920" h="133351">
                  <a:moveTo>
                    <a:pt x="145919" y="0"/>
                  </a:moveTo>
                  <a:lnTo>
                    <a:pt x="145919" y="0"/>
                  </a:lnTo>
                  <a:lnTo>
                    <a:pt x="140862" y="0"/>
                  </a:lnTo>
                  <a:lnTo>
                    <a:pt x="122069" y="15208"/>
                  </a:lnTo>
                  <a:lnTo>
                    <a:pt x="85451" y="48904"/>
                  </a:lnTo>
                  <a:lnTo>
                    <a:pt x="60166" y="61165"/>
                  </a:lnTo>
                  <a:lnTo>
                    <a:pt x="47481" y="69518"/>
                  </a:lnTo>
                  <a:lnTo>
                    <a:pt x="28440" y="74220"/>
                  </a:lnTo>
                  <a:lnTo>
                    <a:pt x="15742" y="75320"/>
                  </a:lnTo>
                  <a:lnTo>
                    <a:pt x="5868" y="72987"/>
                  </a:lnTo>
                  <a:lnTo>
                    <a:pt x="1751" y="70883"/>
                  </a:lnTo>
                  <a:lnTo>
                    <a:pt x="65" y="68422"/>
                  </a:lnTo>
                  <a:lnTo>
                    <a:pt x="0" y="65723"/>
                  </a:lnTo>
                  <a:lnTo>
                    <a:pt x="2749" y="59902"/>
                  </a:lnTo>
                  <a:lnTo>
                    <a:pt x="7500" y="53787"/>
                  </a:lnTo>
                  <a:lnTo>
                    <a:pt x="18782" y="50364"/>
                  </a:lnTo>
                  <a:lnTo>
                    <a:pt x="26236" y="49451"/>
                  </a:lnTo>
                  <a:lnTo>
                    <a:pt x="42985" y="54081"/>
                  </a:lnTo>
                  <a:lnTo>
                    <a:pt x="67442" y="68587"/>
                  </a:lnTo>
                  <a:lnTo>
                    <a:pt x="94669" y="92453"/>
                  </a:lnTo>
                  <a:lnTo>
                    <a:pt x="101974" y="104943"/>
                  </a:lnTo>
                  <a:lnTo>
                    <a:pt x="11734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36"/>
            <p:cNvSpPr/>
            <p:nvPr>
              <p:custDataLst>
                <p:tags r:id="rId108"/>
              </p:custDataLst>
            </p:nvPr>
          </p:nvSpPr>
          <p:spPr>
            <a:xfrm>
              <a:off x="10834301" y="2581391"/>
              <a:ext cx="33725" cy="18935"/>
            </a:xfrm>
            <a:custGeom>
              <a:avLst/>
              <a:gdLst/>
              <a:ahLst/>
              <a:cxnLst/>
              <a:rect l="0" t="0" r="0" b="0"/>
              <a:pathLst>
                <a:path w="33725" h="18935">
                  <a:moveTo>
                    <a:pt x="24199" y="9409"/>
                  </a:moveTo>
                  <a:lnTo>
                    <a:pt x="24199" y="9409"/>
                  </a:lnTo>
                  <a:lnTo>
                    <a:pt x="19142" y="4353"/>
                  </a:lnTo>
                  <a:lnTo>
                    <a:pt x="13838" y="1870"/>
                  </a:lnTo>
                  <a:lnTo>
                    <a:pt x="601" y="0"/>
                  </a:lnTo>
                  <a:lnTo>
                    <a:pt x="0" y="1020"/>
                  </a:lnTo>
                  <a:lnTo>
                    <a:pt x="659" y="2758"/>
                  </a:lnTo>
                  <a:lnTo>
                    <a:pt x="3155" y="7511"/>
                  </a:lnTo>
                  <a:lnTo>
                    <a:pt x="4262" y="13152"/>
                  </a:lnTo>
                  <a:lnTo>
                    <a:pt x="5615" y="15079"/>
                  </a:lnTo>
                  <a:lnTo>
                    <a:pt x="7577" y="16364"/>
                  </a:lnTo>
                  <a:lnTo>
                    <a:pt x="15393" y="18173"/>
                  </a:lnTo>
                  <a:lnTo>
                    <a:pt x="33724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37"/>
            <p:cNvSpPr/>
            <p:nvPr>
              <p:custDataLst>
                <p:tags r:id="rId109"/>
              </p:custDataLst>
            </p:nvPr>
          </p:nvSpPr>
          <p:spPr>
            <a:xfrm>
              <a:off x="11572875" y="2411843"/>
              <a:ext cx="266519" cy="511234"/>
            </a:xfrm>
            <a:custGeom>
              <a:avLst/>
              <a:gdLst/>
              <a:ahLst/>
              <a:cxnLst/>
              <a:rect l="0" t="0" r="0" b="0"/>
              <a:pathLst>
                <a:path w="266519" h="511234">
                  <a:moveTo>
                    <a:pt x="123825" y="17032"/>
                  </a:moveTo>
                  <a:lnTo>
                    <a:pt x="123825" y="17032"/>
                  </a:lnTo>
                  <a:lnTo>
                    <a:pt x="128883" y="11976"/>
                  </a:lnTo>
                  <a:lnTo>
                    <a:pt x="134186" y="9493"/>
                  </a:lnTo>
                  <a:lnTo>
                    <a:pt x="177912" y="142"/>
                  </a:lnTo>
                  <a:lnTo>
                    <a:pt x="193372" y="0"/>
                  </a:lnTo>
                  <a:lnTo>
                    <a:pt x="233446" y="11366"/>
                  </a:lnTo>
                  <a:lnTo>
                    <a:pt x="244159" y="20158"/>
                  </a:lnTo>
                  <a:lnTo>
                    <a:pt x="252449" y="32180"/>
                  </a:lnTo>
                  <a:lnTo>
                    <a:pt x="263572" y="60123"/>
                  </a:lnTo>
                  <a:lnTo>
                    <a:pt x="266083" y="96687"/>
                  </a:lnTo>
                  <a:lnTo>
                    <a:pt x="266518" y="134590"/>
                  </a:lnTo>
                  <a:lnTo>
                    <a:pt x="260118" y="179836"/>
                  </a:lnTo>
                  <a:lnTo>
                    <a:pt x="259107" y="222374"/>
                  </a:lnTo>
                  <a:lnTo>
                    <a:pt x="263980" y="267434"/>
                  </a:lnTo>
                  <a:lnTo>
                    <a:pt x="264837" y="305949"/>
                  </a:lnTo>
                  <a:lnTo>
                    <a:pt x="259002" y="344644"/>
                  </a:lnTo>
                  <a:lnTo>
                    <a:pt x="256357" y="390727"/>
                  </a:lnTo>
                  <a:lnTo>
                    <a:pt x="243949" y="436424"/>
                  </a:lnTo>
                  <a:lnTo>
                    <a:pt x="234794" y="454680"/>
                  </a:lnTo>
                  <a:lnTo>
                    <a:pt x="220324" y="471849"/>
                  </a:lnTo>
                  <a:lnTo>
                    <a:pt x="192516" y="490342"/>
                  </a:lnTo>
                  <a:lnTo>
                    <a:pt x="147858" y="503988"/>
                  </a:lnTo>
                  <a:lnTo>
                    <a:pt x="101393" y="511233"/>
                  </a:lnTo>
                  <a:lnTo>
                    <a:pt x="65791" y="510948"/>
                  </a:lnTo>
                  <a:lnTo>
                    <a:pt x="0" y="50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8"/>
            <p:cNvSpPr/>
            <p:nvPr>
              <p:custDataLst>
                <p:tags r:id="rId110"/>
              </p:custDataLst>
            </p:nvPr>
          </p:nvSpPr>
          <p:spPr>
            <a:xfrm>
              <a:off x="11083548" y="2514992"/>
              <a:ext cx="155953" cy="199634"/>
            </a:xfrm>
            <a:custGeom>
              <a:avLst/>
              <a:gdLst/>
              <a:ahLst/>
              <a:cxnLst/>
              <a:rect l="0" t="0" r="0" b="0"/>
              <a:pathLst>
                <a:path w="155953" h="199634">
                  <a:moveTo>
                    <a:pt x="127377" y="9133"/>
                  </a:moveTo>
                  <a:lnTo>
                    <a:pt x="127377" y="9133"/>
                  </a:lnTo>
                  <a:lnTo>
                    <a:pt x="136511" y="0"/>
                  </a:lnTo>
                  <a:lnTo>
                    <a:pt x="136787" y="4781"/>
                  </a:lnTo>
                  <a:lnTo>
                    <a:pt x="135766" y="6231"/>
                  </a:lnTo>
                  <a:lnTo>
                    <a:pt x="134029" y="7199"/>
                  </a:lnTo>
                  <a:lnTo>
                    <a:pt x="127158" y="10390"/>
                  </a:lnTo>
                  <a:lnTo>
                    <a:pt x="94055" y="26863"/>
                  </a:lnTo>
                  <a:lnTo>
                    <a:pt x="48827" y="37338"/>
                  </a:lnTo>
                  <a:lnTo>
                    <a:pt x="9030" y="47284"/>
                  </a:lnTo>
                  <a:lnTo>
                    <a:pt x="1400" y="51841"/>
                  </a:lnTo>
                  <a:lnTo>
                    <a:pt x="0" y="55597"/>
                  </a:lnTo>
                  <a:lnTo>
                    <a:pt x="1268" y="65414"/>
                  </a:lnTo>
                  <a:lnTo>
                    <a:pt x="12988" y="82842"/>
                  </a:lnTo>
                  <a:lnTo>
                    <a:pt x="42058" y="111176"/>
                  </a:lnTo>
                  <a:lnTo>
                    <a:pt x="89271" y="152375"/>
                  </a:lnTo>
                  <a:lnTo>
                    <a:pt x="129680" y="191374"/>
                  </a:lnTo>
                  <a:lnTo>
                    <a:pt x="155952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9"/>
            <p:cNvSpPr/>
            <p:nvPr>
              <p:custDataLst>
                <p:tags r:id="rId111"/>
              </p:custDataLst>
            </p:nvPr>
          </p:nvSpPr>
          <p:spPr>
            <a:xfrm>
              <a:off x="11515725" y="2507723"/>
              <a:ext cx="56838" cy="206903"/>
            </a:xfrm>
            <a:custGeom>
              <a:avLst/>
              <a:gdLst/>
              <a:ahLst/>
              <a:cxnLst/>
              <a:rect l="0" t="0" r="0" b="0"/>
              <a:pathLst>
                <a:path w="56838" h="206903">
                  <a:moveTo>
                    <a:pt x="0" y="16402"/>
                  </a:moveTo>
                  <a:lnTo>
                    <a:pt x="0" y="16402"/>
                  </a:lnTo>
                  <a:lnTo>
                    <a:pt x="5057" y="6289"/>
                  </a:lnTo>
                  <a:lnTo>
                    <a:pt x="8663" y="3310"/>
                  </a:lnTo>
                  <a:lnTo>
                    <a:pt x="18314" y="0"/>
                  </a:lnTo>
                  <a:lnTo>
                    <a:pt x="23850" y="1234"/>
                  </a:lnTo>
                  <a:lnTo>
                    <a:pt x="35647" y="8250"/>
                  </a:lnTo>
                  <a:lnTo>
                    <a:pt x="45124" y="21245"/>
                  </a:lnTo>
                  <a:lnTo>
                    <a:pt x="54775" y="45345"/>
                  </a:lnTo>
                  <a:lnTo>
                    <a:pt x="56837" y="87202"/>
                  </a:lnTo>
                  <a:lnTo>
                    <a:pt x="56050" y="132970"/>
                  </a:lnTo>
                  <a:lnTo>
                    <a:pt x="48477" y="159949"/>
                  </a:lnTo>
                  <a:lnTo>
                    <a:pt x="1905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740"/>
          <p:cNvSpPr/>
          <p:nvPr>
            <p:custDataLst>
              <p:tags r:id="rId3"/>
            </p:custDataLst>
          </p:nvPr>
        </p:nvSpPr>
        <p:spPr>
          <a:xfrm>
            <a:off x="10182225" y="2486025"/>
            <a:ext cx="9526" cy="247651"/>
          </a:xfrm>
          <a:custGeom>
            <a:avLst/>
            <a:gdLst/>
            <a:ahLst/>
            <a:cxnLst/>
            <a:rect l="0" t="0" r="0" b="0"/>
            <a:pathLst>
              <a:path w="9526" h="247651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8202" y="35648"/>
                </a:lnTo>
                <a:lnTo>
                  <a:pt x="9134" y="69359"/>
                </a:lnTo>
                <a:lnTo>
                  <a:pt x="9410" y="112861"/>
                </a:lnTo>
                <a:lnTo>
                  <a:pt x="9473" y="146469"/>
                </a:lnTo>
                <a:lnTo>
                  <a:pt x="9509" y="192623"/>
                </a:lnTo>
                <a:lnTo>
                  <a:pt x="9525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153"/>
          <p:cNvGrpSpPr/>
          <p:nvPr/>
        </p:nvGrpSpPr>
        <p:grpSpPr>
          <a:xfrm>
            <a:off x="2781300" y="4181475"/>
            <a:ext cx="257176" cy="170826"/>
            <a:chOff x="2781300" y="4181475"/>
            <a:chExt cx="257176" cy="170826"/>
          </a:xfrm>
        </p:grpSpPr>
        <p:sp>
          <p:nvSpPr>
            <p:cNvPr id="89" name="SMARTInkShape-741"/>
            <p:cNvSpPr/>
            <p:nvPr>
              <p:custDataLst>
                <p:tags r:id="rId95"/>
              </p:custDataLst>
            </p:nvPr>
          </p:nvSpPr>
          <p:spPr>
            <a:xfrm>
              <a:off x="2781300" y="4181475"/>
              <a:ext cx="238126" cy="28314"/>
            </a:xfrm>
            <a:custGeom>
              <a:avLst/>
              <a:gdLst/>
              <a:ahLst/>
              <a:cxnLst/>
              <a:rect l="0" t="0" r="0" b="0"/>
              <a:pathLst>
                <a:path w="238126" h="28314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3175" y="25596"/>
                  </a:lnTo>
                  <a:lnTo>
                    <a:pt x="49798" y="28313"/>
                  </a:lnTo>
                  <a:lnTo>
                    <a:pt x="96307" y="25701"/>
                  </a:lnTo>
                  <a:lnTo>
                    <a:pt x="141202" y="20364"/>
                  </a:lnTo>
                  <a:lnTo>
                    <a:pt x="188249" y="1170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42"/>
            <p:cNvSpPr/>
            <p:nvPr>
              <p:custDataLst>
                <p:tags r:id="rId96"/>
              </p:custDataLst>
            </p:nvPr>
          </p:nvSpPr>
          <p:spPr>
            <a:xfrm>
              <a:off x="2813912" y="4314825"/>
              <a:ext cx="224564" cy="37476"/>
            </a:xfrm>
            <a:custGeom>
              <a:avLst/>
              <a:gdLst/>
              <a:ahLst/>
              <a:cxnLst/>
              <a:rect l="0" t="0" r="0" b="0"/>
              <a:pathLst>
                <a:path w="224564" h="37476">
                  <a:moveTo>
                    <a:pt x="5488" y="9525"/>
                  </a:moveTo>
                  <a:lnTo>
                    <a:pt x="5488" y="9525"/>
                  </a:lnTo>
                  <a:lnTo>
                    <a:pt x="432" y="19638"/>
                  </a:lnTo>
                  <a:lnTo>
                    <a:pt x="0" y="23676"/>
                  </a:lnTo>
                  <a:lnTo>
                    <a:pt x="2343" y="30984"/>
                  </a:lnTo>
                  <a:lnTo>
                    <a:pt x="15379" y="34937"/>
                  </a:lnTo>
                  <a:lnTo>
                    <a:pt x="58242" y="37475"/>
                  </a:lnTo>
                  <a:lnTo>
                    <a:pt x="96499" y="30372"/>
                  </a:lnTo>
                  <a:lnTo>
                    <a:pt x="141110" y="21817"/>
                  </a:lnTo>
                  <a:lnTo>
                    <a:pt x="181021" y="12579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54"/>
          <p:cNvGrpSpPr/>
          <p:nvPr/>
        </p:nvGrpSpPr>
        <p:grpSpPr>
          <a:xfrm>
            <a:off x="3560726" y="4000893"/>
            <a:ext cx="296900" cy="549472"/>
            <a:chOff x="3560726" y="4000893"/>
            <a:chExt cx="296900" cy="549472"/>
          </a:xfrm>
        </p:grpSpPr>
        <p:sp>
          <p:nvSpPr>
            <p:cNvPr id="92" name="SMARTInkShape-743"/>
            <p:cNvSpPr/>
            <p:nvPr>
              <p:custDataLst>
                <p:tags r:id="rId92"/>
              </p:custDataLst>
            </p:nvPr>
          </p:nvSpPr>
          <p:spPr>
            <a:xfrm>
              <a:off x="3714750" y="4000893"/>
              <a:ext cx="9526" cy="237733"/>
            </a:xfrm>
            <a:custGeom>
              <a:avLst/>
              <a:gdLst/>
              <a:ahLst/>
              <a:cxnLst/>
              <a:rect l="0" t="0" r="0" b="0"/>
              <a:pathLst>
                <a:path w="9526" h="237733">
                  <a:moveTo>
                    <a:pt x="9525" y="9132"/>
                  </a:moveTo>
                  <a:lnTo>
                    <a:pt x="9525" y="9132"/>
                  </a:lnTo>
                  <a:lnTo>
                    <a:pt x="9525" y="0"/>
                  </a:lnTo>
                  <a:lnTo>
                    <a:pt x="9525" y="45215"/>
                  </a:lnTo>
                  <a:lnTo>
                    <a:pt x="9525" y="91587"/>
                  </a:lnTo>
                  <a:lnTo>
                    <a:pt x="1986" y="137335"/>
                  </a:lnTo>
                  <a:lnTo>
                    <a:pt x="589" y="175177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44"/>
            <p:cNvSpPr/>
            <p:nvPr>
              <p:custDataLst>
                <p:tags r:id="rId93"/>
              </p:custDataLst>
            </p:nvPr>
          </p:nvSpPr>
          <p:spPr>
            <a:xfrm>
              <a:off x="3560726" y="4257675"/>
              <a:ext cx="296900" cy="18825"/>
            </a:xfrm>
            <a:custGeom>
              <a:avLst/>
              <a:gdLst/>
              <a:ahLst/>
              <a:cxnLst/>
              <a:rect l="0" t="0" r="0" b="0"/>
              <a:pathLst>
                <a:path w="296900" h="18825">
                  <a:moveTo>
                    <a:pt x="39724" y="0"/>
                  </a:moveTo>
                  <a:lnTo>
                    <a:pt x="39724" y="0"/>
                  </a:lnTo>
                  <a:lnTo>
                    <a:pt x="3951" y="16475"/>
                  </a:lnTo>
                  <a:lnTo>
                    <a:pt x="0" y="17333"/>
                  </a:lnTo>
                  <a:lnTo>
                    <a:pt x="1600" y="17906"/>
                  </a:lnTo>
                  <a:lnTo>
                    <a:pt x="40229" y="18824"/>
                  </a:lnTo>
                  <a:lnTo>
                    <a:pt x="79032" y="16161"/>
                  </a:lnTo>
                  <a:lnTo>
                    <a:pt x="121219" y="10835"/>
                  </a:lnTo>
                  <a:lnTo>
                    <a:pt x="165888" y="9784"/>
                  </a:lnTo>
                  <a:lnTo>
                    <a:pt x="211514" y="8543"/>
                  </a:lnTo>
                  <a:lnTo>
                    <a:pt x="247611" y="4060"/>
                  </a:lnTo>
                  <a:lnTo>
                    <a:pt x="2968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45"/>
            <p:cNvSpPr/>
            <p:nvPr>
              <p:custDataLst>
                <p:tags r:id="rId94"/>
              </p:custDataLst>
            </p:nvPr>
          </p:nvSpPr>
          <p:spPr>
            <a:xfrm>
              <a:off x="3677158" y="4429125"/>
              <a:ext cx="151893" cy="121240"/>
            </a:xfrm>
            <a:custGeom>
              <a:avLst/>
              <a:gdLst/>
              <a:ahLst/>
              <a:cxnLst/>
              <a:rect l="0" t="0" r="0" b="0"/>
              <a:pathLst>
                <a:path w="151893" h="121240">
                  <a:moveTo>
                    <a:pt x="18542" y="0"/>
                  </a:moveTo>
                  <a:lnTo>
                    <a:pt x="18542" y="0"/>
                  </a:lnTo>
                  <a:lnTo>
                    <a:pt x="18542" y="5488"/>
                  </a:lnTo>
                  <a:lnTo>
                    <a:pt x="18542" y="3144"/>
                  </a:lnTo>
                  <a:lnTo>
                    <a:pt x="18542" y="49919"/>
                  </a:lnTo>
                  <a:lnTo>
                    <a:pt x="17484" y="85120"/>
                  </a:lnTo>
                  <a:lnTo>
                    <a:pt x="10937" y="105772"/>
                  </a:lnTo>
                  <a:lnTo>
                    <a:pt x="1209" y="121239"/>
                  </a:lnTo>
                  <a:lnTo>
                    <a:pt x="0" y="107889"/>
                  </a:lnTo>
                  <a:lnTo>
                    <a:pt x="5363" y="95223"/>
                  </a:lnTo>
                  <a:lnTo>
                    <a:pt x="12685" y="82538"/>
                  </a:lnTo>
                  <a:lnTo>
                    <a:pt x="27884" y="45742"/>
                  </a:lnTo>
                  <a:lnTo>
                    <a:pt x="44828" y="23549"/>
                  </a:lnTo>
                  <a:lnTo>
                    <a:pt x="57036" y="15758"/>
                  </a:lnTo>
                  <a:lnTo>
                    <a:pt x="102316" y="2533"/>
                  </a:lnTo>
                  <a:lnTo>
                    <a:pt x="109316" y="1689"/>
                  </a:lnTo>
                  <a:lnTo>
                    <a:pt x="122739" y="6395"/>
                  </a:lnTo>
                  <a:lnTo>
                    <a:pt x="133644" y="14484"/>
                  </a:lnTo>
                  <a:lnTo>
                    <a:pt x="138490" y="21607"/>
                  </a:lnTo>
                  <a:lnTo>
                    <a:pt x="150227" y="57623"/>
                  </a:lnTo>
                  <a:lnTo>
                    <a:pt x="15189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55"/>
          <p:cNvGrpSpPr/>
          <p:nvPr/>
        </p:nvGrpSpPr>
        <p:grpSpPr>
          <a:xfrm>
            <a:off x="2573712" y="3820081"/>
            <a:ext cx="512389" cy="235210"/>
            <a:chOff x="2573712" y="3820081"/>
            <a:chExt cx="512389" cy="235210"/>
          </a:xfrm>
        </p:grpSpPr>
        <p:sp>
          <p:nvSpPr>
            <p:cNvPr id="96" name="SMARTInkShape-746"/>
            <p:cNvSpPr/>
            <p:nvPr>
              <p:custDataLst>
                <p:tags r:id="rId88"/>
              </p:custDataLst>
            </p:nvPr>
          </p:nvSpPr>
          <p:spPr>
            <a:xfrm>
              <a:off x="2573712" y="3830882"/>
              <a:ext cx="140914" cy="224409"/>
            </a:xfrm>
            <a:custGeom>
              <a:avLst/>
              <a:gdLst/>
              <a:ahLst/>
              <a:cxnLst/>
              <a:rect l="0" t="0" r="0" b="0"/>
              <a:pathLst>
                <a:path w="140914" h="224409">
                  <a:moveTo>
                    <a:pt x="26613" y="26743"/>
                  </a:moveTo>
                  <a:lnTo>
                    <a:pt x="26613" y="26743"/>
                  </a:lnTo>
                  <a:lnTo>
                    <a:pt x="11425" y="10496"/>
                  </a:lnTo>
                  <a:lnTo>
                    <a:pt x="8071" y="0"/>
                  </a:lnTo>
                  <a:lnTo>
                    <a:pt x="15169" y="26671"/>
                  </a:lnTo>
                  <a:lnTo>
                    <a:pt x="15177" y="41528"/>
                  </a:lnTo>
                  <a:lnTo>
                    <a:pt x="8775" y="87591"/>
                  </a:lnTo>
                  <a:lnTo>
                    <a:pt x="4900" y="134827"/>
                  </a:lnTo>
                  <a:lnTo>
                    <a:pt x="71" y="170598"/>
                  </a:lnTo>
                  <a:lnTo>
                    <a:pt x="0" y="192279"/>
                  </a:lnTo>
                  <a:lnTo>
                    <a:pt x="3496" y="205442"/>
                  </a:lnTo>
                  <a:lnTo>
                    <a:pt x="11415" y="218803"/>
                  </a:lnTo>
                  <a:lnTo>
                    <a:pt x="15422" y="221458"/>
                  </a:lnTo>
                  <a:lnTo>
                    <a:pt x="25520" y="224408"/>
                  </a:lnTo>
                  <a:lnTo>
                    <a:pt x="56854" y="218697"/>
                  </a:lnTo>
                  <a:lnTo>
                    <a:pt x="99392" y="208821"/>
                  </a:lnTo>
                  <a:lnTo>
                    <a:pt x="121555" y="206987"/>
                  </a:lnTo>
                  <a:lnTo>
                    <a:pt x="140913" y="19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47"/>
            <p:cNvSpPr/>
            <p:nvPr>
              <p:custDataLst>
                <p:tags r:id="rId89"/>
              </p:custDataLst>
            </p:nvPr>
          </p:nvSpPr>
          <p:spPr>
            <a:xfrm>
              <a:off x="2743825" y="3887917"/>
              <a:ext cx="95224" cy="124883"/>
            </a:xfrm>
            <a:custGeom>
              <a:avLst/>
              <a:gdLst/>
              <a:ahLst/>
              <a:cxnLst/>
              <a:rect l="0" t="0" r="0" b="0"/>
              <a:pathLst>
                <a:path w="95224" h="124883">
                  <a:moveTo>
                    <a:pt x="66050" y="17333"/>
                  </a:moveTo>
                  <a:lnTo>
                    <a:pt x="66050" y="17333"/>
                  </a:lnTo>
                  <a:lnTo>
                    <a:pt x="66050" y="12276"/>
                  </a:lnTo>
                  <a:lnTo>
                    <a:pt x="63228" y="6972"/>
                  </a:lnTo>
                  <a:lnTo>
                    <a:pt x="60994" y="4076"/>
                  </a:lnTo>
                  <a:lnTo>
                    <a:pt x="55689" y="858"/>
                  </a:lnTo>
                  <a:lnTo>
                    <a:pt x="52792" y="0"/>
                  </a:lnTo>
                  <a:lnTo>
                    <a:pt x="33547" y="8904"/>
                  </a:lnTo>
                  <a:lnTo>
                    <a:pt x="22323" y="19232"/>
                  </a:lnTo>
                  <a:lnTo>
                    <a:pt x="10055" y="39768"/>
                  </a:lnTo>
                  <a:lnTo>
                    <a:pt x="1485" y="65039"/>
                  </a:lnTo>
                  <a:lnTo>
                    <a:pt x="0" y="86854"/>
                  </a:lnTo>
                  <a:lnTo>
                    <a:pt x="5297" y="101500"/>
                  </a:lnTo>
                  <a:lnTo>
                    <a:pt x="14707" y="114007"/>
                  </a:lnTo>
                  <a:lnTo>
                    <a:pt x="25945" y="123094"/>
                  </a:lnTo>
                  <a:lnTo>
                    <a:pt x="32963" y="124882"/>
                  </a:lnTo>
                  <a:lnTo>
                    <a:pt x="49228" y="124047"/>
                  </a:lnTo>
                  <a:lnTo>
                    <a:pt x="64218" y="117325"/>
                  </a:lnTo>
                  <a:lnTo>
                    <a:pt x="77936" y="106224"/>
                  </a:lnTo>
                  <a:lnTo>
                    <a:pt x="91088" y="90707"/>
                  </a:lnTo>
                  <a:lnTo>
                    <a:pt x="94384" y="83182"/>
                  </a:lnTo>
                  <a:lnTo>
                    <a:pt x="95223" y="69177"/>
                  </a:lnTo>
                  <a:lnTo>
                    <a:pt x="89746" y="44336"/>
                  </a:lnTo>
                  <a:lnTo>
                    <a:pt x="81520" y="31804"/>
                  </a:lnTo>
                  <a:lnTo>
                    <a:pt x="56525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48"/>
            <p:cNvSpPr/>
            <p:nvPr>
              <p:custDataLst>
                <p:tags r:id="rId90"/>
              </p:custDataLst>
            </p:nvPr>
          </p:nvSpPr>
          <p:spPr>
            <a:xfrm>
              <a:off x="2938023" y="3820081"/>
              <a:ext cx="148078" cy="216465"/>
            </a:xfrm>
            <a:custGeom>
              <a:avLst/>
              <a:gdLst/>
              <a:ahLst/>
              <a:cxnLst/>
              <a:rect l="0" t="0" r="0" b="0"/>
              <a:pathLst>
                <a:path w="148078" h="216465">
                  <a:moveTo>
                    <a:pt x="148077" y="47069"/>
                  </a:moveTo>
                  <a:lnTo>
                    <a:pt x="148077" y="47069"/>
                  </a:lnTo>
                  <a:lnTo>
                    <a:pt x="148077" y="33812"/>
                  </a:lnTo>
                  <a:lnTo>
                    <a:pt x="145255" y="27771"/>
                  </a:lnTo>
                  <a:lnTo>
                    <a:pt x="143021" y="24679"/>
                  </a:lnTo>
                  <a:lnTo>
                    <a:pt x="104224" y="3667"/>
                  </a:lnTo>
                  <a:lnTo>
                    <a:pt x="74712" y="0"/>
                  </a:lnTo>
                  <a:lnTo>
                    <a:pt x="50845" y="4665"/>
                  </a:lnTo>
                  <a:lnTo>
                    <a:pt x="33778" y="12751"/>
                  </a:lnTo>
                  <a:lnTo>
                    <a:pt x="30603" y="17840"/>
                  </a:lnTo>
                  <a:lnTo>
                    <a:pt x="25507" y="45999"/>
                  </a:lnTo>
                  <a:lnTo>
                    <a:pt x="19443" y="82371"/>
                  </a:lnTo>
                  <a:lnTo>
                    <a:pt x="14600" y="128204"/>
                  </a:lnTo>
                  <a:lnTo>
                    <a:pt x="5108" y="173387"/>
                  </a:lnTo>
                  <a:lnTo>
                    <a:pt x="0" y="191858"/>
                  </a:lnTo>
                  <a:lnTo>
                    <a:pt x="2185" y="200673"/>
                  </a:lnTo>
                  <a:lnTo>
                    <a:pt x="9364" y="211585"/>
                  </a:lnTo>
                  <a:lnTo>
                    <a:pt x="17988" y="215437"/>
                  </a:lnTo>
                  <a:lnTo>
                    <a:pt x="23251" y="216464"/>
                  </a:lnTo>
                  <a:lnTo>
                    <a:pt x="57456" y="210138"/>
                  </a:lnTo>
                  <a:lnTo>
                    <a:pt x="100452" y="180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49"/>
            <p:cNvSpPr/>
            <p:nvPr>
              <p:custDataLst>
                <p:tags r:id="rId91"/>
              </p:custDataLst>
            </p:nvPr>
          </p:nvSpPr>
          <p:spPr>
            <a:xfrm>
              <a:off x="2919119" y="3943350"/>
              <a:ext cx="128882" cy="19051"/>
            </a:xfrm>
            <a:custGeom>
              <a:avLst/>
              <a:gdLst/>
              <a:ahLst/>
              <a:cxnLst/>
              <a:rect l="0" t="0" r="0" b="0"/>
              <a:pathLst>
                <a:path w="128882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627" y="17992"/>
                  </a:lnTo>
                  <a:lnTo>
                    <a:pt x="6968" y="13994"/>
                  </a:lnTo>
                  <a:lnTo>
                    <a:pt x="42664" y="10849"/>
                  </a:lnTo>
                  <a:lnTo>
                    <a:pt x="128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750"/>
          <p:cNvSpPr/>
          <p:nvPr>
            <p:custDataLst>
              <p:tags r:id="rId4"/>
            </p:custDataLst>
          </p:nvPr>
        </p:nvSpPr>
        <p:spPr>
          <a:xfrm>
            <a:off x="4215040" y="3966437"/>
            <a:ext cx="328386" cy="396014"/>
          </a:xfrm>
          <a:custGeom>
            <a:avLst/>
            <a:gdLst/>
            <a:ahLst/>
            <a:cxnLst/>
            <a:rect l="0" t="0" r="0" b="0"/>
            <a:pathLst>
              <a:path w="328386" h="396014">
                <a:moveTo>
                  <a:pt x="252185" y="5488"/>
                </a:moveTo>
                <a:lnTo>
                  <a:pt x="252185" y="5488"/>
                </a:lnTo>
                <a:lnTo>
                  <a:pt x="269518" y="5488"/>
                </a:lnTo>
                <a:lnTo>
                  <a:pt x="270091" y="4430"/>
                </a:lnTo>
                <a:lnTo>
                  <a:pt x="270896" y="0"/>
                </a:lnTo>
                <a:lnTo>
                  <a:pt x="271085" y="2344"/>
                </a:lnTo>
                <a:lnTo>
                  <a:pt x="265524" y="6913"/>
                </a:lnTo>
                <a:lnTo>
                  <a:pt x="225641" y="28096"/>
                </a:lnTo>
                <a:lnTo>
                  <a:pt x="187597" y="48681"/>
                </a:lnTo>
                <a:lnTo>
                  <a:pt x="140179" y="72581"/>
                </a:lnTo>
                <a:lnTo>
                  <a:pt x="99876" y="89103"/>
                </a:lnTo>
                <a:lnTo>
                  <a:pt x="60606" y="113648"/>
                </a:lnTo>
                <a:lnTo>
                  <a:pt x="18974" y="145216"/>
                </a:lnTo>
                <a:lnTo>
                  <a:pt x="16278" y="151556"/>
                </a:lnTo>
                <a:lnTo>
                  <a:pt x="16597" y="157900"/>
                </a:lnTo>
                <a:lnTo>
                  <a:pt x="18926" y="164246"/>
                </a:lnTo>
                <a:lnTo>
                  <a:pt x="24712" y="169535"/>
                </a:lnTo>
                <a:lnTo>
                  <a:pt x="54140" y="182035"/>
                </a:lnTo>
                <a:lnTo>
                  <a:pt x="95903" y="192442"/>
                </a:lnTo>
                <a:lnTo>
                  <a:pt x="138616" y="202228"/>
                </a:lnTo>
                <a:lnTo>
                  <a:pt x="185815" y="218199"/>
                </a:lnTo>
                <a:lnTo>
                  <a:pt x="204063" y="227734"/>
                </a:lnTo>
                <a:lnTo>
                  <a:pt x="209631" y="234086"/>
                </a:lnTo>
                <a:lnTo>
                  <a:pt x="211116" y="237262"/>
                </a:lnTo>
                <a:lnTo>
                  <a:pt x="207872" y="240437"/>
                </a:lnTo>
                <a:lnTo>
                  <a:pt x="160958" y="261605"/>
                </a:lnTo>
                <a:lnTo>
                  <a:pt x="123790" y="282106"/>
                </a:lnTo>
                <a:lnTo>
                  <a:pt x="89612" y="296881"/>
                </a:lnTo>
                <a:lnTo>
                  <a:pt x="49028" y="313136"/>
                </a:lnTo>
                <a:lnTo>
                  <a:pt x="8620" y="331468"/>
                </a:lnTo>
                <a:lnTo>
                  <a:pt x="908" y="337108"/>
                </a:lnTo>
                <a:lnTo>
                  <a:pt x="0" y="342985"/>
                </a:lnTo>
                <a:lnTo>
                  <a:pt x="3628" y="349019"/>
                </a:lnTo>
                <a:lnTo>
                  <a:pt x="10281" y="355159"/>
                </a:lnTo>
                <a:lnTo>
                  <a:pt x="44925" y="368856"/>
                </a:lnTo>
                <a:lnTo>
                  <a:pt x="79284" y="373360"/>
                </a:lnTo>
                <a:lnTo>
                  <a:pt x="115015" y="376420"/>
                </a:lnTo>
                <a:lnTo>
                  <a:pt x="154039" y="383035"/>
                </a:lnTo>
                <a:lnTo>
                  <a:pt x="190884" y="385464"/>
                </a:lnTo>
                <a:lnTo>
                  <a:pt x="232315" y="389108"/>
                </a:lnTo>
                <a:lnTo>
                  <a:pt x="271073" y="394649"/>
                </a:lnTo>
                <a:lnTo>
                  <a:pt x="328385" y="3960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157"/>
          <p:cNvGrpSpPr/>
          <p:nvPr/>
        </p:nvGrpSpPr>
        <p:grpSpPr>
          <a:xfrm>
            <a:off x="4871346" y="3886539"/>
            <a:ext cx="2646233" cy="514012"/>
            <a:chOff x="4871346" y="3886539"/>
            <a:chExt cx="2646233" cy="514012"/>
          </a:xfrm>
        </p:grpSpPr>
        <p:sp>
          <p:nvSpPr>
            <p:cNvPr id="102" name="SMARTInkShape-751"/>
            <p:cNvSpPr/>
            <p:nvPr>
              <p:custDataLst>
                <p:tags r:id="rId74"/>
              </p:custDataLst>
            </p:nvPr>
          </p:nvSpPr>
          <p:spPr>
            <a:xfrm>
              <a:off x="4871346" y="3945067"/>
              <a:ext cx="242256" cy="395765"/>
            </a:xfrm>
            <a:custGeom>
              <a:avLst/>
              <a:gdLst/>
              <a:ahLst/>
              <a:cxnLst/>
              <a:rect l="0" t="0" r="0" b="0"/>
              <a:pathLst>
                <a:path w="242256" h="395765">
                  <a:moveTo>
                    <a:pt x="234054" y="17333"/>
                  </a:moveTo>
                  <a:lnTo>
                    <a:pt x="234054" y="17333"/>
                  </a:lnTo>
                  <a:lnTo>
                    <a:pt x="242255" y="17333"/>
                  </a:lnTo>
                  <a:lnTo>
                    <a:pt x="238130" y="17333"/>
                  </a:lnTo>
                  <a:lnTo>
                    <a:pt x="236771" y="16275"/>
                  </a:lnTo>
                  <a:lnTo>
                    <a:pt x="229355" y="4076"/>
                  </a:lnTo>
                  <a:lnTo>
                    <a:pt x="223852" y="858"/>
                  </a:lnTo>
                  <a:lnTo>
                    <a:pt x="220902" y="0"/>
                  </a:lnTo>
                  <a:lnTo>
                    <a:pt x="201582" y="3848"/>
                  </a:lnTo>
                  <a:lnTo>
                    <a:pt x="156188" y="20718"/>
                  </a:lnTo>
                  <a:lnTo>
                    <a:pt x="116959" y="44633"/>
                  </a:lnTo>
                  <a:lnTo>
                    <a:pt x="75616" y="84144"/>
                  </a:lnTo>
                  <a:lnTo>
                    <a:pt x="46417" y="120558"/>
                  </a:lnTo>
                  <a:lnTo>
                    <a:pt x="28056" y="162316"/>
                  </a:lnTo>
                  <a:lnTo>
                    <a:pt x="15053" y="203232"/>
                  </a:lnTo>
                  <a:lnTo>
                    <a:pt x="9720" y="220605"/>
                  </a:lnTo>
                  <a:lnTo>
                    <a:pt x="6297" y="266252"/>
                  </a:lnTo>
                  <a:lnTo>
                    <a:pt x="5704" y="306281"/>
                  </a:lnTo>
                  <a:lnTo>
                    <a:pt x="2706" y="343189"/>
                  </a:lnTo>
                  <a:lnTo>
                    <a:pt x="0" y="360066"/>
                  </a:lnTo>
                  <a:lnTo>
                    <a:pt x="2324" y="374622"/>
                  </a:lnTo>
                  <a:lnTo>
                    <a:pt x="9584" y="389661"/>
                  </a:lnTo>
                  <a:lnTo>
                    <a:pt x="14557" y="392552"/>
                  </a:lnTo>
                  <a:lnTo>
                    <a:pt x="28550" y="395764"/>
                  </a:lnTo>
                  <a:lnTo>
                    <a:pt x="54278" y="392515"/>
                  </a:lnTo>
                  <a:lnTo>
                    <a:pt x="98967" y="381757"/>
                  </a:lnTo>
                  <a:lnTo>
                    <a:pt x="138289" y="377194"/>
                  </a:lnTo>
                  <a:lnTo>
                    <a:pt x="179389" y="371227"/>
                  </a:lnTo>
                  <a:lnTo>
                    <a:pt x="215004" y="36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52"/>
            <p:cNvSpPr/>
            <p:nvPr>
              <p:custDataLst>
                <p:tags r:id="rId75"/>
              </p:custDataLst>
            </p:nvPr>
          </p:nvSpPr>
          <p:spPr>
            <a:xfrm>
              <a:off x="4890362" y="4171950"/>
              <a:ext cx="205514" cy="47626"/>
            </a:xfrm>
            <a:custGeom>
              <a:avLst/>
              <a:gdLst/>
              <a:ahLst/>
              <a:cxnLst/>
              <a:rect l="0" t="0" r="0" b="0"/>
              <a:pathLst>
                <a:path w="205514" h="47626">
                  <a:moveTo>
                    <a:pt x="5488" y="47625"/>
                  </a:moveTo>
                  <a:lnTo>
                    <a:pt x="5488" y="47625"/>
                  </a:lnTo>
                  <a:lnTo>
                    <a:pt x="0" y="47625"/>
                  </a:lnTo>
                  <a:lnTo>
                    <a:pt x="2344" y="47625"/>
                  </a:lnTo>
                  <a:lnTo>
                    <a:pt x="38980" y="37264"/>
                  </a:lnTo>
                  <a:lnTo>
                    <a:pt x="85835" y="25235"/>
                  </a:lnTo>
                  <a:lnTo>
                    <a:pt x="129309" y="12667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53"/>
            <p:cNvSpPr/>
            <p:nvPr>
              <p:custDataLst>
                <p:tags r:id="rId76"/>
              </p:custDataLst>
            </p:nvPr>
          </p:nvSpPr>
          <p:spPr>
            <a:xfrm>
              <a:off x="5288244" y="3915400"/>
              <a:ext cx="213170" cy="402048"/>
            </a:xfrm>
            <a:custGeom>
              <a:avLst/>
              <a:gdLst/>
              <a:ahLst/>
              <a:cxnLst/>
              <a:rect l="0" t="0" r="0" b="0"/>
              <a:pathLst>
                <a:path w="213170" h="402048">
                  <a:moveTo>
                    <a:pt x="207681" y="27950"/>
                  </a:moveTo>
                  <a:lnTo>
                    <a:pt x="207681" y="27950"/>
                  </a:lnTo>
                  <a:lnTo>
                    <a:pt x="212737" y="27950"/>
                  </a:lnTo>
                  <a:lnTo>
                    <a:pt x="213169" y="25833"/>
                  </a:lnTo>
                  <a:lnTo>
                    <a:pt x="210825" y="17837"/>
                  </a:lnTo>
                  <a:lnTo>
                    <a:pt x="200612" y="10050"/>
                  </a:lnTo>
                  <a:lnTo>
                    <a:pt x="186547" y="4119"/>
                  </a:lnTo>
                  <a:lnTo>
                    <a:pt x="153850" y="0"/>
                  </a:lnTo>
                  <a:lnTo>
                    <a:pt x="121789" y="7103"/>
                  </a:lnTo>
                  <a:lnTo>
                    <a:pt x="75457" y="24896"/>
                  </a:lnTo>
                  <a:lnTo>
                    <a:pt x="53935" y="40321"/>
                  </a:lnTo>
                  <a:lnTo>
                    <a:pt x="43041" y="52499"/>
                  </a:lnTo>
                  <a:lnTo>
                    <a:pt x="34672" y="68494"/>
                  </a:lnTo>
                  <a:lnTo>
                    <a:pt x="33068" y="89008"/>
                  </a:lnTo>
                  <a:lnTo>
                    <a:pt x="35293" y="124358"/>
                  </a:lnTo>
                  <a:lnTo>
                    <a:pt x="38775" y="164465"/>
                  </a:lnTo>
                  <a:lnTo>
                    <a:pt x="41595" y="191282"/>
                  </a:lnTo>
                  <a:lnTo>
                    <a:pt x="37604" y="231389"/>
                  </a:lnTo>
                  <a:lnTo>
                    <a:pt x="33816" y="267086"/>
                  </a:lnTo>
                  <a:lnTo>
                    <a:pt x="23055" y="306962"/>
                  </a:lnTo>
                  <a:lnTo>
                    <a:pt x="7593" y="352167"/>
                  </a:lnTo>
                  <a:lnTo>
                    <a:pt x="0" y="384916"/>
                  </a:lnTo>
                  <a:lnTo>
                    <a:pt x="1783" y="395799"/>
                  </a:lnTo>
                  <a:lnTo>
                    <a:pt x="3741" y="400183"/>
                  </a:lnTo>
                  <a:lnTo>
                    <a:pt x="8221" y="402047"/>
                  </a:lnTo>
                  <a:lnTo>
                    <a:pt x="52141" y="399979"/>
                  </a:lnTo>
                  <a:lnTo>
                    <a:pt x="94954" y="396676"/>
                  </a:lnTo>
                  <a:lnTo>
                    <a:pt x="134667" y="389734"/>
                  </a:lnTo>
                  <a:lnTo>
                    <a:pt x="169581" y="38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54"/>
            <p:cNvSpPr/>
            <p:nvPr>
              <p:custDataLst>
                <p:tags r:id="rId77"/>
              </p:custDataLst>
            </p:nvPr>
          </p:nvSpPr>
          <p:spPr>
            <a:xfrm>
              <a:off x="5662770" y="4010219"/>
              <a:ext cx="195106" cy="28382"/>
            </a:xfrm>
            <a:custGeom>
              <a:avLst/>
              <a:gdLst/>
              <a:ahLst/>
              <a:cxnLst/>
              <a:rect l="0" t="0" r="0" b="0"/>
              <a:pathLst>
                <a:path w="195106" h="28382">
                  <a:moveTo>
                    <a:pt x="14130" y="28381"/>
                  </a:moveTo>
                  <a:lnTo>
                    <a:pt x="14130" y="28381"/>
                  </a:lnTo>
                  <a:lnTo>
                    <a:pt x="9074" y="28381"/>
                  </a:lnTo>
                  <a:lnTo>
                    <a:pt x="3769" y="25559"/>
                  </a:lnTo>
                  <a:lnTo>
                    <a:pt x="873" y="23325"/>
                  </a:lnTo>
                  <a:lnTo>
                    <a:pt x="0" y="20777"/>
                  </a:lnTo>
                  <a:lnTo>
                    <a:pt x="477" y="18020"/>
                  </a:lnTo>
                  <a:lnTo>
                    <a:pt x="1853" y="15124"/>
                  </a:lnTo>
                  <a:lnTo>
                    <a:pt x="4887" y="13193"/>
                  </a:lnTo>
                  <a:lnTo>
                    <a:pt x="44542" y="3124"/>
                  </a:lnTo>
                  <a:lnTo>
                    <a:pt x="83990" y="461"/>
                  </a:lnTo>
                  <a:lnTo>
                    <a:pt x="122671" y="0"/>
                  </a:lnTo>
                  <a:lnTo>
                    <a:pt x="159180" y="2686"/>
                  </a:lnTo>
                  <a:lnTo>
                    <a:pt x="195105" y="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55"/>
            <p:cNvSpPr/>
            <p:nvPr>
              <p:custDataLst>
                <p:tags r:id="rId78"/>
              </p:custDataLst>
            </p:nvPr>
          </p:nvSpPr>
          <p:spPr>
            <a:xfrm>
              <a:off x="5618196" y="4267200"/>
              <a:ext cx="249205" cy="37476"/>
            </a:xfrm>
            <a:custGeom>
              <a:avLst/>
              <a:gdLst/>
              <a:ahLst/>
              <a:cxnLst/>
              <a:rect l="0" t="0" r="0" b="0"/>
              <a:pathLst>
                <a:path w="249205" h="37476">
                  <a:moveTo>
                    <a:pt x="30129" y="9525"/>
                  </a:moveTo>
                  <a:lnTo>
                    <a:pt x="30129" y="9525"/>
                  </a:lnTo>
                  <a:lnTo>
                    <a:pt x="9406" y="27425"/>
                  </a:lnTo>
                  <a:lnTo>
                    <a:pt x="811" y="33356"/>
                  </a:lnTo>
                  <a:lnTo>
                    <a:pt x="0" y="34937"/>
                  </a:lnTo>
                  <a:lnTo>
                    <a:pt x="518" y="35992"/>
                  </a:lnTo>
                  <a:lnTo>
                    <a:pt x="11360" y="37475"/>
                  </a:lnTo>
                  <a:lnTo>
                    <a:pt x="58009" y="30479"/>
                  </a:lnTo>
                  <a:lnTo>
                    <a:pt x="96666" y="23894"/>
                  </a:lnTo>
                  <a:lnTo>
                    <a:pt x="138051" y="18949"/>
                  </a:lnTo>
                  <a:lnTo>
                    <a:pt x="183109" y="12788"/>
                  </a:lnTo>
                  <a:lnTo>
                    <a:pt x="249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56"/>
            <p:cNvSpPr/>
            <p:nvPr>
              <p:custDataLst>
                <p:tags r:id="rId79"/>
              </p:custDataLst>
            </p:nvPr>
          </p:nvSpPr>
          <p:spPr>
            <a:xfrm>
              <a:off x="6048981" y="3981958"/>
              <a:ext cx="142270" cy="275718"/>
            </a:xfrm>
            <a:custGeom>
              <a:avLst/>
              <a:gdLst/>
              <a:ahLst/>
              <a:cxnLst/>
              <a:rect l="0" t="0" r="0" b="0"/>
              <a:pathLst>
                <a:path w="142270" h="275718">
                  <a:moveTo>
                    <a:pt x="142269" y="18542"/>
                  </a:moveTo>
                  <a:lnTo>
                    <a:pt x="142269" y="18542"/>
                  </a:lnTo>
                  <a:lnTo>
                    <a:pt x="142269" y="13486"/>
                  </a:lnTo>
                  <a:lnTo>
                    <a:pt x="139447" y="8181"/>
                  </a:lnTo>
                  <a:lnTo>
                    <a:pt x="137213" y="5285"/>
                  </a:lnTo>
                  <a:lnTo>
                    <a:pt x="131908" y="2067"/>
                  </a:lnTo>
                  <a:lnTo>
                    <a:pt x="119879" y="0"/>
                  </a:lnTo>
                  <a:lnTo>
                    <a:pt x="113621" y="2540"/>
                  </a:lnTo>
                  <a:lnTo>
                    <a:pt x="70006" y="35153"/>
                  </a:lnTo>
                  <a:lnTo>
                    <a:pt x="37594" y="76625"/>
                  </a:lnTo>
                  <a:lnTo>
                    <a:pt x="13361" y="117952"/>
                  </a:lnTo>
                  <a:lnTo>
                    <a:pt x="2467" y="160044"/>
                  </a:lnTo>
                  <a:lnTo>
                    <a:pt x="0" y="199246"/>
                  </a:lnTo>
                  <a:lnTo>
                    <a:pt x="8130" y="218446"/>
                  </a:lnTo>
                  <a:lnTo>
                    <a:pt x="29107" y="246530"/>
                  </a:lnTo>
                  <a:lnTo>
                    <a:pt x="55234" y="263776"/>
                  </a:lnTo>
                  <a:lnTo>
                    <a:pt x="89788" y="272179"/>
                  </a:lnTo>
                  <a:lnTo>
                    <a:pt x="132744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57"/>
            <p:cNvSpPr/>
            <p:nvPr>
              <p:custDataLst>
                <p:tags r:id="rId80"/>
              </p:custDataLst>
            </p:nvPr>
          </p:nvSpPr>
          <p:spPr>
            <a:xfrm>
              <a:off x="6257925" y="4053045"/>
              <a:ext cx="133351" cy="185581"/>
            </a:xfrm>
            <a:custGeom>
              <a:avLst/>
              <a:gdLst/>
              <a:ahLst/>
              <a:cxnLst/>
              <a:rect l="0" t="0" r="0" b="0"/>
              <a:pathLst>
                <a:path w="133351" h="18558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1058" y="2770"/>
                  </a:lnTo>
                  <a:lnTo>
                    <a:pt x="5056" y="3790"/>
                  </a:lnTo>
                  <a:lnTo>
                    <a:pt x="40407" y="47388"/>
                  </a:lnTo>
                  <a:lnTo>
                    <a:pt x="63956" y="86786"/>
                  </a:lnTo>
                  <a:lnTo>
                    <a:pt x="92488" y="131844"/>
                  </a:lnTo>
                  <a:lnTo>
                    <a:pt x="13335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58"/>
            <p:cNvSpPr/>
            <p:nvPr>
              <p:custDataLst>
                <p:tags r:id="rId81"/>
              </p:custDataLst>
            </p:nvPr>
          </p:nvSpPr>
          <p:spPr>
            <a:xfrm>
              <a:off x="6276975" y="4020874"/>
              <a:ext cx="152401" cy="236802"/>
            </a:xfrm>
            <a:custGeom>
              <a:avLst/>
              <a:gdLst/>
              <a:ahLst/>
              <a:cxnLst/>
              <a:rect l="0" t="0" r="0" b="0"/>
              <a:pathLst>
                <a:path w="152401" h="236802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5"/>
                  </a:lnTo>
                  <a:lnTo>
                    <a:pt x="150283" y="1655"/>
                  </a:lnTo>
                  <a:lnTo>
                    <a:pt x="142287" y="0"/>
                  </a:lnTo>
                  <a:lnTo>
                    <a:pt x="138249" y="1675"/>
                  </a:lnTo>
                  <a:lnTo>
                    <a:pt x="111080" y="31247"/>
                  </a:lnTo>
                  <a:lnTo>
                    <a:pt x="81571" y="77261"/>
                  </a:lnTo>
                  <a:lnTo>
                    <a:pt x="59779" y="117954"/>
                  </a:lnTo>
                  <a:lnTo>
                    <a:pt x="39913" y="157116"/>
                  </a:lnTo>
                  <a:lnTo>
                    <a:pt x="8112" y="204187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59"/>
            <p:cNvSpPr/>
            <p:nvPr>
              <p:custDataLst>
                <p:tags r:id="rId82"/>
              </p:custDataLst>
            </p:nvPr>
          </p:nvSpPr>
          <p:spPr>
            <a:xfrm>
              <a:off x="6467868" y="4238625"/>
              <a:ext cx="9133" cy="66676"/>
            </a:xfrm>
            <a:custGeom>
              <a:avLst/>
              <a:gdLst/>
              <a:ahLst/>
              <a:cxnLst/>
              <a:rect l="0" t="0" r="0" b="0"/>
              <a:pathLst>
                <a:path w="9133" h="6667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6310" y="10361"/>
                  </a:lnTo>
                  <a:lnTo>
                    <a:pt x="4076" y="13257"/>
                  </a:lnTo>
                  <a:lnTo>
                    <a:pt x="1593" y="22120"/>
                  </a:lnTo>
                  <a:lnTo>
                    <a:pt x="0" y="40000"/>
                  </a:lnTo>
                  <a:lnTo>
                    <a:pt x="9132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60"/>
            <p:cNvSpPr/>
            <p:nvPr>
              <p:custDataLst>
                <p:tags r:id="rId83"/>
              </p:custDataLst>
            </p:nvPr>
          </p:nvSpPr>
          <p:spPr>
            <a:xfrm>
              <a:off x="6460598" y="4128362"/>
              <a:ext cx="25928" cy="24539"/>
            </a:xfrm>
            <a:custGeom>
              <a:avLst/>
              <a:gdLst/>
              <a:ahLst/>
              <a:cxnLst/>
              <a:rect l="0" t="0" r="0" b="0"/>
              <a:pathLst>
                <a:path w="25928" h="24539">
                  <a:moveTo>
                    <a:pt x="16402" y="5488"/>
                  </a:moveTo>
                  <a:lnTo>
                    <a:pt x="16402" y="5488"/>
                  </a:lnTo>
                  <a:lnTo>
                    <a:pt x="16402" y="432"/>
                  </a:lnTo>
                  <a:lnTo>
                    <a:pt x="14285" y="0"/>
                  </a:lnTo>
                  <a:lnTo>
                    <a:pt x="0" y="4556"/>
                  </a:lnTo>
                  <a:lnTo>
                    <a:pt x="175" y="5925"/>
                  </a:lnTo>
                  <a:lnTo>
                    <a:pt x="10841" y="18664"/>
                  </a:lnTo>
                  <a:lnTo>
                    <a:pt x="25927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61"/>
            <p:cNvSpPr/>
            <p:nvPr>
              <p:custDataLst>
                <p:tags r:id="rId84"/>
              </p:custDataLst>
            </p:nvPr>
          </p:nvSpPr>
          <p:spPr>
            <a:xfrm>
              <a:off x="6662721" y="4030792"/>
              <a:ext cx="193172" cy="198309"/>
            </a:xfrm>
            <a:custGeom>
              <a:avLst/>
              <a:gdLst/>
              <a:ahLst/>
              <a:cxnLst/>
              <a:rect l="0" t="0" r="0" b="0"/>
              <a:pathLst>
                <a:path w="193172" h="198309">
                  <a:moveTo>
                    <a:pt x="166704" y="17333"/>
                  </a:moveTo>
                  <a:lnTo>
                    <a:pt x="166704" y="17333"/>
                  </a:lnTo>
                  <a:lnTo>
                    <a:pt x="193171" y="0"/>
                  </a:lnTo>
                  <a:lnTo>
                    <a:pt x="184541" y="8904"/>
                  </a:lnTo>
                  <a:lnTo>
                    <a:pt x="140009" y="34144"/>
                  </a:lnTo>
                  <a:lnTo>
                    <a:pt x="100713" y="53423"/>
                  </a:lnTo>
                  <a:lnTo>
                    <a:pt x="59040" y="71043"/>
                  </a:lnTo>
                  <a:lnTo>
                    <a:pt x="13923" y="87148"/>
                  </a:lnTo>
                  <a:lnTo>
                    <a:pt x="7701" y="91393"/>
                  </a:lnTo>
                  <a:lnTo>
                    <a:pt x="3552" y="96340"/>
                  </a:lnTo>
                  <a:lnTo>
                    <a:pt x="785" y="101754"/>
                  </a:lnTo>
                  <a:lnTo>
                    <a:pt x="0" y="107481"/>
                  </a:lnTo>
                  <a:lnTo>
                    <a:pt x="1950" y="119487"/>
                  </a:lnTo>
                  <a:lnTo>
                    <a:pt x="6068" y="124594"/>
                  </a:lnTo>
                  <a:lnTo>
                    <a:pt x="39247" y="143824"/>
                  </a:lnTo>
                  <a:lnTo>
                    <a:pt x="84577" y="162963"/>
                  </a:lnTo>
                  <a:lnTo>
                    <a:pt x="120145" y="177252"/>
                  </a:lnTo>
                  <a:lnTo>
                    <a:pt x="185754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62"/>
            <p:cNvSpPr/>
            <p:nvPr>
              <p:custDataLst>
                <p:tags r:id="rId85"/>
              </p:custDataLst>
            </p:nvPr>
          </p:nvSpPr>
          <p:spPr>
            <a:xfrm>
              <a:off x="6937180" y="4030792"/>
              <a:ext cx="205786" cy="188784"/>
            </a:xfrm>
            <a:custGeom>
              <a:avLst/>
              <a:gdLst/>
              <a:ahLst/>
              <a:cxnLst/>
              <a:rect l="0" t="0" r="0" b="0"/>
              <a:pathLst>
                <a:path w="205786" h="188784">
                  <a:moveTo>
                    <a:pt x="187520" y="17333"/>
                  </a:moveTo>
                  <a:lnTo>
                    <a:pt x="187520" y="17333"/>
                  </a:lnTo>
                  <a:lnTo>
                    <a:pt x="197633" y="12277"/>
                  </a:lnTo>
                  <a:lnTo>
                    <a:pt x="200612" y="9729"/>
                  </a:lnTo>
                  <a:lnTo>
                    <a:pt x="205785" y="0"/>
                  </a:lnTo>
                  <a:lnTo>
                    <a:pt x="201281" y="3848"/>
                  </a:lnTo>
                  <a:lnTo>
                    <a:pt x="160576" y="49341"/>
                  </a:lnTo>
                  <a:lnTo>
                    <a:pt x="115483" y="89991"/>
                  </a:lnTo>
                  <a:lnTo>
                    <a:pt x="96914" y="106007"/>
                  </a:lnTo>
                  <a:lnTo>
                    <a:pt x="71774" y="116867"/>
                  </a:lnTo>
                  <a:lnTo>
                    <a:pt x="44217" y="119497"/>
                  </a:lnTo>
                  <a:lnTo>
                    <a:pt x="18060" y="114044"/>
                  </a:lnTo>
                  <a:lnTo>
                    <a:pt x="7077" y="108646"/>
                  </a:lnTo>
                  <a:lnTo>
                    <a:pt x="1489" y="102720"/>
                  </a:lnTo>
                  <a:lnTo>
                    <a:pt x="0" y="99657"/>
                  </a:lnTo>
                  <a:lnTo>
                    <a:pt x="1123" y="97616"/>
                  </a:lnTo>
                  <a:lnTo>
                    <a:pt x="8015" y="95347"/>
                  </a:lnTo>
                  <a:lnTo>
                    <a:pt x="23797" y="94071"/>
                  </a:lnTo>
                  <a:lnTo>
                    <a:pt x="46934" y="103805"/>
                  </a:lnTo>
                  <a:lnTo>
                    <a:pt x="81081" y="126057"/>
                  </a:lnTo>
                  <a:lnTo>
                    <a:pt x="130370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63"/>
            <p:cNvSpPr/>
            <p:nvPr>
              <p:custDataLst>
                <p:tags r:id="rId86"/>
              </p:custDataLst>
            </p:nvPr>
          </p:nvSpPr>
          <p:spPr>
            <a:xfrm>
              <a:off x="7162800" y="3995444"/>
              <a:ext cx="64910" cy="262232"/>
            </a:xfrm>
            <a:custGeom>
              <a:avLst/>
              <a:gdLst/>
              <a:ahLst/>
              <a:cxnLst/>
              <a:rect l="0" t="0" r="0" b="0"/>
              <a:pathLst>
                <a:path w="64910" h="262232">
                  <a:moveTo>
                    <a:pt x="9525" y="5056"/>
                  </a:moveTo>
                  <a:lnTo>
                    <a:pt x="9525" y="5056"/>
                  </a:lnTo>
                  <a:lnTo>
                    <a:pt x="14581" y="5056"/>
                  </a:lnTo>
                  <a:lnTo>
                    <a:pt x="19886" y="2234"/>
                  </a:lnTo>
                  <a:lnTo>
                    <a:pt x="22782" y="0"/>
                  </a:lnTo>
                  <a:lnTo>
                    <a:pt x="26830" y="627"/>
                  </a:lnTo>
                  <a:lnTo>
                    <a:pt x="36971" y="6968"/>
                  </a:lnTo>
                  <a:lnTo>
                    <a:pt x="54582" y="32552"/>
                  </a:lnTo>
                  <a:lnTo>
                    <a:pt x="63092" y="66943"/>
                  </a:lnTo>
                  <a:lnTo>
                    <a:pt x="64909" y="104456"/>
                  </a:lnTo>
                  <a:lnTo>
                    <a:pt x="57803" y="143633"/>
                  </a:lnTo>
                  <a:lnTo>
                    <a:pt x="43820" y="181465"/>
                  </a:lnTo>
                  <a:lnTo>
                    <a:pt x="26256" y="223229"/>
                  </a:lnTo>
                  <a:lnTo>
                    <a:pt x="0" y="26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64"/>
            <p:cNvSpPr/>
            <p:nvPr>
              <p:custDataLst>
                <p:tags r:id="rId87"/>
              </p:custDataLst>
            </p:nvPr>
          </p:nvSpPr>
          <p:spPr>
            <a:xfrm>
              <a:off x="7296150" y="3886539"/>
              <a:ext cx="221429" cy="514012"/>
            </a:xfrm>
            <a:custGeom>
              <a:avLst/>
              <a:gdLst/>
              <a:ahLst/>
              <a:cxnLst/>
              <a:rect l="0" t="0" r="0" b="0"/>
              <a:pathLst>
                <a:path w="221429" h="514012">
                  <a:moveTo>
                    <a:pt x="76200" y="18711"/>
                  </a:moveTo>
                  <a:lnTo>
                    <a:pt x="76200" y="18711"/>
                  </a:lnTo>
                  <a:lnTo>
                    <a:pt x="84862" y="11106"/>
                  </a:lnTo>
                  <a:lnTo>
                    <a:pt x="100050" y="3523"/>
                  </a:lnTo>
                  <a:lnTo>
                    <a:pt x="145330" y="0"/>
                  </a:lnTo>
                  <a:lnTo>
                    <a:pt x="185968" y="2550"/>
                  </a:lnTo>
                  <a:lnTo>
                    <a:pt x="193829" y="4762"/>
                  </a:lnTo>
                  <a:lnTo>
                    <a:pt x="200127" y="9412"/>
                  </a:lnTo>
                  <a:lnTo>
                    <a:pt x="209948" y="23045"/>
                  </a:lnTo>
                  <a:lnTo>
                    <a:pt x="221428" y="53626"/>
                  </a:lnTo>
                  <a:lnTo>
                    <a:pt x="220637" y="99769"/>
                  </a:lnTo>
                  <a:lnTo>
                    <a:pt x="219384" y="142751"/>
                  </a:lnTo>
                  <a:lnTo>
                    <a:pt x="216344" y="184580"/>
                  </a:lnTo>
                  <a:lnTo>
                    <a:pt x="211563" y="222727"/>
                  </a:lnTo>
                  <a:lnTo>
                    <a:pt x="210445" y="253318"/>
                  </a:lnTo>
                  <a:lnTo>
                    <a:pt x="209948" y="288081"/>
                  </a:lnTo>
                  <a:lnTo>
                    <a:pt x="208569" y="333838"/>
                  </a:lnTo>
                  <a:lnTo>
                    <a:pt x="202026" y="378624"/>
                  </a:lnTo>
                  <a:lnTo>
                    <a:pt x="195364" y="423415"/>
                  </a:lnTo>
                  <a:lnTo>
                    <a:pt x="186885" y="450361"/>
                  </a:lnTo>
                  <a:lnTo>
                    <a:pt x="163853" y="482176"/>
                  </a:lnTo>
                  <a:lnTo>
                    <a:pt x="160036" y="486437"/>
                  </a:lnTo>
                  <a:lnTo>
                    <a:pt x="117604" y="504200"/>
                  </a:lnTo>
                  <a:lnTo>
                    <a:pt x="100953" y="509650"/>
                  </a:lnTo>
                  <a:lnTo>
                    <a:pt x="55768" y="513150"/>
                  </a:lnTo>
                  <a:lnTo>
                    <a:pt x="0" y="514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765"/>
          <p:cNvSpPr/>
          <p:nvPr>
            <p:custDataLst>
              <p:tags r:id="rId5"/>
            </p:custDataLst>
          </p:nvPr>
        </p:nvSpPr>
        <p:spPr>
          <a:xfrm>
            <a:off x="5734050" y="4021267"/>
            <a:ext cx="19034" cy="261065"/>
          </a:xfrm>
          <a:custGeom>
            <a:avLst/>
            <a:gdLst/>
            <a:ahLst/>
            <a:cxnLst/>
            <a:rect l="0" t="0" r="0" b="0"/>
            <a:pathLst>
              <a:path w="19034" h="261065">
                <a:moveTo>
                  <a:pt x="0" y="17333"/>
                </a:moveTo>
                <a:lnTo>
                  <a:pt x="0" y="17333"/>
                </a:lnTo>
                <a:lnTo>
                  <a:pt x="5056" y="12277"/>
                </a:lnTo>
                <a:lnTo>
                  <a:pt x="7539" y="6972"/>
                </a:lnTo>
                <a:lnTo>
                  <a:pt x="9133" y="0"/>
                </a:lnTo>
                <a:lnTo>
                  <a:pt x="10321" y="486"/>
                </a:lnTo>
                <a:lnTo>
                  <a:pt x="14465" y="3848"/>
                </a:lnTo>
                <a:lnTo>
                  <a:pt x="17692" y="26860"/>
                </a:lnTo>
                <a:lnTo>
                  <a:pt x="18782" y="70446"/>
                </a:lnTo>
                <a:lnTo>
                  <a:pt x="18997" y="110100"/>
                </a:lnTo>
                <a:lnTo>
                  <a:pt x="19033" y="152770"/>
                </a:lnTo>
                <a:lnTo>
                  <a:pt x="16223" y="190459"/>
                </a:lnTo>
                <a:lnTo>
                  <a:pt x="10407" y="235570"/>
                </a:lnTo>
                <a:lnTo>
                  <a:pt x="9603" y="261064"/>
                </a:lnTo>
                <a:lnTo>
                  <a:pt x="9525" y="2554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Shape-766"/>
          <p:cNvSpPr/>
          <p:nvPr>
            <p:custDataLst>
              <p:tags r:id="rId6"/>
            </p:custDataLst>
          </p:nvPr>
        </p:nvSpPr>
        <p:spPr>
          <a:xfrm>
            <a:off x="4881843" y="4438650"/>
            <a:ext cx="1471333" cy="123826"/>
          </a:xfrm>
          <a:custGeom>
            <a:avLst/>
            <a:gdLst/>
            <a:ahLst/>
            <a:cxnLst/>
            <a:rect l="0" t="0" r="0" b="0"/>
            <a:pathLst>
              <a:path w="1471333" h="123826">
                <a:moveTo>
                  <a:pt x="42582" y="19050"/>
                </a:moveTo>
                <a:lnTo>
                  <a:pt x="42582" y="19050"/>
                </a:lnTo>
                <a:lnTo>
                  <a:pt x="16115" y="19050"/>
                </a:lnTo>
                <a:lnTo>
                  <a:pt x="3924" y="26589"/>
                </a:lnTo>
                <a:lnTo>
                  <a:pt x="935" y="27251"/>
                </a:lnTo>
                <a:lnTo>
                  <a:pt x="0" y="28751"/>
                </a:lnTo>
                <a:lnTo>
                  <a:pt x="436" y="30809"/>
                </a:lnTo>
                <a:lnTo>
                  <a:pt x="1785" y="33239"/>
                </a:lnTo>
                <a:lnTo>
                  <a:pt x="4800" y="34860"/>
                </a:lnTo>
                <a:lnTo>
                  <a:pt x="45929" y="42730"/>
                </a:lnTo>
                <a:lnTo>
                  <a:pt x="88965" y="46174"/>
                </a:lnTo>
                <a:lnTo>
                  <a:pt x="130172" y="47196"/>
                </a:lnTo>
                <a:lnTo>
                  <a:pt x="169194" y="47497"/>
                </a:lnTo>
                <a:lnTo>
                  <a:pt x="207567" y="47587"/>
                </a:lnTo>
                <a:lnTo>
                  <a:pt x="250804" y="47614"/>
                </a:lnTo>
                <a:lnTo>
                  <a:pt x="297129" y="47622"/>
                </a:lnTo>
                <a:lnTo>
                  <a:pt x="331397" y="47624"/>
                </a:lnTo>
                <a:lnTo>
                  <a:pt x="368852" y="47625"/>
                </a:lnTo>
                <a:lnTo>
                  <a:pt x="410194" y="47625"/>
                </a:lnTo>
                <a:lnTo>
                  <a:pt x="450440" y="47625"/>
                </a:lnTo>
                <a:lnTo>
                  <a:pt x="491610" y="47625"/>
                </a:lnTo>
                <a:lnTo>
                  <a:pt x="538131" y="47625"/>
                </a:lnTo>
                <a:lnTo>
                  <a:pt x="581385" y="50447"/>
                </a:lnTo>
                <a:lnTo>
                  <a:pt x="623892" y="54171"/>
                </a:lnTo>
                <a:lnTo>
                  <a:pt x="671006" y="55826"/>
                </a:lnTo>
                <a:lnTo>
                  <a:pt x="717345" y="56561"/>
                </a:lnTo>
                <a:lnTo>
                  <a:pt x="763693" y="57946"/>
                </a:lnTo>
                <a:lnTo>
                  <a:pt x="787906" y="59798"/>
                </a:lnTo>
                <a:lnTo>
                  <a:pt x="812515" y="62090"/>
                </a:lnTo>
                <a:lnTo>
                  <a:pt x="837388" y="63619"/>
                </a:lnTo>
                <a:lnTo>
                  <a:pt x="862436" y="64638"/>
                </a:lnTo>
                <a:lnTo>
                  <a:pt x="887601" y="65317"/>
                </a:lnTo>
                <a:lnTo>
                  <a:pt x="911786" y="65769"/>
                </a:lnTo>
                <a:lnTo>
                  <a:pt x="958414" y="66272"/>
                </a:lnTo>
                <a:lnTo>
                  <a:pt x="1003833" y="69318"/>
                </a:lnTo>
                <a:lnTo>
                  <a:pt x="1048713" y="74200"/>
                </a:lnTo>
                <a:lnTo>
                  <a:pt x="1093354" y="79897"/>
                </a:lnTo>
                <a:lnTo>
                  <a:pt x="1135066" y="83135"/>
                </a:lnTo>
                <a:lnTo>
                  <a:pt x="1174773" y="85632"/>
                </a:lnTo>
                <a:lnTo>
                  <a:pt x="1213586" y="90269"/>
                </a:lnTo>
                <a:lnTo>
                  <a:pt x="1249181" y="93037"/>
                </a:lnTo>
                <a:lnTo>
                  <a:pt x="1296149" y="97416"/>
                </a:lnTo>
                <a:lnTo>
                  <a:pt x="1336876" y="102595"/>
                </a:lnTo>
                <a:lnTo>
                  <a:pt x="1381399" y="106951"/>
                </a:lnTo>
                <a:lnTo>
                  <a:pt x="1426341" y="114945"/>
                </a:lnTo>
                <a:lnTo>
                  <a:pt x="1459858" y="122071"/>
                </a:lnTo>
                <a:lnTo>
                  <a:pt x="1460508" y="122655"/>
                </a:lnTo>
                <a:lnTo>
                  <a:pt x="1420440" y="123671"/>
                </a:lnTo>
                <a:lnTo>
                  <a:pt x="1382404" y="123779"/>
                </a:lnTo>
                <a:lnTo>
                  <a:pt x="1344324" y="123811"/>
                </a:lnTo>
                <a:lnTo>
                  <a:pt x="1301173" y="123821"/>
                </a:lnTo>
                <a:lnTo>
                  <a:pt x="1254874" y="123824"/>
                </a:lnTo>
                <a:lnTo>
                  <a:pt x="1220612" y="123825"/>
                </a:lnTo>
                <a:lnTo>
                  <a:pt x="1184218" y="123825"/>
                </a:lnTo>
                <a:lnTo>
                  <a:pt x="1146876" y="123825"/>
                </a:lnTo>
                <a:lnTo>
                  <a:pt x="1109113" y="121003"/>
                </a:lnTo>
                <a:lnTo>
                  <a:pt x="1070104" y="117280"/>
                </a:lnTo>
                <a:lnTo>
                  <a:pt x="1028072" y="115624"/>
                </a:lnTo>
                <a:lnTo>
                  <a:pt x="981875" y="114888"/>
                </a:lnTo>
                <a:lnTo>
                  <a:pt x="957703" y="114692"/>
                </a:lnTo>
                <a:lnTo>
                  <a:pt x="911089" y="114475"/>
                </a:lnTo>
                <a:lnTo>
                  <a:pt x="864619" y="114378"/>
                </a:lnTo>
                <a:lnTo>
                  <a:pt x="840373" y="114352"/>
                </a:lnTo>
                <a:lnTo>
                  <a:pt x="815743" y="114334"/>
                </a:lnTo>
                <a:lnTo>
                  <a:pt x="790856" y="113264"/>
                </a:lnTo>
                <a:lnTo>
                  <a:pt x="765798" y="111493"/>
                </a:lnTo>
                <a:lnTo>
                  <a:pt x="740626" y="109254"/>
                </a:lnTo>
                <a:lnTo>
                  <a:pt x="716437" y="107761"/>
                </a:lnTo>
                <a:lnTo>
                  <a:pt x="669804" y="106102"/>
                </a:lnTo>
                <a:lnTo>
                  <a:pt x="624383" y="105364"/>
                </a:lnTo>
                <a:lnTo>
                  <a:pt x="578443" y="103979"/>
                </a:lnTo>
                <a:lnTo>
                  <a:pt x="554340" y="102127"/>
                </a:lnTo>
                <a:lnTo>
                  <a:pt x="507097" y="98306"/>
                </a:lnTo>
                <a:lnTo>
                  <a:pt x="464933" y="96608"/>
                </a:lnTo>
                <a:lnTo>
                  <a:pt x="425027" y="95854"/>
                </a:lnTo>
                <a:lnTo>
                  <a:pt x="386124" y="95518"/>
                </a:lnTo>
                <a:lnTo>
                  <a:pt x="347667" y="95369"/>
                </a:lnTo>
                <a:lnTo>
                  <a:pt x="312231" y="95304"/>
                </a:lnTo>
                <a:lnTo>
                  <a:pt x="265353" y="92443"/>
                </a:lnTo>
                <a:lnTo>
                  <a:pt x="227474" y="87716"/>
                </a:lnTo>
                <a:lnTo>
                  <a:pt x="181174" y="86118"/>
                </a:lnTo>
                <a:lnTo>
                  <a:pt x="174135" y="84929"/>
                </a:lnTo>
                <a:lnTo>
                  <a:pt x="170501" y="83077"/>
                </a:lnTo>
                <a:lnTo>
                  <a:pt x="169137" y="80785"/>
                </a:lnTo>
                <a:lnTo>
                  <a:pt x="171402" y="78198"/>
                </a:lnTo>
                <a:lnTo>
                  <a:pt x="182385" y="72502"/>
                </a:lnTo>
                <a:lnTo>
                  <a:pt x="226645" y="63345"/>
                </a:lnTo>
                <a:lnTo>
                  <a:pt x="263029" y="59903"/>
                </a:lnTo>
                <a:lnTo>
                  <a:pt x="300367" y="57315"/>
                </a:lnTo>
                <a:lnTo>
                  <a:pt x="338128" y="52637"/>
                </a:lnTo>
                <a:lnTo>
                  <a:pt x="381722" y="49853"/>
                </a:lnTo>
                <a:lnTo>
                  <a:pt x="428261" y="47557"/>
                </a:lnTo>
                <a:lnTo>
                  <a:pt x="473639" y="43009"/>
                </a:lnTo>
                <a:lnTo>
                  <a:pt x="497170" y="41373"/>
                </a:lnTo>
                <a:lnTo>
                  <a:pt x="521324" y="40282"/>
                </a:lnTo>
                <a:lnTo>
                  <a:pt x="545894" y="39555"/>
                </a:lnTo>
                <a:lnTo>
                  <a:pt x="572857" y="38011"/>
                </a:lnTo>
                <a:lnTo>
                  <a:pt x="601415" y="35925"/>
                </a:lnTo>
                <a:lnTo>
                  <a:pt x="631038" y="33475"/>
                </a:lnTo>
                <a:lnTo>
                  <a:pt x="660311" y="31841"/>
                </a:lnTo>
                <a:lnTo>
                  <a:pt x="689351" y="30753"/>
                </a:lnTo>
                <a:lnTo>
                  <a:pt x="718237" y="30026"/>
                </a:lnTo>
                <a:lnTo>
                  <a:pt x="747018" y="28485"/>
                </a:lnTo>
                <a:lnTo>
                  <a:pt x="775731" y="26398"/>
                </a:lnTo>
                <a:lnTo>
                  <a:pt x="804398" y="23949"/>
                </a:lnTo>
                <a:lnTo>
                  <a:pt x="833035" y="22316"/>
                </a:lnTo>
                <a:lnTo>
                  <a:pt x="861650" y="21227"/>
                </a:lnTo>
                <a:lnTo>
                  <a:pt x="890252" y="20501"/>
                </a:lnTo>
                <a:lnTo>
                  <a:pt x="918846" y="20017"/>
                </a:lnTo>
                <a:lnTo>
                  <a:pt x="947433" y="19695"/>
                </a:lnTo>
                <a:lnTo>
                  <a:pt x="976015" y="19480"/>
                </a:lnTo>
                <a:lnTo>
                  <a:pt x="1004596" y="19337"/>
                </a:lnTo>
                <a:lnTo>
                  <a:pt x="1033175" y="19241"/>
                </a:lnTo>
                <a:lnTo>
                  <a:pt x="1061752" y="19178"/>
                </a:lnTo>
                <a:lnTo>
                  <a:pt x="1089270" y="19135"/>
                </a:lnTo>
                <a:lnTo>
                  <a:pt x="1116082" y="19107"/>
                </a:lnTo>
                <a:lnTo>
                  <a:pt x="1142424" y="19088"/>
                </a:lnTo>
                <a:lnTo>
                  <a:pt x="1168452" y="19075"/>
                </a:lnTo>
                <a:lnTo>
                  <a:pt x="1194270" y="19067"/>
                </a:lnTo>
                <a:lnTo>
                  <a:pt x="1219949" y="19061"/>
                </a:lnTo>
                <a:lnTo>
                  <a:pt x="1244476" y="17999"/>
                </a:lnTo>
                <a:lnTo>
                  <a:pt x="1291486" y="13997"/>
                </a:lnTo>
                <a:lnTo>
                  <a:pt x="1337072" y="11512"/>
                </a:lnTo>
                <a:lnTo>
                  <a:pt x="1382027" y="9350"/>
                </a:lnTo>
                <a:lnTo>
                  <a:pt x="1426703" y="4861"/>
                </a:lnTo>
                <a:lnTo>
                  <a:pt x="147133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160"/>
          <p:cNvGrpSpPr/>
          <p:nvPr/>
        </p:nvGrpSpPr>
        <p:grpSpPr>
          <a:xfrm>
            <a:off x="7943850" y="3686826"/>
            <a:ext cx="438151" cy="635498"/>
            <a:chOff x="7943850" y="3686826"/>
            <a:chExt cx="438151" cy="635498"/>
          </a:xfrm>
        </p:grpSpPr>
        <p:sp>
          <p:nvSpPr>
            <p:cNvPr id="119" name="SMARTInkShape-767"/>
            <p:cNvSpPr/>
            <p:nvPr>
              <p:custDataLst>
                <p:tags r:id="rId64"/>
              </p:custDataLst>
            </p:nvPr>
          </p:nvSpPr>
          <p:spPr>
            <a:xfrm>
              <a:off x="8001000" y="41910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3848" y="9525"/>
                  </a:lnTo>
                  <a:lnTo>
                    <a:pt x="81766" y="8467"/>
                  </a:lnTo>
                  <a:lnTo>
                    <a:pt x="121762" y="13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68"/>
            <p:cNvSpPr/>
            <p:nvPr>
              <p:custDataLst>
                <p:tags r:id="rId65"/>
              </p:custDataLst>
            </p:nvPr>
          </p:nvSpPr>
          <p:spPr>
            <a:xfrm>
              <a:off x="8001000" y="4295775"/>
              <a:ext cx="200026" cy="26549"/>
            </a:xfrm>
            <a:custGeom>
              <a:avLst/>
              <a:gdLst/>
              <a:ahLst/>
              <a:cxnLst/>
              <a:rect l="0" t="0" r="0" b="0"/>
              <a:pathLst>
                <a:path w="200026" h="26549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4233" y="21734"/>
                  </a:lnTo>
                  <a:lnTo>
                    <a:pt x="30417" y="26548"/>
                  </a:lnTo>
                  <a:lnTo>
                    <a:pt x="77191" y="25352"/>
                  </a:lnTo>
                  <a:lnTo>
                    <a:pt x="122140" y="20295"/>
                  </a:lnTo>
                  <a:lnTo>
                    <a:pt x="161592" y="1169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69"/>
            <p:cNvSpPr/>
            <p:nvPr>
              <p:custDataLst>
                <p:tags r:id="rId66"/>
              </p:custDataLst>
            </p:nvPr>
          </p:nvSpPr>
          <p:spPr>
            <a:xfrm>
              <a:off x="7947888" y="3905643"/>
              <a:ext cx="22503" cy="113908"/>
            </a:xfrm>
            <a:custGeom>
              <a:avLst/>
              <a:gdLst/>
              <a:ahLst/>
              <a:cxnLst/>
              <a:rect l="0" t="0" r="0" b="0"/>
              <a:pathLst>
                <a:path w="22503" h="113908">
                  <a:moveTo>
                    <a:pt x="5487" y="9132"/>
                  </a:moveTo>
                  <a:lnTo>
                    <a:pt x="5487" y="9132"/>
                  </a:lnTo>
                  <a:lnTo>
                    <a:pt x="431" y="4075"/>
                  </a:lnTo>
                  <a:lnTo>
                    <a:pt x="0" y="2586"/>
                  </a:lnTo>
                  <a:lnTo>
                    <a:pt x="770" y="1593"/>
                  </a:lnTo>
                  <a:lnTo>
                    <a:pt x="4449" y="490"/>
                  </a:lnTo>
                  <a:lnTo>
                    <a:pt x="9612" y="0"/>
                  </a:lnTo>
                  <a:lnTo>
                    <a:pt x="11411" y="927"/>
                  </a:lnTo>
                  <a:lnTo>
                    <a:pt x="12611" y="2604"/>
                  </a:lnTo>
                  <a:lnTo>
                    <a:pt x="22340" y="44359"/>
                  </a:lnTo>
                  <a:lnTo>
                    <a:pt x="22502" y="59713"/>
                  </a:lnTo>
                  <a:lnTo>
                    <a:pt x="15012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70"/>
            <p:cNvSpPr/>
            <p:nvPr>
              <p:custDataLst>
                <p:tags r:id="rId67"/>
              </p:custDataLst>
            </p:nvPr>
          </p:nvSpPr>
          <p:spPr>
            <a:xfrm>
              <a:off x="7943850" y="3800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71"/>
            <p:cNvSpPr/>
            <p:nvPr>
              <p:custDataLst>
                <p:tags r:id="rId68"/>
              </p:custDataLst>
            </p:nvPr>
          </p:nvSpPr>
          <p:spPr>
            <a:xfrm>
              <a:off x="8010525" y="3943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72"/>
            <p:cNvSpPr/>
            <p:nvPr>
              <p:custDataLst>
                <p:tags r:id="rId69"/>
              </p:custDataLst>
            </p:nvPr>
          </p:nvSpPr>
          <p:spPr>
            <a:xfrm>
              <a:off x="8096250" y="38862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6545" y="45586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73"/>
            <p:cNvSpPr/>
            <p:nvPr>
              <p:custDataLst>
                <p:tags r:id="rId70"/>
              </p:custDataLst>
            </p:nvPr>
          </p:nvSpPr>
          <p:spPr>
            <a:xfrm>
              <a:off x="8096250" y="3794987"/>
              <a:ext cx="1" cy="15014"/>
            </a:xfrm>
            <a:custGeom>
              <a:avLst/>
              <a:gdLst/>
              <a:ahLst/>
              <a:cxnLst/>
              <a:rect l="0" t="0" r="0" b="0"/>
              <a:pathLst>
                <a:path w="1" h="150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74"/>
            <p:cNvSpPr/>
            <p:nvPr>
              <p:custDataLst>
                <p:tags r:id="rId71"/>
              </p:custDataLst>
            </p:nvPr>
          </p:nvSpPr>
          <p:spPr>
            <a:xfrm>
              <a:off x="8138388" y="3952875"/>
              <a:ext cx="5488" cy="1"/>
            </a:xfrm>
            <a:custGeom>
              <a:avLst/>
              <a:gdLst/>
              <a:ahLst/>
              <a:cxnLst/>
              <a:rect l="0" t="0" r="0" b="0"/>
              <a:pathLst>
                <a:path w="5488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75"/>
            <p:cNvSpPr/>
            <p:nvPr>
              <p:custDataLst>
                <p:tags r:id="rId72"/>
              </p:custDataLst>
            </p:nvPr>
          </p:nvSpPr>
          <p:spPr>
            <a:xfrm>
              <a:off x="8192950" y="3686826"/>
              <a:ext cx="93763" cy="288254"/>
            </a:xfrm>
            <a:custGeom>
              <a:avLst/>
              <a:gdLst/>
              <a:ahLst/>
              <a:cxnLst/>
              <a:rect l="0" t="0" r="0" b="0"/>
              <a:pathLst>
                <a:path w="93763" h="288254">
                  <a:moveTo>
                    <a:pt x="55700" y="227949"/>
                  </a:moveTo>
                  <a:lnTo>
                    <a:pt x="55700" y="227949"/>
                  </a:lnTo>
                  <a:lnTo>
                    <a:pt x="55700" y="206490"/>
                  </a:lnTo>
                  <a:lnTo>
                    <a:pt x="52878" y="199715"/>
                  </a:lnTo>
                  <a:lnTo>
                    <a:pt x="49155" y="193176"/>
                  </a:lnTo>
                  <a:lnTo>
                    <a:pt x="45999" y="183544"/>
                  </a:lnTo>
                  <a:lnTo>
                    <a:pt x="41511" y="177169"/>
                  </a:lnTo>
                  <a:lnTo>
                    <a:pt x="37775" y="176104"/>
                  </a:lnTo>
                  <a:lnTo>
                    <a:pt x="27978" y="177743"/>
                  </a:lnTo>
                  <a:lnTo>
                    <a:pt x="15618" y="184616"/>
                  </a:lnTo>
                  <a:lnTo>
                    <a:pt x="5253" y="203468"/>
                  </a:lnTo>
                  <a:lnTo>
                    <a:pt x="536" y="219049"/>
                  </a:lnTo>
                  <a:lnTo>
                    <a:pt x="0" y="259979"/>
                  </a:lnTo>
                  <a:lnTo>
                    <a:pt x="3781" y="273229"/>
                  </a:lnTo>
                  <a:lnTo>
                    <a:pt x="14634" y="282645"/>
                  </a:lnTo>
                  <a:lnTo>
                    <a:pt x="21973" y="286638"/>
                  </a:lnTo>
                  <a:lnTo>
                    <a:pt x="35771" y="288253"/>
                  </a:lnTo>
                  <a:lnTo>
                    <a:pt x="42414" y="287202"/>
                  </a:lnTo>
                  <a:lnTo>
                    <a:pt x="47901" y="283326"/>
                  </a:lnTo>
                  <a:lnTo>
                    <a:pt x="72228" y="241969"/>
                  </a:lnTo>
                  <a:lnTo>
                    <a:pt x="86466" y="208585"/>
                  </a:lnTo>
                  <a:lnTo>
                    <a:pt x="91627" y="165649"/>
                  </a:lnTo>
                  <a:lnTo>
                    <a:pt x="93156" y="121530"/>
                  </a:lnTo>
                  <a:lnTo>
                    <a:pt x="93609" y="85293"/>
                  </a:lnTo>
                  <a:lnTo>
                    <a:pt x="93762" y="38002"/>
                  </a:lnTo>
                  <a:lnTo>
                    <a:pt x="92737" y="2401"/>
                  </a:lnTo>
                  <a:lnTo>
                    <a:pt x="90975" y="325"/>
                  </a:lnTo>
                  <a:lnTo>
                    <a:pt x="88741" y="0"/>
                  </a:lnTo>
                  <a:lnTo>
                    <a:pt x="75486" y="14711"/>
                  </a:lnTo>
                  <a:lnTo>
                    <a:pt x="63209" y="49292"/>
                  </a:lnTo>
                  <a:lnTo>
                    <a:pt x="59037" y="80813"/>
                  </a:lnTo>
                  <a:lnTo>
                    <a:pt x="58241" y="114930"/>
                  </a:lnTo>
                  <a:lnTo>
                    <a:pt x="62686" y="160713"/>
                  </a:lnTo>
                  <a:lnTo>
                    <a:pt x="65225" y="218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76"/>
            <p:cNvSpPr/>
            <p:nvPr>
              <p:custDataLst>
                <p:tags r:id="rId73"/>
              </p:custDataLst>
            </p:nvPr>
          </p:nvSpPr>
          <p:spPr>
            <a:xfrm>
              <a:off x="8372475" y="3952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61"/>
          <p:cNvGrpSpPr/>
          <p:nvPr/>
        </p:nvGrpSpPr>
        <p:grpSpPr>
          <a:xfrm>
            <a:off x="8758296" y="4029583"/>
            <a:ext cx="500005" cy="511466"/>
            <a:chOff x="8758296" y="4029583"/>
            <a:chExt cx="500005" cy="511466"/>
          </a:xfrm>
        </p:grpSpPr>
        <p:sp>
          <p:nvSpPr>
            <p:cNvPr id="130" name="SMARTInkShape-777"/>
            <p:cNvSpPr/>
            <p:nvPr>
              <p:custDataLst>
                <p:tags r:id="rId60"/>
              </p:custDataLst>
            </p:nvPr>
          </p:nvSpPr>
          <p:spPr>
            <a:xfrm>
              <a:off x="8886825" y="4029583"/>
              <a:ext cx="19051" cy="228093"/>
            </a:xfrm>
            <a:custGeom>
              <a:avLst/>
              <a:gdLst/>
              <a:ahLst/>
              <a:cxnLst/>
              <a:rect l="0" t="0" r="0" b="0"/>
              <a:pathLst>
                <a:path w="19051" h="22809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6546" y="24522"/>
                  </a:lnTo>
                  <a:lnTo>
                    <a:pt x="9701" y="61354"/>
                  </a:lnTo>
                  <a:lnTo>
                    <a:pt x="17611" y="108102"/>
                  </a:lnTo>
                  <a:lnTo>
                    <a:pt x="18765" y="155158"/>
                  </a:lnTo>
                  <a:lnTo>
                    <a:pt x="19050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78"/>
            <p:cNvSpPr/>
            <p:nvPr>
              <p:custDataLst>
                <p:tags r:id="rId61"/>
              </p:custDataLst>
            </p:nvPr>
          </p:nvSpPr>
          <p:spPr>
            <a:xfrm>
              <a:off x="8758296" y="4279366"/>
              <a:ext cx="290455" cy="35067"/>
            </a:xfrm>
            <a:custGeom>
              <a:avLst/>
              <a:gdLst/>
              <a:ahLst/>
              <a:cxnLst/>
              <a:rect l="0" t="0" r="0" b="0"/>
              <a:pathLst>
                <a:path w="290455" h="35067">
                  <a:moveTo>
                    <a:pt x="33279" y="25934"/>
                  </a:moveTo>
                  <a:lnTo>
                    <a:pt x="33279" y="25934"/>
                  </a:lnTo>
                  <a:lnTo>
                    <a:pt x="3647" y="34870"/>
                  </a:lnTo>
                  <a:lnTo>
                    <a:pt x="824" y="35066"/>
                  </a:lnTo>
                  <a:lnTo>
                    <a:pt x="0" y="34139"/>
                  </a:lnTo>
                  <a:lnTo>
                    <a:pt x="510" y="32462"/>
                  </a:lnTo>
                  <a:lnTo>
                    <a:pt x="1908" y="30286"/>
                  </a:lnTo>
                  <a:lnTo>
                    <a:pt x="24101" y="22167"/>
                  </a:lnTo>
                  <a:lnTo>
                    <a:pt x="58553" y="16488"/>
                  </a:lnTo>
                  <a:lnTo>
                    <a:pt x="105678" y="9142"/>
                  </a:lnTo>
                  <a:lnTo>
                    <a:pt x="145183" y="3301"/>
                  </a:lnTo>
                  <a:lnTo>
                    <a:pt x="184615" y="0"/>
                  </a:lnTo>
                  <a:lnTo>
                    <a:pt x="231224" y="964"/>
                  </a:lnTo>
                  <a:lnTo>
                    <a:pt x="290454" y="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79"/>
            <p:cNvSpPr/>
            <p:nvPr>
              <p:custDataLst>
                <p:tags r:id="rId62"/>
              </p:custDataLst>
            </p:nvPr>
          </p:nvSpPr>
          <p:spPr>
            <a:xfrm>
              <a:off x="8872349" y="4391025"/>
              <a:ext cx="157352" cy="150024"/>
            </a:xfrm>
            <a:custGeom>
              <a:avLst/>
              <a:gdLst/>
              <a:ahLst/>
              <a:cxnLst/>
              <a:rect l="0" t="0" r="0" b="0"/>
              <a:pathLst>
                <a:path w="157352" h="150024">
                  <a:moveTo>
                    <a:pt x="14476" y="0"/>
                  </a:moveTo>
                  <a:lnTo>
                    <a:pt x="14476" y="0"/>
                  </a:lnTo>
                  <a:lnTo>
                    <a:pt x="6936" y="17900"/>
                  </a:lnTo>
                  <a:lnTo>
                    <a:pt x="5066" y="64578"/>
                  </a:lnTo>
                  <a:lnTo>
                    <a:pt x="12505" y="108379"/>
                  </a:lnTo>
                  <a:lnTo>
                    <a:pt x="13162" y="113528"/>
                  </a:lnTo>
                  <a:lnTo>
                    <a:pt x="5308" y="150023"/>
                  </a:lnTo>
                  <a:lnTo>
                    <a:pt x="0" y="136527"/>
                  </a:lnTo>
                  <a:lnTo>
                    <a:pt x="282" y="121003"/>
                  </a:lnTo>
                  <a:lnTo>
                    <a:pt x="6452" y="82375"/>
                  </a:lnTo>
                  <a:lnTo>
                    <a:pt x="26329" y="42715"/>
                  </a:lnTo>
                  <a:lnTo>
                    <a:pt x="46563" y="22652"/>
                  </a:lnTo>
                  <a:lnTo>
                    <a:pt x="62554" y="13415"/>
                  </a:lnTo>
                  <a:lnTo>
                    <a:pt x="79051" y="10677"/>
                  </a:lnTo>
                  <a:lnTo>
                    <a:pt x="91153" y="15681"/>
                  </a:lnTo>
                  <a:lnTo>
                    <a:pt x="126953" y="46135"/>
                  </a:lnTo>
                  <a:lnTo>
                    <a:pt x="150563" y="90899"/>
                  </a:lnTo>
                  <a:lnTo>
                    <a:pt x="1573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80"/>
            <p:cNvSpPr/>
            <p:nvPr>
              <p:custDataLst>
                <p:tags r:id="rId63"/>
              </p:custDataLst>
            </p:nvPr>
          </p:nvSpPr>
          <p:spPr>
            <a:xfrm>
              <a:off x="9239250" y="4276725"/>
              <a:ext cx="19051" cy="14131"/>
            </a:xfrm>
            <a:custGeom>
              <a:avLst/>
              <a:gdLst/>
              <a:ahLst/>
              <a:cxnLst/>
              <a:rect l="0" t="0" r="0" b="0"/>
              <a:pathLst>
                <a:path w="19051" h="1413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3" y="13257"/>
                  </a:lnTo>
                  <a:lnTo>
                    <a:pt x="11445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62"/>
          <p:cNvGrpSpPr/>
          <p:nvPr/>
        </p:nvGrpSpPr>
        <p:grpSpPr>
          <a:xfrm>
            <a:off x="9496425" y="4108386"/>
            <a:ext cx="252255" cy="158815"/>
            <a:chOff x="9496425" y="4108386"/>
            <a:chExt cx="252255" cy="158815"/>
          </a:xfrm>
        </p:grpSpPr>
        <p:sp>
          <p:nvSpPr>
            <p:cNvPr id="135" name="SMARTInkShape-781"/>
            <p:cNvSpPr/>
            <p:nvPr>
              <p:custDataLst>
                <p:tags r:id="rId58"/>
              </p:custDataLst>
            </p:nvPr>
          </p:nvSpPr>
          <p:spPr>
            <a:xfrm>
              <a:off x="9496425" y="4108386"/>
              <a:ext cx="123826" cy="158815"/>
            </a:xfrm>
            <a:custGeom>
              <a:avLst/>
              <a:gdLst/>
              <a:ahLst/>
              <a:cxnLst/>
              <a:rect l="0" t="0" r="0" b="0"/>
              <a:pathLst>
                <a:path w="123826" h="158815">
                  <a:moveTo>
                    <a:pt x="0" y="6414"/>
                  </a:moveTo>
                  <a:lnTo>
                    <a:pt x="0" y="6414"/>
                  </a:lnTo>
                  <a:lnTo>
                    <a:pt x="5057" y="6414"/>
                  </a:lnTo>
                  <a:lnTo>
                    <a:pt x="6546" y="8531"/>
                  </a:lnTo>
                  <a:lnTo>
                    <a:pt x="8937" y="27137"/>
                  </a:lnTo>
                  <a:lnTo>
                    <a:pt x="9410" y="66364"/>
                  </a:lnTo>
                  <a:lnTo>
                    <a:pt x="14989" y="108802"/>
                  </a:lnTo>
                  <a:lnTo>
                    <a:pt x="10144" y="142255"/>
                  </a:lnTo>
                  <a:lnTo>
                    <a:pt x="9937" y="142483"/>
                  </a:lnTo>
                  <a:lnTo>
                    <a:pt x="4092" y="110763"/>
                  </a:lnTo>
                  <a:lnTo>
                    <a:pt x="10961" y="70183"/>
                  </a:lnTo>
                  <a:lnTo>
                    <a:pt x="22508" y="26771"/>
                  </a:lnTo>
                  <a:lnTo>
                    <a:pt x="26777" y="7389"/>
                  </a:lnTo>
                  <a:lnTo>
                    <a:pt x="29494" y="3889"/>
                  </a:lnTo>
                  <a:lnTo>
                    <a:pt x="38156" y="0"/>
                  </a:lnTo>
                  <a:lnTo>
                    <a:pt x="59989" y="2867"/>
                  </a:lnTo>
                  <a:lnTo>
                    <a:pt x="81509" y="15476"/>
                  </a:lnTo>
                  <a:lnTo>
                    <a:pt x="112358" y="42901"/>
                  </a:lnTo>
                  <a:lnTo>
                    <a:pt x="118728" y="60378"/>
                  </a:lnTo>
                  <a:lnTo>
                    <a:pt x="123378" y="105356"/>
                  </a:lnTo>
                  <a:lnTo>
                    <a:pt x="123825" y="158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82"/>
            <p:cNvSpPr/>
            <p:nvPr>
              <p:custDataLst>
                <p:tags r:id="rId59"/>
              </p:custDataLst>
            </p:nvPr>
          </p:nvSpPr>
          <p:spPr>
            <a:xfrm>
              <a:off x="9734550" y="4229100"/>
              <a:ext cx="14130" cy="1"/>
            </a:xfrm>
            <a:custGeom>
              <a:avLst/>
              <a:gdLst/>
              <a:ahLst/>
              <a:cxnLst/>
              <a:rect l="0" t="0" r="0" b="0"/>
              <a:pathLst>
                <a:path w="14130" h="1">
                  <a:moveTo>
                    <a:pt x="0" y="0"/>
                  </a:moveTo>
                  <a:lnTo>
                    <a:pt x="0" y="0"/>
                  </a:lnTo>
                  <a:lnTo>
                    <a:pt x="14129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63"/>
          <p:cNvGrpSpPr/>
          <p:nvPr/>
        </p:nvGrpSpPr>
        <p:grpSpPr>
          <a:xfrm>
            <a:off x="10100968" y="3953582"/>
            <a:ext cx="1898118" cy="367325"/>
            <a:chOff x="10100968" y="3953582"/>
            <a:chExt cx="1898118" cy="367325"/>
          </a:xfrm>
        </p:grpSpPr>
        <p:sp>
          <p:nvSpPr>
            <p:cNvPr id="138" name="SMARTInkShape-783"/>
            <p:cNvSpPr/>
            <p:nvPr>
              <p:custDataLst>
                <p:tags r:id="rId44"/>
              </p:custDataLst>
            </p:nvPr>
          </p:nvSpPr>
          <p:spPr>
            <a:xfrm>
              <a:off x="10110412" y="3954636"/>
              <a:ext cx="166673" cy="366271"/>
            </a:xfrm>
            <a:custGeom>
              <a:avLst/>
              <a:gdLst/>
              <a:ahLst/>
              <a:cxnLst/>
              <a:rect l="0" t="0" r="0" b="0"/>
              <a:pathLst>
                <a:path w="166673" h="366271">
                  <a:moveTo>
                    <a:pt x="157538" y="36339"/>
                  </a:moveTo>
                  <a:lnTo>
                    <a:pt x="157538" y="36339"/>
                  </a:lnTo>
                  <a:lnTo>
                    <a:pt x="162595" y="36339"/>
                  </a:lnTo>
                  <a:lnTo>
                    <a:pt x="164084" y="35281"/>
                  </a:lnTo>
                  <a:lnTo>
                    <a:pt x="165076" y="33517"/>
                  </a:lnTo>
                  <a:lnTo>
                    <a:pt x="166672" y="23082"/>
                  </a:lnTo>
                  <a:lnTo>
                    <a:pt x="165743" y="21151"/>
                  </a:lnTo>
                  <a:lnTo>
                    <a:pt x="164067" y="19864"/>
                  </a:lnTo>
                  <a:lnTo>
                    <a:pt x="144247" y="10024"/>
                  </a:lnTo>
                  <a:lnTo>
                    <a:pt x="131846" y="2201"/>
                  </a:lnTo>
                  <a:lnTo>
                    <a:pt x="121073" y="0"/>
                  </a:lnTo>
                  <a:lnTo>
                    <a:pt x="98050" y="3817"/>
                  </a:lnTo>
                  <a:lnTo>
                    <a:pt x="76176" y="16707"/>
                  </a:lnTo>
                  <a:lnTo>
                    <a:pt x="65639" y="30789"/>
                  </a:lnTo>
                  <a:lnTo>
                    <a:pt x="47911" y="73905"/>
                  </a:lnTo>
                  <a:lnTo>
                    <a:pt x="38798" y="118989"/>
                  </a:lnTo>
                  <a:lnTo>
                    <a:pt x="30163" y="159840"/>
                  </a:lnTo>
                  <a:lnTo>
                    <a:pt x="24309" y="199298"/>
                  </a:lnTo>
                  <a:lnTo>
                    <a:pt x="11085" y="246025"/>
                  </a:lnTo>
                  <a:lnTo>
                    <a:pt x="3099" y="288815"/>
                  </a:lnTo>
                  <a:lnTo>
                    <a:pt x="0" y="309417"/>
                  </a:lnTo>
                  <a:lnTo>
                    <a:pt x="4252" y="341600"/>
                  </a:lnTo>
                  <a:lnTo>
                    <a:pt x="10388" y="352280"/>
                  </a:lnTo>
                  <a:lnTo>
                    <a:pt x="14989" y="358091"/>
                  </a:lnTo>
                  <a:lnTo>
                    <a:pt x="25744" y="364548"/>
                  </a:lnTo>
                  <a:lnTo>
                    <a:pt x="31574" y="366270"/>
                  </a:lnTo>
                  <a:lnTo>
                    <a:pt x="71873" y="361210"/>
                  </a:lnTo>
                  <a:lnTo>
                    <a:pt x="93703" y="355435"/>
                  </a:lnTo>
                  <a:lnTo>
                    <a:pt x="138488" y="322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84"/>
            <p:cNvSpPr/>
            <p:nvPr>
              <p:custDataLst>
                <p:tags r:id="rId45"/>
              </p:custDataLst>
            </p:nvPr>
          </p:nvSpPr>
          <p:spPr>
            <a:xfrm>
              <a:off x="10100968" y="4171950"/>
              <a:ext cx="138408" cy="27252"/>
            </a:xfrm>
            <a:custGeom>
              <a:avLst/>
              <a:gdLst/>
              <a:ahLst/>
              <a:cxnLst/>
              <a:rect l="0" t="0" r="0" b="0"/>
              <a:pathLst>
                <a:path w="138408" h="27252">
                  <a:moveTo>
                    <a:pt x="5057" y="19050"/>
                  </a:moveTo>
                  <a:lnTo>
                    <a:pt x="5057" y="19050"/>
                  </a:lnTo>
                  <a:lnTo>
                    <a:pt x="5057" y="24106"/>
                  </a:lnTo>
                  <a:lnTo>
                    <a:pt x="3999" y="25596"/>
                  </a:lnTo>
                  <a:lnTo>
                    <a:pt x="2233" y="26589"/>
                  </a:lnTo>
                  <a:lnTo>
                    <a:pt x="0" y="27251"/>
                  </a:lnTo>
                  <a:lnTo>
                    <a:pt x="627" y="26634"/>
                  </a:lnTo>
                  <a:lnTo>
                    <a:pt x="27496" y="15201"/>
                  </a:lnTo>
                  <a:lnTo>
                    <a:pt x="74073" y="10273"/>
                  </a:lnTo>
                  <a:lnTo>
                    <a:pt x="138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85"/>
            <p:cNvSpPr/>
            <p:nvPr>
              <p:custDataLst>
                <p:tags r:id="rId46"/>
              </p:custDataLst>
            </p:nvPr>
          </p:nvSpPr>
          <p:spPr>
            <a:xfrm>
              <a:off x="10392321" y="3953582"/>
              <a:ext cx="209005" cy="331907"/>
            </a:xfrm>
            <a:custGeom>
              <a:avLst/>
              <a:gdLst/>
              <a:ahLst/>
              <a:cxnLst/>
              <a:rect l="0" t="0" r="0" b="0"/>
              <a:pathLst>
                <a:path w="209005" h="331907">
                  <a:moveTo>
                    <a:pt x="209004" y="37393"/>
                  </a:moveTo>
                  <a:lnTo>
                    <a:pt x="209004" y="37393"/>
                  </a:lnTo>
                  <a:lnTo>
                    <a:pt x="201398" y="28731"/>
                  </a:lnTo>
                  <a:lnTo>
                    <a:pt x="195747" y="19079"/>
                  </a:lnTo>
                  <a:lnTo>
                    <a:pt x="190642" y="15659"/>
                  </a:lnTo>
                  <a:lnTo>
                    <a:pt x="150691" y="4662"/>
                  </a:lnTo>
                  <a:lnTo>
                    <a:pt x="111615" y="0"/>
                  </a:lnTo>
                  <a:lnTo>
                    <a:pt x="95870" y="665"/>
                  </a:lnTo>
                  <a:lnTo>
                    <a:pt x="85346" y="4489"/>
                  </a:lnTo>
                  <a:lnTo>
                    <a:pt x="68413" y="17648"/>
                  </a:lnTo>
                  <a:lnTo>
                    <a:pt x="61851" y="26148"/>
                  </a:lnTo>
                  <a:lnTo>
                    <a:pt x="52583" y="55398"/>
                  </a:lnTo>
                  <a:lnTo>
                    <a:pt x="47108" y="94336"/>
                  </a:lnTo>
                  <a:lnTo>
                    <a:pt x="38531" y="139641"/>
                  </a:lnTo>
                  <a:lnTo>
                    <a:pt x="34927" y="179455"/>
                  </a:lnTo>
                  <a:lnTo>
                    <a:pt x="27878" y="221240"/>
                  </a:lnTo>
                  <a:lnTo>
                    <a:pt x="20695" y="245677"/>
                  </a:lnTo>
                  <a:lnTo>
                    <a:pt x="3602" y="285825"/>
                  </a:lnTo>
                  <a:lnTo>
                    <a:pt x="0" y="319653"/>
                  </a:lnTo>
                  <a:lnTo>
                    <a:pt x="876" y="323991"/>
                  </a:lnTo>
                  <a:lnTo>
                    <a:pt x="2520" y="326883"/>
                  </a:lnTo>
                  <a:lnTo>
                    <a:pt x="4672" y="328812"/>
                  </a:lnTo>
                  <a:lnTo>
                    <a:pt x="29882" y="331906"/>
                  </a:lnTo>
                  <a:lnTo>
                    <a:pt x="61987" y="329695"/>
                  </a:lnTo>
                  <a:lnTo>
                    <a:pt x="123279" y="323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86"/>
            <p:cNvSpPr/>
            <p:nvPr>
              <p:custDataLst>
                <p:tags r:id="rId47"/>
              </p:custDataLst>
            </p:nvPr>
          </p:nvSpPr>
          <p:spPr>
            <a:xfrm>
              <a:off x="10744327" y="4058974"/>
              <a:ext cx="18336" cy="199697"/>
            </a:xfrm>
            <a:custGeom>
              <a:avLst/>
              <a:gdLst/>
              <a:ahLst/>
              <a:cxnLst/>
              <a:rect l="0" t="0" r="0" b="0"/>
              <a:pathLst>
                <a:path w="18336" h="199697">
                  <a:moveTo>
                    <a:pt x="9398" y="8201"/>
                  </a:moveTo>
                  <a:lnTo>
                    <a:pt x="9398" y="8201"/>
                  </a:lnTo>
                  <a:lnTo>
                    <a:pt x="9398" y="3145"/>
                  </a:lnTo>
                  <a:lnTo>
                    <a:pt x="10456" y="1655"/>
                  </a:lnTo>
                  <a:lnTo>
                    <a:pt x="12222" y="662"/>
                  </a:lnTo>
                  <a:lnTo>
                    <a:pt x="14455" y="0"/>
                  </a:lnTo>
                  <a:lnTo>
                    <a:pt x="15944" y="1675"/>
                  </a:lnTo>
                  <a:lnTo>
                    <a:pt x="18335" y="16751"/>
                  </a:lnTo>
                  <a:lnTo>
                    <a:pt x="17787" y="56285"/>
                  </a:lnTo>
                  <a:lnTo>
                    <a:pt x="11369" y="98524"/>
                  </a:lnTo>
                  <a:lnTo>
                    <a:pt x="3112" y="141098"/>
                  </a:lnTo>
                  <a:lnTo>
                    <a:pt x="158" y="182507"/>
                  </a:lnTo>
                  <a:lnTo>
                    <a:pt x="0" y="195385"/>
                  </a:lnTo>
                  <a:lnTo>
                    <a:pt x="1016" y="198606"/>
                  </a:lnTo>
                  <a:lnTo>
                    <a:pt x="2753" y="199696"/>
                  </a:lnTo>
                  <a:lnTo>
                    <a:pt x="4967" y="199365"/>
                  </a:lnTo>
                  <a:lnTo>
                    <a:pt x="6443" y="195968"/>
                  </a:lnTo>
                  <a:lnTo>
                    <a:pt x="9398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87"/>
            <p:cNvSpPr/>
            <p:nvPr>
              <p:custDataLst>
                <p:tags r:id="rId48"/>
              </p:custDataLst>
            </p:nvPr>
          </p:nvSpPr>
          <p:spPr>
            <a:xfrm>
              <a:off x="10688765" y="4048562"/>
              <a:ext cx="169736" cy="28139"/>
            </a:xfrm>
            <a:custGeom>
              <a:avLst/>
              <a:gdLst/>
              <a:ahLst/>
              <a:cxnLst/>
              <a:rect l="0" t="0" r="0" b="0"/>
              <a:pathLst>
                <a:path w="169736" h="28139">
                  <a:moveTo>
                    <a:pt x="17335" y="28138"/>
                  </a:moveTo>
                  <a:lnTo>
                    <a:pt x="17335" y="28138"/>
                  </a:lnTo>
                  <a:lnTo>
                    <a:pt x="0" y="10805"/>
                  </a:lnTo>
                  <a:lnTo>
                    <a:pt x="489" y="9174"/>
                  </a:lnTo>
                  <a:lnTo>
                    <a:pt x="3850" y="4540"/>
                  </a:lnTo>
                  <a:lnTo>
                    <a:pt x="11694" y="1775"/>
                  </a:lnTo>
                  <a:lnTo>
                    <a:pt x="49147" y="0"/>
                  </a:lnTo>
                  <a:lnTo>
                    <a:pt x="87203" y="4749"/>
                  </a:lnTo>
                  <a:lnTo>
                    <a:pt x="130347" y="12859"/>
                  </a:lnTo>
                  <a:lnTo>
                    <a:pt x="169735" y="2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88"/>
            <p:cNvSpPr/>
            <p:nvPr>
              <p:custDataLst>
                <p:tags r:id="rId49"/>
              </p:custDataLst>
            </p:nvPr>
          </p:nvSpPr>
          <p:spPr>
            <a:xfrm>
              <a:off x="10649851" y="4219575"/>
              <a:ext cx="208650" cy="36315"/>
            </a:xfrm>
            <a:custGeom>
              <a:avLst/>
              <a:gdLst/>
              <a:ahLst/>
              <a:cxnLst/>
              <a:rect l="0" t="0" r="0" b="0"/>
              <a:pathLst>
                <a:path w="208650" h="36315">
                  <a:moveTo>
                    <a:pt x="27674" y="0"/>
                  </a:moveTo>
                  <a:lnTo>
                    <a:pt x="27674" y="0"/>
                  </a:lnTo>
                  <a:lnTo>
                    <a:pt x="22617" y="0"/>
                  </a:lnTo>
                  <a:lnTo>
                    <a:pt x="2140" y="16402"/>
                  </a:lnTo>
                  <a:lnTo>
                    <a:pt x="450" y="20695"/>
                  </a:lnTo>
                  <a:lnTo>
                    <a:pt x="0" y="23322"/>
                  </a:lnTo>
                  <a:lnTo>
                    <a:pt x="1816" y="26131"/>
                  </a:lnTo>
                  <a:lnTo>
                    <a:pt x="9479" y="32075"/>
                  </a:lnTo>
                  <a:lnTo>
                    <a:pt x="40863" y="36314"/>
                  </a:lnTo>
                  <a:lnTo>
                    <a:pt x="78619" y="32515"/>
                  </a:lnTo>
                  <a:lnTo>
                    <a:pt x="121674" y="24686"/>
                  </a:lnTo>
                  <a:lnTo>
                    <a:pt x="162887" y="15664"/>
                  </a:lnTo>
                  <a:lnTo>
                    <a:pt x="2086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89"/>
            <p:cNvSpPr/>
            <p:nvPr>
              <p:custDataLst>
                <p:tags r:id="rId50"/>
              </p:custDataLst>
            </p:nvPr>
          </p:nvSpPr>
          <p:spPr>
            <a:xfrm>
              <a:off x="11028074" y="4020451"/>
              <a:ext cx="78077" cy="256275"/>
            </a:xfrm>
            <a:custGeom>
              <a:avLst/>
              <a:gdLst/>
              <a:ahLst/>
              <a:cxnLst/>
              <a:rect l="0" t="0" r="0" b="0"/>
              <a:pathLst>
                <a:path w="78077" h="256275">
                  <a:moveTo>
                    <a:pt x="78076" y="27674"/>
                  </a:moveTo>
                  <a:lnTo>
                    <a:pt x="78076" y="27674"/>
                  </a:lnTo>
                  <a:lnTo>
                    <a:pt x="78076" y="22618"/>
                  </a:lnTo>
                  <a:lnTo>
                    <a:pt x="69874" y="2139"/>
                  </a:lnTo>
                  <a:lnTo>
                    <a:pt x="68374" y="1126"/>
                  </a:lnTo>
                  <a:lnTo>
                    <a:pt x="63885" y="0"/>
                  </a:lnTo>
                  <a:lnTo>
                    <a:pt x="61209" y="1817"/>
                  </a:lnTo>
                  <a:lnTo>
                    <a:pt x="55410" y="9479"/>
                  </a:lnTo>
                  <a:lnTo>
                    <a:pt x="36761" y="52104"/>
                  </a:lnTo>
                  <a:lnTo>
                    <a:pt x="18604" y="91374"/>
                  </a:lnTo>
                  <a:lnTo>
                    <a:pt x="7180" y="130176"/>
                  </a:lnTo>
                  <a:lnTo>
                    <a:pt x="0" y="157897"/>
                  </a:lnTo>
                  <a:lnTo>
                    <a:pt x="336" y="187856"/>
                  </a:lnTo>
                  <a:lnTo>
                    <a:pt x="6837" y="210344"/>
                  </a:lnTo>
                  <a:lnTo>
                    <a:pt x="28256" y="242028"/>
                  </a:lnTo>
                  <a:lnTo>
                    <a:pt x="68551" y="256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90"/>
            <p:cNvSpPr/>
            <p:nvPr>
              <p:custDataLst>
                <p:tags r:id="rId51"/>
              </p:custDataLst>
            </p:nvPr>
          </p:nvSpPr>
          <p:spPr>
            <a:xfrm>
              <a:off x="11182350" y="4071212"/>
              <a:ext cx="76201" cy="157889"/>
            </a:xfrm>
            <a:custGeom>
              <a:avLst/>
              <a:gdLst/>
              <a:ahLst/>
              <a:cxnLst/>
              <a:rect l="0" t="0" r="0" b="0"/>
              <a:pathLst>
                <a:path w="76201" h="1578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4" y="6913"/>
                  </a:lnTo>
                  <a:lnTo>
                    <a:pt x="29658" y="50102"/>
                  </a:lnTo>
                  <a:lnTo>
                    <a:pt x="58351" y="91013"/>
                  </a:lnTo>
                  <a:lnTo>
                    <a:pt x="72489" y="132192"/>
                  </a:lnTo>
                  <a:lnTo>
                    <a:pt x="7620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91"/>
            <p:cNvSpPr/>
            <p:nvPr>
              <p:custDataLst>
                <p:tags r:id="rId52"/>
              </p:custDataLst>
            </p:nvPr>
          </p:nvSpPr>
          <p:spPr>
            <a:xfrm>
              <a:off x="11134725" y="4038600"/>
              <a:ext cx="180976" cy="228601"/>
            </a:xfrm>
            <a:custGeom>
              <a:avLst/>
              <a:gdLst/>
              <a:ahLst/>
              <a:cxnLst/>
              <a:rect l="0" t="0" r="0" b="0"/>
              <a:pathLst>
                <a:path w="180976" h="228601">
                  <a:moveTo>
                    <a:pt x="180975" y="0"/>
                  </a:moveTo>
                  <a:lnTo>
                    <a:pt x="180975" y="0"/>
                  </a:lnTo>
                  <a:lnTo>
                    <a:pt x="175918" y="0"/>
                  </a:lnTo>
                  <a:lnTo>
                    <a:pt x="157125" y="15209"/>
                  </a:lnTo>
                  <a:lnTo>
                    <a:pt x="117026" y="57297"/>
                  </a:lnTo>
                  <a:lnTo>
                    <a:pt x="82306" y="100907"/>
                  </a:lnTo>
                  <a:lnTo>
                    <a:pt x="46949" y="147167"/>
                  </a:lnTo>
                  <a:lnTo>
                    <a:pt x="19113" y="18186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92"/>
            <p:cNvSpPr/>
            <p:nvPr>
              <p:custDataLst>
                <p:tags r:id="rId53"/>
              </p:custDataLst>
            </p:nvPr>
          </p:nvSpPr>
          <p:spPr>
            <a:xfrm>
              <a:off x="11306175" y="42005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20969" y="28280"/>
                  </a:lnTo>
                  <a:lnTo>
                    <a:pt x="18214" y="31554"/>
                  </a:lnTo>
                  <a:lnTo>
                    <a:pt x="15318" y="33736"/>
                  </a:lnTo>
                  <a:lnTo>
                    <a:pt x="12099" y="41805"/>
                  </a:lnTo>
                  <a:lnTo>
                    <a:pt x="1474" y="8591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93"/>
            <p:cNvSpPr/>
            <p:nvPr>
              <p:custDataLst>
                <p:tags r:id="rId54"/>
              </p:custDataLst>
            </p:nvPr>
          </p:nvSpPr>
          <p:spPr>
            <a:xfrm>
              <a:off x="11442170" y="4086618"/>
              <a:ext cx="148433" cy="161533"/>
            </a:xfrm>
            <a:custGeom>
              <a:avLst/>
              <a:gdLst/>
              <a:ahLst/>
              <a:cxnLst/>
              <a:rect l="0" t="0" r="0" b="0"/>
              <a:pathLst>
                <a:path w="148433" h="161533">
                  <a:moveTo>
                    <a:pt x="140230" y="9132"/>
                  </a:moveTo>
                  <a:lnTo>
                    <a:pt x="140230" y="9132"/>
                  </a:lnTo>
                  <a:lnTo>
                    <a:pt x="148432" y="931"/>
                  </a:lnTo>
                  <a:lnTo>
                    <a:pt x="139250" y="0"/>
                  </a:lnTo>
                  <a:lnTo>
                    <a:pt x="97923" y="20381"/>
                  </a:lnTo>
                  <a:lnTo>
                    <a:pt x="55555" y="39341"/>
                  </a:lnTo>
                  <a:lnTo>
                    <a:pt x="30763" y="54336"/>
                  </a:lnTo>
                  <a:lnTo>
                    <a:pt x="5386" y="77618"/>
                  </a:lnTo>
                  <a:lnTo>
                    <a:pt x="925" y="90370"/>
                  </a:lnTo>
                  <a:lnTo>
                    <a:pt x="0" y="105563"/>
                  </a:lnTo>
                  <a:lnTo>
                    <a:pt x="5430" y="124958"/>
                  </a:lnTo>
                  <a:lnTo>
                    <a:pt x="10822" y="133988"/>
                  </a:lnTo>
                  <a:lnTo>
                    <a:pt x="45575" y="154994"/>
                  </a:lnTo>
                  <a:lnTo>
                    <a:pt x="8308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94"/>
            <p:cNvSpPr/>
            <p:nvPr>
              <p:custDataLst>
                <p:tags r:id="rId55"/>
              </p:custDataLst>
            </p:nvPr>
          </p:nvSpPr>
          <p:spPr>
            <a:xfrm>
              <a:off x="11630999" y="4124325"/>
              <a:ext cx="122852" cy="114301"/>
            </a:xfrm>
            <a:custGeom>
              <a:avLst/>
              <a:gdLst/>
              <a:ahLst/>
              <a:cxnLst/>
              <a:rect l="0" t="0" r="0" b="0"/>
              <a:pathLst>
                <a:path w="122852" h="114301">
                  <a:moveTo>
                    <a:pt x="122851" y="0"/>
                  </a:moveTo>
                  <a:lnTo>
                    <a:pt x="122851" y="0"/>
                  </a:lnTo>
                  <a:lnTo>
                    <a:pt x="122851" y="5056"/>
                  </a:lnTo>
                  <a:lnTo>
                    <a:pt x="107643" y="23851"/>
                  </a:lnTo>
                  <a:lnTo>
                    <a:pt x="84256" y="45124"/>
                  </a:lnTo>
                  <a:lnTo>
                    <a:pt x="41891" y="71172"/>
                  </a:lnTo>
                  <a:lnTo>
                    <a:pt x="25366" y="75207"/>
                  </a:lnTo>
                  <a:lnTo>
                    <a:pt x="10122" y="70850"/>
                  </a:lnTo>
                  <a:lnTo>
                    <a:pt x="6423" y="68399"/>
                  </a:lnTo>
                  <a:lnTo>
                    <a:pt x="2315" y="62855"/>
                  </a:lnTo>
                  <a:lnTo>
                    <a:pt x="0" y="48728"/>
                  </a:lnTo>
                  <a:lnTo>
                    <a:pt x="1792" y="45185"/>
                  </a:lnTo>
                  <a:lnTo>
                    <a:pt x="5105" y="42823"/>
                  </a:lnTo>
                  <a:lnTo>
                    <a:pt x="9428" y="41249"/>
                  </a:lnTo>
                  <a:lnTo>
                    <a:pt x="13369" y="41258"/>
                  </a:lnTo>
                  <a:lnTo>
                    <a:pt x="20570" y="44089"/>
                  </a:lnTo>
                  <a:lnTo>
                    <a:pt x="61699" y="73830"/>
                  </a:lnTo>
                  <a:lnTo>
                    <a:pt x="85646" y="97526"/>
                  </a:lnTo>
                  <a:lnTo>
                    <a:pt x="9427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95"/>
            <p:cNvSpPr/>
            <p:nvPr>
              <p:custDataLst>
                <p:tags r:id="rId56"/>
              </p:custDataLst>
            </p:nvPr>
          </p:nvSpPr>
          <p:spPr>
            <a:xfrm>
              <a:off x="11811000" y="4058974"/>
              <a:ext cx="46948" cy="189177"/>
            </a:xfrm>
            <a:custGeom>
              <a:avLst/>
              <a:gdLst/>
              <a:ahLst/>
              <a:cxnLst/>
              <a:rect l="0" t="0" r="0" b="0"/>
              <a:pathLst>
                <a:path w="46948" h="189177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1642" y="1655"/>
                  </a:lnTo>
                  <a:lnTo>
                    <a:pt x="19637" y="0"/>
                  </a:lnTo>
                  <a:lnTo>
                    <a:pt x="30247" y="4909"/>
                  </a:lnTo>
                  <a:lnTo>
                    <a:pt x="36039" y="9182"/>
                  </a:lnTo>
                  <a:lnTo>
                    <a:pt x="39901" y="15205"/>
                  </a:lnTo>
                  <a:lnTo>
                    <a:pt x="44192" y="30364"/>
                  </a:lnTo>
                  <a:lnTo>
                    <a:pt x="46947" y="71454"/>
                  </a:lnTo>
                  <a:lnTo>
                    <a:pt x="42480" y="119045"/>
                  </a:lnTo>
                  <a:lnTo>
                    <a:pt x="34341" y="144995"/>
                  </a:lnTo>
                  <a:lnTo>
                    <a:pt x="11434" y="176446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96"/>
            <p:cNvSpPr/>
            <p:nvPr>
              <p:custDataLst>
                <p:tags r:id="rId57"/>
              </p:custDataLst>
            </p:nvPr>
          </p:nvSpPr>
          <p:spPr>
            <a:xfrm>
              <a:off x="11753850" y="3992219"/>
              <a:ext cx="245236" cy="313082"/>
            </a:xfrm>
            <a:custGeom>
              <a:avLst/>
              <a:gdLst/>
              <a:ahLst/>
              <a:cxnLst/>
              <a:rect l="0" t="0" r="0" b="0"/>
              <a:pathLst>
                <a:path w="245236" h="313082">
                  <a:moveTo>
                    <a:pt x="123825" y="36856"/>
                  </a:moveTo>
                  <a:lnTo>
                    <a:pt x="123825" y="36856"/>
                  </a:lnTo>
                  <a:lnTo>
                    <a:pt x="123825" y="31800"/>
                  </a:lnTo>
                  <a:lnTo>
                    <a:pt x="129469" y="26495"/>
                  </a:lnTo>
                  <a:lnTo>
                    <a:pt x="173661" y="5057"/>
                  </a:lnTo>
                  <a:lnTo>
                    <a:pt x="195836" y="0"/>
                  </a:lnTo>
                  <a:lnTo>
                    <a:pt x="213364" y="183"/>
                  </a:lnTo>
                  <a:lnTo>
                    <a:pt x="230906" y="6469"/>
                  </a:lnTo>
                  <a:lnTo>
                    <a:pt x="239502" y="12062"/>
                  </a:lnTo>
                  <a:lnTo>
                    <a:pt x="244029" y="26542"/>
                  </a:lnTo>
                  <a:lnTo>
                    <a:pt x="245235" y="36330"/>
                  </a:lnTo>
                  <a:lnTo>
                    <a:pt x="233024" y="81398"/>
                  </a:lnTo>
                  <a:lnTo>
                    <a:pt x="221561" y="111084"/>
                  </a:lnTo>
                  <a:lnTo>
                    <a:pt x="195932" y="158629"/>
                  </a:lnTo>
                  <a:lnTo>
                    <a:pt x="187052" y="176889"/>
                  </a:lnTo>
                  <a:lnTo>
                    <a:pt x="186085" y="182070"/>
                  </a:lnTo>
                  <a:lnTo>
                    <a:pt x="186498" y="186582"/>
                  </a:lnTo>
                  <a:lnTo>
                    <a:pt x="195832" y="221098"/>
                  </a:lnTo>
                  <a:lnTo>
                    <a:pt x="193576" y="229161"/>
                  </a:lnTo>
                  <a:lnTo>
                    <a:pt x="181297" y="244706"/>
                  </a:lnTo>
                  <a:lnTo>
                    <a:pt x="137600" y="268203"/>
                  </a:lnTo>
                  <a:lnTo>
                    <a:pt x="94555" y="284450"/>
                  </a:lnTo>
                  <a:lnTo>
                    <a:pt x="60825" y="294014"/>
                  </a:lnTo>
                  <a:lnTo>
                    <a:pt x="0" y="31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797"/>
          <p:cNvSpPr/>
          <p:nvPr>
            <p:custDataLst>
              <p:tags r:id="rId7"/>
            </p:custDataLst>
          </p:nvPr>
        </p:nvSpPr>
        <p:spPr>
          <a:xfrm>
            <a:off x="9505950" y="4029075"/>
            <a:ext cx="209551" cy="276226"/>
          </a:xfrm>
          <a:custGeom>
            <a:avLst/>
            <a:gdLst/>
            <a:ahLst/>
            <a:cxnLst/>
            <a:rect l="0" t="0" r="0" b="0"/>
            <a:pathLst>
              <a:path w="209551" h="276226">
                <a:moveTo>
                  <a:pt x="209550" y="0"/>
                </a:moveTo>
                <a:lnTo>
                  <a:pt x="209550" y="0"/>
                </a:lnTo>
                <a:lnTo>
                  <a:pt x="209550" y="5056"/>
                </a:lnTo>
                <a:lnTo>
                  <a:pt x="186006" y="45664"/>
                </a:lnTo>
                <a:lnTo>
                  <a:pt x="161625" y="87924"/>
                </a:lnTo>
                <a:lnTo>
                  <a:pt x="126694" y="134867"/>
                </a:lnTo>
                <a:lnTo>
                  <a:pt x="88873" y="177376"/>
                </a:lnTo>
                <a:lnTo>
                  <a:pt x="45742" y="224064"/>
                </a:lnTo>
                <a:lnTo>
                  <a:pt x="0" y="276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798"/>
          <p:cNvSpPr/>
          <p:nvPr>
            <p:custDataLst>
              <p:tags r:id="rId8"/>
            </p:custDataLst>
          </p:nvPr>
        </p:nvSpPr>
        <p:spPr>
          <a:xfrm>
            <a:off x="8772525" y="4393090"/>
            <a:ext cx="214341" cy="274161"/>
          </a:xfrm>
          <a:custGeom>
            <a:avLst/>
            <a:gdLst/>
            <a:ahLst/>
            <a:cxnLst/>
            <a:rect l="0" t="0" r="0" b="0"/>
            <a:pathLst>
              <a:path w="214341" h="274161">
                <a:moveTo>
                  <a:pt x="200025" y="45560"/>
                </a:moveTo>
                <a:lnTo>
                  <a:pt x="200025" y="45560"/>
                </a:lnTo>
                <a:lnTo>
                  <a:pt x="205082" y="30390"/>
                </a:lnTo>
                <a:lnTo>
                  <a:pt x="205513" y="24864"/>
                </a:lnTo>
                <a:lnTo>
                  <a:pt x="203181" y="12029"/>
                </a:lnTo>
                <a:lnTo>
                  <a:pt x="206013" y="4904"/>
                </a:lnTo>
                <a:lnTo>
                  <a:pt x="208251" y="2581"/>
                </a:lnTo>
                <a:lnTo>
                  <a:pt x="213558" y="0"/>
                </a:lnTo>
                <a:lnTo>
                  <a:pt x="214340" y="370"/>
                </a:lnTo>
                <a:lnTo>
                  <a:pt x="213801" y="1675"/>
                </a:lnTo>
                <a:lnTo>
                  <a:pt x="184484" y="45574"/>
                </a:lnTo>
                <a:lnTo>
                  <a:pt x="166846" y="74139"/>
                </a:lnTo>
                <a:lnTo>
                  <a:pt x="137496" y="112235"/>
                </a:lnTo>
                <a:lnTo>
                  <a:pt x="103712" y="157939"/>
                </a:lnTo>
                <a:lnTo>
                  <a:pt x="66465" y="204910"/>
                </a:lnTo>
                <a:lnTo>
                  <a:pt x="0" y="274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166"/>
          <p:cNvGrpSpPr/>
          <p:nvPr/>
        </p:nvGrpSpPr>
        <p:grpSpPr>
          <a:xfrm>
            <a:off x="2924175" y="5452895"/>
            <a:ext cx="238126" cy="195336"/>
            <a:chOff x="2924175" y="5452895"/>
            <a:chExt cx="238126" cy="195336"/>
          </a:xfrm>
        </p:grpSpPr>
        <p:sp>
          <p:nvSpPr>
            <p:cNvPr id="155" name="SMARTInkShape-799"/>
            <p:cNvSpPr/>
            <p:nvPr>
              <p:custDataLst>
                <p:tags r:id="rId42"/>
              </p:custDataLst>
            </p:nvPr>
          </p:nvSpPr>
          <p:spPr>
            <a:xfrm>
              <a:off x="2928016" y="5591175"/>
              <a:ext cx="234285" cy="57056"/>
            </a:xfrm>
            <a:custGeom>
              <a:avLst/>
              <a:gdLst/>
              <a:ahLst/>
              <a:cxnLst/>
              <a:rect l="0" t="0" r="0" b="0"/>
              <a:pathLst>
                <a:path w="234285" h="57056">
                  <a:moveTo>
                    <a:pt x="72359" y="0"/>
                  </a:moveTo>
                  <a:lnTo>
                    <a:pt x="72359" y="0"/>
                  </a:lnTo>
                  <a:lnTo>
                    <a:pt x="32587" y="26515"/>
                  </a:lnTo>
                  <a:lnTo>
                    <a:pt x="333" y="53485"/>
                  </a:lnTo>
                  <a:lnTo>
                    <a:pt x="0" y="54707"/>
                  </a:lnTo>
                  <a:lnTo>
                    <a:pt x="837" y="55521"/>
                  </a:lnTo>
                  <a:lnTo>
                    <a:pt x="2452" y="56064"/>
                  </a:lnTo>
                  <a:lnTo>
                    <a:pt x="48317" y="57055"/>
                  </a:lnTo>
                  <a:lnTo>
                    <a:pt x="95872" y="56073"/>
                  </a:lnTo>
                  <a:lnTo>
                    <a:pt x="140856" y="49607"/>
                  </a:lnTo>
                  <a:lnTo>
                    <a:pt x="185138" y="42960"/>
                  </a:lnTo>
                  <a:lnTo>
                    <a:pt x="23428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00"/>
            <p:cNvSpPr/>
            <p:nvPr>
              <p:custDataLst>
                <p:tags r:id="rId43"/>
              </p:custDataLst>
            </p:nvPr>
          </p:nvSpPr>
          <p:spPr>
            <a:xfrm>
              <a:off x="2924175" y="5452895"/>
              <a:ext cx="209551" cy="22657"/>
            </a:xfrm>
            <a:custGeom>
              <a:avLst/>
              <a:gdLst/>
              <a:ahLst/>
              <a:cxnLst/>
              <a:rect l="0" t="0" r="0" b="0"/>
              <a:pathLst>
                <a:path w="209551" h="22657">
                  <a:moveTo>
                    <a:pt x="0" y="14455"/>
                  </a:moveTo>
                  <a:lnTo>
                    <a:pt x="0" y="14455"/>
                  </a:lnTo>
                  <a:lnTo>
                    <a:pt x="0" y="22656"/>
                  </a:lnTo>
                  <a:lnTo>
                    <a:pt x="8663" y="17172"/>
                  </a:lnTo>
                  <a:lnTo>
                    <a:pt x="50817" y="9756"/>
                  </a:lnTo>
                  <a:lnTo>
                    <a:pt x="94508" y="5566"/>
                  </a:lnTo>
                  <a:lnTo>
                    <a:pt x="140847" y="0"/>
                  </a:lnTo>
                  <a:lnTo>
                    <a:pt x="170849" y="1823"/>
                  </a:lnTo>
                  <a:lnTo>
                    <a:pt x="209550" y="1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67"/>
          <p:cNvGrpSpPr/>
          <p:nvPr/>
        </p:nvGrpSpPr>
        <p:grpSpPr>
          <a:xfrm>
            <a:off x="3576005" y="5229458"/>
            <a:ext cx="1805621" cy="484571"/>
            <a:chOff x="3576005" y="5229458"/>
            <a:chExt cx="1805621" cy="484571"/>
          </a:xfrm>
        </p:grpSpPr>
        <p:sp>
          <p:nvSpPr>
            <p:cNvPr id="158" name="SMARTInkShape-801"/>
            <p:cNvSpPr/>
            <p:nvPr>
              <p:custDataLst>
                <p:tags r:id="rId32"/>
              </p:custDataLst>
            </p:nvPr>
          </p:nvSpPr>
          <p:spPr>
            <a:xfrm>
              <a:off x="5372100" y="55721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6703" y="4424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02"/>
            <p:cNvSpPr/>
            <p:nvPr>
              <p:custDataLst>
                <p:tags r:id="rId33"/>
              </p:custDataLst>
            </p:nvPr>
          </p:nvSpPr>
          <p:spPr>
            <a:xfrm>
              <a:off x="5153025" y="5381625"/>
              <a:ext cx="161926" cy="219076"/>
            </a:xfrm>
            <a:custGeom>
              <a:avLst/>
              <a:gdLst/>
              <a:ahLst/>
              <a:cxnLst/>
              <a:rect l="0" t="0" r="0" b="0"/>
              <a:pathLst>
                <a:path w="161926" h="219076">
                  <a:moveTo>
                    <a:pt x="161925" y="0"/>
                  </a:moveTo>
                  <a:lnTo>
                    <a:pt x="161925" y="0"/>
                  </a:lnTo>
                  <a:lnTo>
                    <a:pt x="156869" y="0"/>
                  </a:lnTo>
                  <a:lnTo>
                    <a:pt x="138074" y="15209"/>
                  </a:lnTo>
                  <a:lnTo>
                    <a:pt x="102516" y="57567"/>
                  </a:lnTo>
                  <a:lnTo>
                    <a:pt x="72977" y="96768"/>
                  </a:lnTo>
                  <a:lnTo>
                    <a:pt x="46126" y="138080"/>
                  </a:lnTo>
                  <a:lnTo>
                    <a:pt x="16105" y="180389"/>
                  </a:lnTo>
                  <a:lnTo>
                    <a:pt x="5242" y="194795"/>
                  </a:lnTo>
                  <a:lnTo>
                    <a:pt x="1553" y="20576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03"/>
            <p:cNvSpPr/>
            <p:nvPr>
              <p:custDataLst>
                <p:tags r:id="rId34"/>
              </p:custDataLst>
            </p:nvPr>
          </p:nvSpPr>
          <p:spPr>
            <a:xfrm>
              <a:off x="5153025" y="5415120"/>
              <a:ext cx="133351" cy="185581"/>
            </a:xfrm>
            <a:custGeom>
              <a:avLst/>
              <a:gdLst/>
              <a:ahLst/>
              <a:cxnLst/>
              <a:rect l="0" t="0" r="0" b="0"/>
              <a:pathLst>
                <a:path w="133351" h="185581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18314" y="13902"/>
                  </a:lnTo>
                  <a:lnTo>
                    <a:pt x="43230" y="53454"/>
                  </a:lnTo>
                  <a:lnTo>
                    <a:pt x="67101" y="85515"/>
                  </a:lnTo>
                  <a:lnTo>
                    <a:pt x="91007" y="129051"/>
                  </a:lnTo>
                  <a:lnTo>
                    <a:pt x="107398" y="151544"/>
                  </a:lnTo>
                  <a:lnTo>
                    <a:pt x="13335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804"/>
            <p:cNvSpPr/>
            <p:nvPr>
              <p:custDataLst>
                <p:tags r:id="rId35"/>
              </p:custDataLst>
            </p:nvPr>
          </p:nvSpPr>
          <p:spPr>
            <a:xfrm>
              <a:off x="4920548" y="5305658"/>
              <a:ext cx="127703" cy="342668"/>
            </a:xfrm>
            <a:custGeom>
              <a:avLst/>
              <a:gdLst/>
              <a:ahLst/>
              <a:cxnLst/>
              <a:rect l="0" t="0" r="0" b="0"/>
              <a:pathLst>
                <a:path w="127703" h="342668">
                  <a:moveTo>
                    <a:pt x="127702" y="18817"/>
                  </a:moveTo>
                  <a:lnTo>
                    <a:pt x="127702" y="18817"/>
                  </a:lnTo>
                  <a:lnTo>
                    <a:pt x="127702" y="2415"/>
                  </a:lnTo>
                  <a:lnTo>
                    <a:pt x="126644" y="1532"/>
                  </a:lnTo>
                  <a:lnTo>
                    <a:pt x="122646" y="552"/>
                  </a:lnTo>
                  <a:lnTo>
                    <a:pt x="109388" y="0"/>
                  </a:lnTo>
                  <a:lnTo>
                    <a:pt x="98043" y="5515"/>
                  </a:lnTo>
                  <a:lnTo>
                    <a:pt x="61746" y="38820"/>
                  </a:lnTo>
                  <a:lnTo>
                    <a:pt x="47246" y="60492"/>
                  </a:lnTo>
                  <a:lnTo>
                    <a:pt x="29553" y="105013"/>
                  </a:lnTo>
                  <a:lnTo>
                    <a:pt x="13438" y="144690"/>
                  </a:lnTo>
                  <a:lnTo>
                    <a:pt x="709" y="181147"/>
                  </a:lnTo>
                  <a:lnTo>
                    <a:pt x="0" y="199972"/>
                  </a:lnTo>
                  <a:lnTo>
                    <a:pt x="3111" y="242984"/>
                  </a:lnTo>
                  <a:lnTo>
                    <a:pt x="8706" y="274679"/>
                  </a:lnTo>
                  <a:lnTo>
                    <a:pt x="16960" y="288814"/>
                  </a:lnTo>
                  <a:lnTo>
                    <a:pt x="52167" y="322130"/>
                  </a:lnTo>
                  <a:lnTo>
                    <a:pt x="89602" y="34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05"/>
            <p:cNvSpPr/>
            <p:nvPr>
              <p:custDataLst>
                <p:tags r:id="rId36"/>
              </p:custDataLst>
            </p:nvPr>
          </p:nvSpPr>
          <p:spPr>
            <a:xfrm>
              <a:off x="4406343" y="5629275"/>
              <a:ext cx="318058" cy="28068"/>
            </a:xfrm>
            <a:custGeom>
              <a:avLst/>
              <a:gdLst/>
              <a:ahLst/>
              <a:cxnLst/>
              <a:rect l="0" t="0" r="0" b="0"/>
              <a:pathLst>
                <a:path w="318058" h="28068">
                  <a:moveTo>
                    <a:pt x="13257" y="9525"/>
                  </a:moveTo>
                  <a:lnTo>
                    <a:pt x="13257" y="9525"/>
                  </a:lnTo>
                  <a:lnTo>
                    <a:pt x="0" y="22782"/>
                  </a:lnTo>
                  <a:lnTo>
                    <a:pt x="185" y="24713"/>
                  </a:lnTo>
                  <a:lnTo>
                    <a:pt x="2426" y="26000"/>
                  </a:lnTo>
                  <a:lnTo>
                    <a:pt x="31343" y="28067"/>
                  </a:lnTo>
                  <a:lnTo>
                    <a:pt x="70710" y="23367"/>
                  </a:lnTo>
                  <a:lnTo>
                    <a:pt x="115888" y="20329"/>
                  </a:lnTo>
                  <a:lnTo>
                    <a:pt x="152709" y="16797"/>
                  </a:lnTo>
                  <a:lnTo>
                    <a:pt x="189536" y="12757"/>
                  </a:lnTo>
                  <a:lnTo>
                    <a:pt x="230235" y="10483"/>
                  </a:lnTo>
                  <a:lnTo>
                    <a:pt x="272750" y="8751"/>
                  </a:lnTo>
                  <a:lnTo>
                    <a:pt x="318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06"/>
            <p:cNvSpPr/>
            <p:nvPr>
              <p:custDataLst>
                <p:tags r:id="rId37"/>
              </p:custDataLst>
            </p:nvPr>
          </p:nvSpPr>
          <p:spPr>
            <a:xfrm>
              <a:off x="4425403" y="5353352"/>
              <a:ext cx="241848" cy="56849"/>
            </a:xfrm>
            <a:custGeom>
              <a:avLst/>
              <a:gdLst/>
              <a:ahLst/>
              <a:cxnLst/>
              <a:rect l="0" t="0" r="0" b="0"/>
              <a:pathLst>
                <a:path w="241848" h="56849">
                  <a:moveTo>
                    <a:pt x="22772" y="56848"/>
                  </a:moveTo>
                  <a:lnTo>
                    <a:pt x="22772" y="56848"/>
                  </a:lnTo>
                  <a:lnTo>
                    <a:pt x="1313" y="35389"/>
                  </a:lnTo>
                  <a:lnTo>
                    <a:pt x="0" y="30901"/>
                  </a:lnTo>
                  <a:lnTo>
                    <a:pt x="1362" y="20269"/>
                  </a:lnTo>
                  <a:lnTo>
                    <a:pt x="6382" y="15528"/>
                  </a:lnTo>
                  <a:lnTo>
                    <a:pt x="23248" y="7439"/>
                  </a:lnTo>
                  <a:lnTo>
                    <a:pt x="61601" y="1991"/>
                  </a:lnTo>
                  <a:lnTo>
                    <a:pt x="94004" y="717"/>
                  </a:lnTo>
                  <a:lnTo>
                    <a:pt x="139481" y="0"/>
                  </a:lnTo>
                  <a:lnTo>
                    <a:pt x="241847" y="9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07"/>
            <p:cNvSpPr/>
            <p:nvPr>
              <p:custDataLst>
                <p:tags r:id="rId38"/>
              </p:custDataLst>
            </p:nvPr>
          </p:nvSpPr>
          <p:spPr>
            <a:xfrm>
              <a:off x="4562475" y="5381625"/>
              <a:ext cx="28459" cy="247651"/>
            </a:xfrm>
            <a:custGeom>
              <a:avLst/>
              <a:gdLst/>
              <a:ahLst/>
              <a:cxnLst/>
              <a:rect l="0" t="0" r="0" b="0"/>
              <a:pathLst>
                <a:path w="28459" h="24765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9" y="2822"/>
                  </a:lnTo>
                  <a:lnTo>
                    <a:pt x="27692" y="9721"/>
                  </a:lnTo>
                  <a:lnTo>
                    <a:pt x="28458" y="53961"/>
                  </a:lnTo>
                  <a:lnTo>
                    <a:pt x="20363" y="100762"/>
                  </a:lnTo>
                  <a:lnTo>
                    <a:pt x="18251" y="146473"/>
                  </a:lnTo>
                  <a:lnTo>
                    <a:pt x="11562" y="184821"/>
                  </a:lnTo>
                  <a:lnTo>
                    <a:pt x="9372" y="20491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08"/>
            <p:cNvSpPr/>
            <p:nvPr>
              <p:custDataLst>
                <p:tags r:id="rId39"/>
              </p:custDataLst>
            </p:nvPr>
          </p:nvSpPr>
          <p:spPr>
            <a:xfrm>
              <a:off x="4030886" y="5229458"/>
              <a:ext cx="312515" cy="484571"/>
            </a:xfrm>
            <a:custGeom>
              <a:avLst/>
              <a:gdLst/>
              <a:ahLst/>
              <a:cxnLst/>
              <a:rect l="0" t="0" r="0" b="0"/>
              <a:pathLst>
                <a:path w="312515" h="484571">
                  <a:moveTo>
                    <a:pt x="312514" y="18817"/>
                  </a:moveTo>
                  <a:lnTo>
                    <a:pt x="312514" y="18817"/>
                  </a:lnTo>
                  <a:lnTo>
                    <a:pt x="307457" y="8704"/>
                  </a:lnTo>
                  <a:lnTo>
                    <a:pt x="304910" y="5725"/>
                  </a:lnTo>
                  <a:lnTo>
                    <a:pt x="299257" y="2415"/>
                  </a:lnTo>
                  <a:lnTo>
                    <a:pt x="257345" y="0"/>
                  </a:lnTo>
                  <a:lnTo>
                    <a:pt x="217655" y="1930"/>
                  </a:lnTo>
                  <a:lnTo>
                    <a:pt x="174747" y="21231"/>
                  </a:lnTo>
                  <a:lnTo>
                    <a:pt x="154336" y="36348"/>
                  </a:lnTo>
                  <a:lnTo>
                    <a:pt x="146963" y="45306"/>
                  </a:lnTo>
                  <a:lnTo>
                    <a:pt x="126504" y="84160"/>
                  </a:lnTo>
                  <a:lnTo>
                    <a:pt x="117844" y="120741"/>
                  </a:lnTo>
                  <a:lnTo>
                    <a:pt x="107001" y="166617"/>
                  </a:lnTo>
                  <a:lnTo>
                    <a:pt x="98439" y="210174"/>
                  </a:lnTo>
                  <a:lnTo>
                    <a:pt x="91275" y="252338"/>
                  </a:lnTo>
                  <a:lnTo>
                    <a:pt x="80451" y="289797"/>
                  </a:lnTo>
                  <a:lnTo>
                    <a:pt x="62887" y="329636"/>
                  </a:lnTo>
                  <a:lnTo>
                    <a:pt x="41621" y="369452"/>
                  </a:lnTo>
                  <a:lnTo>
                    <a:pt x="18600" y="415143"/>
                  </a:lnTo>
                  <a:lnTo>
                    <a:pt x="7355" y="442943"/>
                  </a:lnTo>
                  <a:lnTo>
                    <a:pt x="2263" y="451793"/>
                  </a:lnTo>
                  <a:lnTo>
                    <a:pt x="0" y="459253"/>
                  </a:lnTo>
                  <a:lnTo>
                    <a:pt x="1513" y="463783"/>
                  </a:lnTo>
                  <a:lnTo>
                    <a:pt x="8838" y="474459"/>
                  </a:lnTo>
                  <a:lnTo>
                    <a:pt x="21972" y="480617"/>
                  </a:lnTo>
                  <a:lnTo>
                    <a:pt x="61331" y="484570"/>
                  </a:lnTo>
                  <a:lnTo>
                    <a:pt x="107307" y="482592"/>
                  </a:lnTo>
                  <a:lnTo>
                    <a:pt x="153944" y="475825"/>
                  </a:lnTo>
                  <a:lnTo>
                    <a:pt x="207739" y="45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09"/>
            <p:cNvSpPr/>
            <p:nvPr>
              <p:custDataLst>
                <p:tags r:id="rId40"/>
              </p:custDataLst>
            </p:nvPr>
          </p:nvSpPr>
          <p:spPr>
            <a:xfrm>
              <a:off x="3604487" y="5524500"/>
              <a:ext cx="195989" cy="28576"/>
            </a:xfrm>
            <a:custGeom>
              <a:avLst/>
              <a:gdLst/>
              <a:ahLst/>
              <a:cxnLst/>
              <a:rect l="0" t="0" r="0" b="0"/>
              <a:pathLst>
                <a:path w="19598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344" y="28575"/>
                  </a:lnTo>
                  <a:lnTo>
                    <a:pt x="44985" y="20374"/>
                  </a:lnTo>
                  <a:lnTo>
                    <a:pt x="82690" y="19443"/>
                  </a:lnTo>
                  <a:lnTo>
                    <a:pt x="117263" y="14110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10"/>
            <p:cNvSpPr/>
            <p:nvPr>
              <p:custDataLst>
                <p:tags r:id="rId41"/>
              </p:custDataLst>
            </p:nvPr>
          </p:nvSpPr>
          <p:spPr>
            <a:xfrm>
              <a:off x="3576005" y="5249053"/>
              <a:ext cx="319721" cy="436851"/>
            </a:xfrm>
            <a:custGeom>
              <a:avLst/>
              <a:gdLst/>
              <a:ahLst/>
              <a:cxnLst/>
              <a:rect l="0" t="0" r="0" b="0"/>
              <a:pathLst>
                <a:path w="319721" h="436851">
                  <a:moveTo>
                    <a:pt x="319720" y="27797"/>
                  </a:moveTo>
                  <a:lnTo>
                    <a:pt x="319720" y="27797"/>
                  </a:lnTo>
                  <a:lnTo>
                    <a:pt x="314663" y="22741"/>
                  </a:lnTo>
                  <a:lnTo>
                    <a:pt x="309359" y="20258"/>
                  </a:lnTo>
                  <a:lnTo>
                    <a:pt x="286606" y="10929"/>
                  </a:lnTo>
                  <a:lnTo>
                    <a:pt x="266399" y="3161"/>
                  </a:lnTo>
                  <a:lnTo>
                    <a:pt x="225540" y="0"/>
                  </a:lnTo>
                  <a:lnTo>
                    <a:pt x="181525" y="4432"/>
                  </a:lnTo>
                  <a:lnTo>
                    <a:pt x="159770" y="12525"/>
                  </a:lnTo>
                  <a:lnTo>
                    <a:pt x="114564" y="39226"/>
                  </a:lnTo>
                  <a:lnTo>
                    <a:pt x="81640" y="61609"/>
                  </a:lnTo>
                  <a:lnTo>
                    <a:pt x="47094" y="104686"/>
                  </a:lnTo>
                  <a:lnTo>
                    <a:pt x="39803" y="120531"/>
                  </a:lnTo>
                  <a:lnTo>
                    <a:pt x="25009" y="158063"/>
                  </a:lnTo>
                  <a:lnTo>
                    <a:pt x="15855" y="204125"/>
                  </a:lnTo>
                  <a:lnTo>
                    <a:pt x="7775" y="244269"/>
                  </a:lnTo>
                  <a:lnTo>
                    <a:pt x="5865" y="287045"/>
                  </a:lnTo>
                  <a:lnTo>
                    <a:pt x="0" y="331085"/>
                  </a:lnTo>
                  <a:lnTo>
                    <a:pt x="6838" y="377728"/>
                  </a:lnTo>
                  <a:lnTo>
                    <a:pt x="9532" y="388084"/>
                  </a:lnTo>
                  <a:lnTo>
                    <a:pt x="20992" y="405236"/>
                  </a:lnTo>
                  <a:lnTo>
                    <a:pt x="49163" y="428437"/>
                  </a:lnTo>
                  <a:lnTo>
                    <a:pt x="78806" y="434725"/>
                  </a:lnTo>
                  <a:lnTo>
                    <a:pt x="124632" y="436850"/>
                  </a:lnTo>
                  <a:lnTo>
                    <a:pt x="159084" y="434447"/>
                  </a:lnTo>
                  <a:lnTo>
                    <a:pt x="181108" y="426980"/>
                  </a:lnTo>
                  <a:lnTo>
                    <a:pt x="214945" y="408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68"/>
          <p:cNvGrpSpPr/>
          <p:nvPr/>
        </p:nvGrpSpPr>
        <p:grpSpPr>
          <a:xfrm>
            <a:off x="5622276" y="5219767"/>
            <a:ext cx="1020319" cy="502810"/>
            <a:chOff x="5622276" y="5219767"/>
            <a:chExt cx="1020319" cy="502810"/>
          </a:xfrm>
        </p:grpSpPr>
        <p:sp>
          <p:nvSpPr>
            <p:cNvPr id="169" name="SMARTInkShape-811"/>
            <p:cNvSpPr/>
            <p:nvPr>
              <p:custDataLst>
                <p:tags r:id="rId28"/>
              </p:custDataLst>
            </p:nvPr>
          </p:nvSpPr>
          <p:spPr>
            <a:xfrm>
              <a:off x="6421174" y="5219767"/>
              <a:ext cx="221421" cy="502810"/>
            </a:xfrm>
            <a:custGeom>
              <a:avLst/>
              <a:gdLst/>
              <a:ahLst/>
              <a:cxnLst/>
              <a:rect l="0" t="0" r="0" b="0"/>
              <a:pathLst>
                <a:path w="221421" h="502810">
                  <a:moveTo>
                    <a:pt x="8201" y="18983"/>
                  </a:moveTo>
                  <a:lnTo>
                    <a:pt x="8201" y="18983"/>
                  </a:lnTo>
                  <a:lnTo>
                    <a:pt x="3145" y="18983"/>
                  </a:lnTo>
                  <a:lnTo>
                    <a:pt x="1656" y="17925"/>
                  </a:lnTo>
                  <a:lnTo>
                    <a:pt x="662" y="16161"/>
                  </a:lnTo>
                  <a:lnTo>
                    <a:pt x="0" y="13927"/>
                  </a:lnTo>
                  <a:lnTo>
                    <a:pt x="617" y="11379"/>
                  </a:lnTo>
                  <a:lnTo>
                    <a:pt x="4125" y="5726"/>
                  </a:lnTo>
                  <a:lnTo>
                    <a:pt x="17678" y="2508"/>
                  </a:lnTo>
                  <a:lnTo>
                    <a:pt x="54370" y="272"/>
                  </a:lnTo>
                  <a:lnTo>
                    <a:pt x="97832" y="0"/>
                  </a:lnTo>
                  <a:lnTo>
                    <a:pt x="115770" y="2079"/>
                  </a:lnTo>
                  <a:lnTo>
                    <a:pt x="161780" y="20661"/>
                  </a:lnTo>
                  <a:lnTo>
                    <a:pt x="196465" y="39658"/>
                  </a:lnTo>
                  <a:lnTo>
                    <a:pt x="205821" y="52514"/>
                  </a:lnTo>
                  <a:lnTo>
                    <a:pt x="220451" y="91693"/>
                  </a:lnTo>
                  <a:lnTo>
                    <a:pt x="221420" y="109860"/>
                  </a:lnTo>
                  <a:lnTo>
                    <a:pt x="213419" y="153938"/>
                  </a:lnTo>
                  <a:lnTo>
                    <a:pt x="204708" y="193143"/>
                  </a:lnTo>
                  <a:lnTo>
                    <a:pt x="192283" y="238828"/>
                  </a:lnTo>
                  <a:lnTo>
                    <a:pt x="182806" y="280384"/>
                  </a:lnTo>
                  <a:lnTo>
                    <a:pt x="172944" y="327244"/>
                  </a:lnTo>
                  <a:lnTo>
                    <a:pt x="170683" y="367623"/>
                  </a:lnTo>
                  <a:lnTo>
                    <a:pt x="170291" y="403918"/>
                  </a:lnTo>
                  <a:lnTo>
                    <a:pt x="171217" y="445445"/>
                  </a:lnTo>
                  <a:lnTo>
                    <a:pt x="175623" y="467193"/>
                  </a:lnTo>
                  <a:lnTo>
                    <a:pt x="173275" y="476774"/>
                  </a:lnTo>
                  <a:lnTo>
                    <a:pt x="165881" y="484559"/>
                  </a:lnTo>
                  <a:lnTo>
                    <a:pt x="153422" y="491548"/>
                  </a:lnTo>
                  <a:lnTo>
                    <a:pt x="109025" y="502809"/>
                  </a:lnTo>
                  <a:lnTo>
                    <a:pt x="46301" y="48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12"/>
            <p:cNvSpPr/>
            <p:nvPr>
              <p:custDataLst>
                <p:tags r:id="rId29"/>
              </p:custDataLst>
            </p:nvPr>
          </p:nvSpPr>
          <p:spPr>
            <a:xfrm>
              <a:off x="6248400" y="5373424"/>
              <a:ext cx="74284" cy="255852"/>
            </a:xfrm>
            <a:custGeom>
              <a:avLst/>
              <a:gdLst/>
              <a:ahLst/>
              <a:cxnLst/>
              <a:rect l="0" t="0" r="0" b="0"/>
              <a:pathLst>
                <a:path w="74284" h="255852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9" y="0"/>
                  </a:lnTo>
                  <a:lnTo>
                    <a:pt x="31057" y="4909"/>
                  </a:lnTo>
                  <a:lnTo>
                    <a:pt x="41320" y="14146"/>
                  </a:lnTo>
                  <a:lnTo>
                    <a:pt x="53048" y="32306"/>
                  </a:lnTo>
                  <a:lnTo>
                    <a:pt x="66492" y="71994"/>
                  </a:lnTo>
                  <a:lnTo>
                    <a:pt x="74283" y="114993"/>
                  </a:lnTo>
                  <a:lnTo>
                    <a:pt x="68217" y="158020"/>
                  </a:lnTo>
                  <a:lnTo>
                    <a:pt x="58782" y="187353"/>
                  </a:lnTo>
                  <a:lnTo>
                    <a:pt x="31531" y="230012"/>
                  </a:lnTo>
                  <a:lnTo>
                    <a:pt x="952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13"/>
            <p:cNvSpPr/>
            <p:nvPr>
              <p:custDataLst>
                <p:tags r:id="rId30"/>
              </p:custDataLst>
            </p:nvPr>
          </p:nvSpPr>
          <p:spPr>
            <a:xfrm>
              <a:off x="5979298" y="5410200"/>
              <a:ext cx="240528" cy="200026"/>
            </a:xfrm>
            <a:custGeom>
              <a:avLst/>
              <a:gdLst/>
              <a:ahLst/>
              <a:cxnLst/>
              <a:rect l="0" t="0" r="0" b="0"/>
              <a:pathLst>
                <a:path w="240528" h="200026">
                  <a:moveTo>
                    <a:pt x="240527" y="0"/>
                  </a:moveTo>
                  <a:lnTo>
                    <a:pt x="240527" y="0"/>
                  </a:lnTo>
                  <a:lnTo>
                    <a:pt x="235471" y="0"/>
                  </a:lnTo>
                  <a:lnTo>
                    <a:pt x="230166" y="2822"/>
                  </a:lnTo>
                  <a:lnTo>
                    <a:pt x="224280" y="8662"/>
                  </a:lnTo>
                  <a:lnTo>
                    <a:pt x="196906" y="54848"/>
                  </a:lnTo>
                  <a:lnTo>
                    <a:pt x="154075" y="96411"/>
                  </a:lnTo>
                  <a:lnTo>
                    <a:pt x="114620" y="125128"/>
                  </a:lnTo>
                  <a:lnTo>
                    <a:pt x="88303" y="144425"/>
                  </a:lnTo>
                  <a:lnTo>
                    <a:pt x="71625" y="148856"/>
                  </a:lnTo>
                  <a:lnTo>
                    <a:pt x="61250" y="150037"/>
                  </a:lnTo>
                  <a:lnTo>
                    <a:pt x="41257" y="145705"/>
                  </a:lnTo>
                  <a:lnTo>
                    <a:pt x="23904" y="136725"/>
                  </a:lnTo>
                  <a:lnTo>
                    <a:pt x="8186" y="119768"/>
                  </a:lnTo>
                  <a:lnTo>
                    <a:pt x="385" y="107558"/>
                  </a:lnTo>
                  <a:lnTo>
                    <a:pt x="0" y="102397"/>
                  </a:lnTo>
                  <a:lnTo>
                    <a:pt x="1859" y="97899"/>
                  </a:lnTo>
                  <a:lnTo>
                    <a:pt x="5215" y="93840"/>
                  </a:lnTo>
                  <a:lnTo>
                    <a:pt x="17410" y="89332"/>
                  </a:lnTo>
                  <a:lnTo>
                    <a:pt x="33414" y="88386"/>
                  </a:lnTo>
                  <a:lnTo>
                    <a:pt x="66736" y="96403"/>
                  </a:lnTo>
                  <a:lnTo>
                    <a:pt x="113610" y="117823"/>
                  </a:lnTo>
                  <a:lnTo>
                    <a:pt x="137071" y="131454"/>
                  </a:lnTo>
                  <a:lnTo>
                    <a:pt x="180446" y="177764"/>
                  </a:lnTo>
                  <a:lnTo>
                    <a:pt x="187366" y="185897"/>
                  </a:lnTo>
                  <a:lnTo>
                    <a:pt x="19290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14"/>
            <p:cNvSpPr/>
            <p:nvPr>
              <p:custDataLst>
                <p:tags r:id="rId31"/>
              </p:custDataLst>
            </p:nvPr>
          </p:nvSpPr>
          <p:spPr>
            <a:xfrm>
              <a:off x="5622276" y="5391150"/>
              <a:ext cx="197500" cy="238126"/>
            </a:xfrm>
            <a:custGeom>
              <a:avLst/>
              <a:gdLst/>
              <a:ahLst/>
              <a:cxnLst/>
              <a:rect l="0" t="0" r="0" b="0"/>
              <a:pathLst>
                <a:path w="197500" h="238126">
                  <a:moveTo>
                    <a:pt x="178449" y="0"/>
                  </a:moveTo>
                  <a:lnTo>
                    <a:pt x="178449" y="0"/>
                  </a:lnTo>
                  <a:lnTo>
                    <a:pt x="134723" y="36187"/>
                  </a:lnTo>
                  <a:lnTo>
                    <a:pt x="130248" y="40001"/>
                  </a:lnTo>
                  <a:lnTo>
                    <a:pt x="92650" y="54782"/>
                  </a:lnTo>
                  <a:lnTo>
                    <a:pt x="50102" y="76986"/>
                  </a:lnTo>
                  <a:lnTo>
                    <a:pt x="10260" y="106830"/>
                  </a:lnTo>
                  <a:lnTo>
                    <a:pt x="3157" y="117330"/>
                  </a:lnTo>
                  <a:lnTo>
                    <a:pt x="0" y="125524"/>
                  </a:lnTo>
                  <a:lnTo>
                    <a:pt x="2333" y="130249"/>
                  </a:lnTo>
                  <a:lnTo>
                    <a:pt x="27356" y="154121"/>
                  </a:lnTo>
                  <a:lnTo>
                    <a:pt x="64368" y="174534"/>
                  </a:lnTo>
                  <a:lnTo>
                    <a:pt x="106799" y="189855"/>
                  </a:lnTo>
                  <a:lnTo>
                    <a:pt x="129350" y="202656"/>
                  </a:lnTo>
                  <a:lnTo>
                    <a:pt x="146615" y="214210"/>
                  </a:lnTo>
                  <a:lnTo>
                    <a:pt x="19749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69"/>
          <p:cNvGrpSpPr/>
          <p:nvPr/>
        </p:nvGrpSpPr>
        <p:grpSpPr>
          <a:xfrm>
            <a:off x="7249850" y="5534025"/>
            <a:ext cx="246326" cy="142876"/>
            <a:chOff x="7249850" y="5534025"/>
            <a:chExt cx="246326" cy="142876"/>
          </a:xfrm>
        </p:grpSpPr>
        <p:sp>
          <p:nvSpPr>
            <p:cNvPr id="174" name="SMARTInkShape-815"/>
            <p:cNvSpPr/>
            <p:nvPr>
              <p:custDataLst>
                <p:tags r:id="rId26"/>
              </p:custDataLst>
            </p:nvPr>
          </p:nvSpPr>
          <p:spPr>
            <a:xfrm>
              <a:off x="7284217" y="5619750"/>
              <a:ext cx="202434" cy="57151"/>
            </a:xfrm>
            <a:custGeom>
              <a:avLst/>
              <a:gdLst/>
              <a:ahLst/>
              <a:cxnLst/>
              <a:rect l="0" t="0" r="0" b="0"/>
              <a:pathLst>
                <a:path w="202434" h="57151">
                  <a:moveTo>
                    <a:pt x="21458" y="0"/>
                  </a:moveTo>
                  <a:lnTo>
                    <a:pt x="21458" y="0"/>
                  </a:lnTo>
                  <a:lnTo>
                    <a:pt x="11345" y="5056"/>
                  </a:lnTo>
                  <a:lnTo>
                    <a:pt x="3558" y="13183"/>
                  </a:lnTo>
                  <a:lnTo>
                    <a:pt x="0" y="18314"/>
                  </a:lnTo>
                  <a:lnTo>
                    <a:pt x="803" y="21734"/>
                  </a:lnTo>
                  <a:lnTo>
                    <a:pt x="4513" y="24015"/>
                  </a:lnTo>
                  <a:lnTo>
                    <a:pt x="47527" y="34520"/>
                  </a:lnTo>
                  <a:lnTo>
                    <a:pt x="89267" y="42685"/>
                  </a:lnTo>
                  <a:lnTo>
                    <a:pt x="127156" y="46162"/>
                  </a:lnTo>
                  <a:lnTo>
                    <a:pt x="20243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16"/>
            <p:cNvSpPr/>
            <p:nvPr>
              <p:custDataLst>
                <p:tags r:id="rId27"/>
              </p:custDataLst>
            </p:nvPr>
          </p:nvSpPr>
          <p:spPr>
            <a:xfrm>
              <a:off x="7249850" y="5534025"/>
              <a:ext cx="246326" cy="9526"/>
            </a:xfrm>
            <a:custGeom>
              <a:avLst/>
              <a:gdLst/>
              <a:ahLst/>
              <a:cxnLst/>
              <a:rect l="0" t="0" r="0" b="0"/>
              <a:pathLst>
                <a:path w="246326" h="952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1675" y="5488"/>
                  </a:lnTo>
                  <a:lnTo>
                    <a:pt x="40476" y="931"/>
                  </a:lnTo>
                  <a:lnTo>
                    <a:pt x="71228" y="414"/>
                  </a:lnTo>
                  <a:lnTo>
                    <a:pt x="105004" y="1242"/>
                  </a:lnTo>
                  <a:lnTo>
                    <a:pt x="151652" y="6600"/>
                  </a:lnTo>
                  <a:lnTo>
                    <a:pt x="187582" y="8658"/>
                  </a:lnTo>
                  <a:lnTo>
                    <a:pt x="246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70"/>
          <p:cNvGrpSpPr/>
          <p:nvPr/>
        </p:nvGrpSpPr>
        <p:grpSpPr>
          <a:xfrm>
            <a:off x="8020050" y="5300258"/>
            <a:ext cx="1675535" cy="414278"/>
            <a:chOff x="8020050" y="5300258"/>
            <a:chExt cx="1675535" cy="414278"/>
          </a:xfrm>
        </p:grpSpPr>
        <p:sp>
          <p:nvSpPr>
            <p:cNvPr id="177" name="SMARTInkShape-817"/>
            <p:cNvSpPr/>
            <p:nvPr>
              <p:custDataLst>
                <p:tags r:id="rId17"/>
              </p:custDataLst>
            </p:nvPr>
          </p:nvSpPr>
          <p:spPr>
            <a:xfrm>
              <a:off x="9572625" y="5310345"/>
              <a:ext cx="122960" cy="376081"/>
            </a:xfrm>
            <a:custGeom>
              <a:avLst/>
              <a:gdLst/>
              <a:ahLst/>
              <a:cxnLst/>
              <a:rect l="0" t="0" r="0" b="0"/>
              <a:pathLst>
                <a:path w="122960" h="376081">
                  <a:moveTo>
                    <a:pt x="47625" y="14130"/>
                  </a:moveTo>
                  <a:lnTo>
                    <a:pt x="47625" y="14130"/>
                  </a:lnTo>
                  <a:lnTo>
                    <a:pt x="60882" y="873"/>
                  </a:lnTo>
                  <a:lnTo>
                    <a:pt x="65987" y="0"/>
                  </a:lnTo>
                  <a:lnTo>
                    <a:pt x="80128" y="1853"/>
                  </a:lnTo>
                  <a:lnTo>
                    <a:pt x="86227" y="5946"/>
                  </a:lnTo>
                  <a:lnTo>
                    <a:pt x="95826" y="18959"/>
                  </a:lnTo>
                  <a:lnTo>
                    <a:pt x="113958" y="62391"/>
                  </a:lnTo>
                  <a:lnTo>
                    <a:pt x="120901" y="90518"/>
                  </a:lnTo>
                  <a:lnTo>
                    <a:pt x="122959" y="127427"/>
                  </a:lnTo>
                  <a:lnTo>
                    <a:pt x="120746" y="172936"/>
                  </a:lnTo>
                  <a:lnTo>
                    <a:pt x="110565" y="216053"/>
                  </a:lnTo>
                  <a:lnTo>
                    <a:pt x="96965" y="256698"/>
                  </a:lnTo>
                  <a:lnTo>
                    <a:pt x="78543" y="302190"/>
                  </a:lnTo>
                  <a:lnTo>
                    <a:pt x="61255" y="328081"/>
                  </a:lnTo>
                  <a:lnTo>
                    <a:pt x="0" y="3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18"/>
            <p:cNvSpPr/>
            <p:nvPr>
              <p:custDataLst>
                <p:tags r:id="rId18"/>
              </p:custDataLst>
            </p:nvPr>
          </p:nvSpPr>
          <p:spPr>
            <a:xfrm>
              <a:off x="9334884" y="5440099"/>
              <a:ext cx="218692" cy="198702"/>
            </a:xfrm>
            <a:custGeom>
              <a:avLst/>
              <a:gdLst/>
              <a:ahLst/>
              <a:cxnLst/>
              <a:rect l="0" t="0" r="0" b="0"/>
              <a:pathLst>
                <a:path w="218692" h="198702">
                  <a:moveTo>
                    <a:pt x="218691" y="8201"/>
                  </a:moveTo>
                  <a:lnTo>
                    <a:pt x="218691" y="8201"/>
                  </a:lnTo>
                  <a:lnTo>
                    <a:pt x="218691" y="0"/>
                  </a:lnTo>
                  <a:lnTo>
                    <a:pt x="203522" y="4125"/>
                  </a:lnTo>
                  <a:lnTo>
                    <a:pt x="190429" y="14856"/>
                  </a:lnTo>
                  <a:lnTo>
                    <a:pt x="150741" y="62007"/>
                  </a:lnTo>
                  <a:lnTo>
                    <a:pt x="127853" y="94089"/>
                  </a:lnTo>
                  <a:lnTo>
                    <a:pt x="94780" y="123398"/>
                  </a:lnTo>
                  <a:lnTo>
                    <a:pt x="67913" y="134526"/>
                  </a:lnTo>
                  <a:lnTo>
                    <a:pt x="38197" y="139469"/>
                  </a:lnTo>
                  <a:lnTo>
                    <a:pt x="21701" y="134982"/>
                  </a:lnTo>
                  <a:lnTo>
                    <a:pt x="3978" y="124966"/>
                  </a:lnTo>
                  <a:lnTo>
                    <a:pt x="2524" y="123087"/>
                  </a:lnTo>
                  <a:lnTo>
                    <a:pt x="908" y="118175"/>
                  </a:lnTo>
                  <a:lnTo>
                    <a:pt x="0" y="99347"/>
                  </a:lnTo>
                  <a:lnTo>
                    <a:pt x="3046" y="93307"/>
                  </a:lnTo>
                  <a:lnTo>
                    <a:pt x="14900" y="83773"/>
                  </a:lnTo>
                  <a:lnTo>
                    <a:pt x="34365" y="77513"/>
                  </a:lnTo>
                  <a:lnTo>
                    <a:pt x="58595" y="80713"/>
                  </a:lnTo>
                  <a:lnTo>
                    <a:pt x="80827" y="88365"/>
                  </a:lnTo>
                  <a:lnTo>
                    <a:pt x="91448" y="97098"/>
                  </a:lnTo>
                  <a:lnTo>
                    <a:pt x="125093" y="141706"/>
                  </a:lnTo>
                  <a:lnTo>
                    <a:pt x="135689" y="163469"/>
                  </a:lnTo>
                  <a:lnTo>
                    <a:pt x="142491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19"/>
            <p:cNvSpPr/>
            <p:nvPr>
              <p:custDataLst>
                <p:tags r:id="rId19"/>
              </p:custDataLst>
            </p:nvPr>
          </p:nvSpPr>
          <p:spPr>
            <a:xfrm>
              <a:off x="9050514" y="5420118"/>
              <a:ext cx="188111" cy="218683"/>
            </a:xfrm>
            <a:custGeom>
              <a:avLst/>
              <a:gdLst/>
              <a:ahLst/>
              <a:cxnLst/>
              <a:rect l="0" t="0" r="0" b="0"/>
              <a:pathLst>
                <a:path w="188111" h="218683">
                  <a:moveTo>
                    <a:pt x="160161" y="9132"/>
                  </a:moveTo>
                  <a:lnTo>
                    <a:pt x="160161" y="9132"/>
                  </a:lnTo>
                  <a:lnTo>
                    <a:pt x="178061" y="1593"/>
                  </a:lnTo>
                  <a:lnTo>
                    <a:pt x="186628" y="0"/>
                  </a:lnTo>
                  <a:lnTo>
                    <a:pt x="187331" y="927"/>
                  </a:lnTo>
                  <a:lnTo>
                    <a:pt x="188110" y="4780"/>
                  </a:lnTo>
                  <a:lnTo>
                    <a:pt x="168325" y="17955"/>
                  </a:lnTo>
                  <a:lnTo>
                    <a:pt x="130259" y="34825"/>
                  </a:lnTo>
                  <a:lnTo>
                    <a:pt x="83072" y="54620"/>
                  </a:lnTo>
                  <a:lnTo>
                    <a:pt x="41040" y="72351"/>
                  </a:lnTo>
                  <a:lnTo>
                    <a:pt x="19032" y="82073"/>
                  </a:lnTo>
                  <a:lnTo>
                    <a:pt x="4189" y="98021"/>
                  </a:lnTo>
                  <a:lnTo>
                    <a:pt x="882" y="107199"/>
                  </a:lnTo>
                  <a:lnTo>
                    <a:pt x="0" y="112610"/>
                  </a:lnTo>
                  <a:lnTo>
                    <a:pt x="1842" y="121445"/>
                  </a:lnTo>
                  <a:lnTo>
                    <a:pt x="3815" y="125282"/>
                  </a:lnTo>
                  <a:lnTo>
                    <a:pt x="14474" y="132368"/>
                  </a:lnTo>
                  <a:lnTo>
                    <a:pt x="58427" y="160204"/>
                  </a:lnTo>
                  <a:lnTo>
                    <a:pt x="93028" y="182005"/>
                  </a:lnTo>
                  <a:lnTo>
                    <a:pt x="135500" y="198058"/>
                  </a:lnTo>
                  <a:lnTo>
                    <a:pt x="179211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20"/>
            <p:cNvSpPr/>
            <p:nvPr>
              <p:custDataLst>
                <p:tags r:id="rId20"/>
              </p:custDataLst>
            </p:nvPr>
          </p:nvSpPr>
          <p:spPr>
            <a:xfrm>
              <a:off x="8867775" y="5572125"/>
              <a:ext cx="8938" cy="104776"/>
            </a:xfrm>
            <a:custGeom>
              <a:avLst/>
              <a:gdLst/>
              <a:ahLst/>
              <a:cxnLst/>
              <a:rect l="0" t="0" r="0" b="0"/>
              <a:pathLst>
                <a:path w="8938" h="104776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8937" y="68168"/>
                  </a:lnTo>
                  <a:lnTo>
                    <a:pt x="8206" y="8003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21"/>
            <p:cNvSpPr/>
            <p:nvPr>
              <p:custDataLst>
                <p:tags r:id="rId21"/>
              </p:custDataLst>
            </p:nvPr>
          </p:nvSpPr>
          <p:spPr>
            <a:xfrm>
              <a:off x="8629650" y="5367044"/>
              <a:ext cx="167414" cy="300332"/>
            </a:xfrm>
            <a:custGeom>
              <a:avLst/>
              <a:gdLst/>
              <a:ahLst/>
              <a:cxnLst/>
              <a:rect l="0" t="0" r="0" b="0"/>
              <a:pathLst>
                <a:path w="167414" h="300332">
                  <a:moveTo>
                    <a:pt x="161925" y="5056"/>
                  </a:moveTo>
                  <a:lnTo>
                    <a:pt x="161925" y="5056"/>
                  </a:lnTo>
                  <a:lnTo>
                    <a:pt x="166982" y="5056"/>
                  </a:lnTo>
                  <a:lnTo>
                    <a:pt x="167413" y="3998"/>
                  </a:lnTo>
                  <a:lnTo>
                    <a:pt x="165070" y="0"/>
                  </a:lnTo>
                  <a:lnTo>
                    <a:pt x="161904" y="1685"/>
                  </a:lnTo>
                  <a:lnTo>
                    <a:pt x="152743" y="12025"/>
                  </a:lnTo>
                  <a:lnTo>
                    <a:pt x="130990" y="56421"/>
                  </a:lnTo>
                  <a:lnTo>
                    <a:pt x="102348" y="102523"/>
                  </a:lnTo>
                  <a:lnTo>
                    <a:pt x="83067" y="143167"/>
                  </a:lnTo>
                  <a:lnTo>
                    <a:pt x="56859" y="182934"/>
                  </a:lnTo>
                  <a:lnTo>
                    <a:pt x="30667" y="230243"/>
                  </a:lnTo>
                  <a:lnTo>
                    <a:pt x="13739" y="270024"/>
                  </a:lnTo>
                  <a:lnTo>
                    <a:pt x="0" y="30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22"/>
            <p:cNvSpPr/>
            <p:nvPr>
              <p:custDataLst>
                <p:tags r:id="rId22"/>
              </p:custDataLst>
            </p:nvPr>
          </p:nvSpPr>
          <p:spPr>
            <a:xfrm>
              <a:off x="8605544" y="5372100"/>
              <a:ext cx="138407" cy="276226"/>
            </a:xfrm>
            <a:custGeom>
              <a:avLst/>
              <a:gdLst/>
              <a:ahLst/>
              <a:cxnLst/>
              <a:rect l="0" t="0" r="0" b="0"/>
              <a:pathLst>
                <a:path w="138407" h="27622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8" y="9721"/>
                  </a:lnTo>
                  <a:lnTo>
                    <a:pt x="22045" y="54988"/>
                  </a:lnTo>
                  <a:lnTo>
                    <a:pt x="44042" y="94823"/>
                  </a:lnTo>
                  <a:lnTo>
                    <a:pt x="66183" y="138753"/>
                  </a:lnTo>
                  <a:lnTo>
                    <a:pt x="90939" y="175653"/>
                  </a:lnTo>
                  <a:lnTo>
                    <a:pt x="116212" y="218024"/>
                  </a:lnTo>
                  <a:lnTo>
                    <a:pt x="132924" y="249363"/>
                  </a:lnTo>
                  <a:lnTo>
                    <a:pt x="138406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23"/>
            <p:cNvSpPr/>
            <p:nvPr>
              <p:custDataLst>
                <p:tags r:id="rId23"/>
              </p:custDataLst>
            </p:nvPr>
          </p:nvSpPr>
          <p:spPr>
            <a:xfrm>
              <a:off x="8450594" y="5339803"/>
              <a:ext cx="102857" cy="324674"/>
            </a:xfrm>
            <a:custGeom>
              <a:avLst/>
              <a:gdLst/>
              <a:ahLst/>
              <a:cxnLst/>
              <a:rect l="0" t="0" r="0" b="0"/>
              <a:pathLst>
                <a:path w="102857" h="324674">
                  <a:moveTo>
                    <a:pt x="102856" y="22772"/>
                  </a:moveTo>
                  <a:lnTo>
                    <a:pt x="102856" y="22772"/>
                  </a:lnTo>
                  <a:lnTo>
                    <a:pt x="102856" y="1313"/>
                  </a:lnTo>
                  <a:lnTo>
                    <a:pt x="100739" y="0"/>
                  </a:lnTo>
                  <a:lnTo>
                    <a:pt x="92743" y="1362"/>
                  </a:lnTo>
                  <a:lnTo>
                    <a:pt x="81398" y="8079"/>
                  </a:lnTo>
                  <a:lnTo>
                    <a:pt x="61537" y="35039"/>
                  </a:lnTo>
                  <a:lnTo>
                    <a:pt x="43502" y="76583"/>
                  </a:lnTo>
                  <a:lnTo>
                    <a:pt x="28826" y="114210"/>
                  </a:lnTo>
                  <a:lnTo>
                    <a:pt x="17774" y="151112"/>
                  </a:lnTo>
                  <a:lnTo>
                    <a:pt x="7797" y="189915"/>
                  </a:lnTo>
                  <a:lnTo>
                    <a:pt x="0" y="236528"/>
                  </a:lnTo>
                  <a:lnTo>
                    <a:pt x="3706" y="273903"/>
                  </a:lnTo>
                  <a:lnTo>
                    <a:pt x="11517" y="293488"/>
                  </a:lnTo>
                  <a:lnTo>
                    <a:pt x="28722" y="318252"/>
                  </a:lnTo>
                  <a:lnTo>
                    <a:pt x="41333" y="323431"/>
                  </a:lnTo>
                  <a:lnTo>
                    <a:pt x="57520" y="324673"/>
                  </a:lnTo>
                  <a:lnTo>
                    <a:pt x="93331" y="318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824"/>
            <p:cNvSpPr/>
            <p:nvPr>
              <p:custDataLst>
                <p:tags r:id="rId24"/>
              </p:custDataLst>
            </p:nvPr>
          </p:nvSpPr>
          <p:spPr>
            <a:xfrm>
              <a:off x="8124825" y="5467350"/>
              <a:ext cx="133351" cy="210295"/>
            </a:xfrm>
            <a:custGeom>
              <a:avLst/>
              <a:gdLst/>
              <a:ahLst/>
              <a:cxnLst/>
              <a:rect l="0" t="0" r="0" b="0"/>
              <a:pathLst>
                <a:path w="133351" h="210295">
                  <a:moveTo>
                    <a:pt x="0" y="66675"/>
                  </a:moveTo>
                  <a:lnTo>
                    <a:pt x="0" y="66675"/>
                  </a:lnTo>
                  <a:lnTo>
                    <a:pt x="5056" y="61619"/>
                  </a:lnTo>
                  <a:lnTo>
                    <a:pt x="10361" y="59136"/>
                  </a:lnTo>
                  <a:lnTo>
                    <a:pt x="27446" y="57543"/>
                  </a:lnTo>
                  <a:lnTo>
                    <a:pt x="45057" y="62323"/>
                  </a:lnTo>
                  <a:lnTo>
                    <a:pt x="54597" y="76031"/>
                  </a:lnTo>
                  <a:lnTo>
                    <a:pt x="72689" y="122745"/>
                  </a:lnTo>
                  <a:lnTo>
                    <a:pt x="79225" y="137809"/>
                  </a:lnTo>
                  <a:lnTo>
                    <a:pt x="80014" y="154382"/>
                  </a:lnTo>
                  <a:lnTo>
                    <a:pt x="71896" y="190891"/>
                  </a:lnTo>
                  <a:lnTo>
                    <a:pt x="63165" y="209078"/>
                  </a:lnTo>
                  <a:lnTo>
                    <a:pt x="60102" y="210294"/>
                  </a:lnTo>
                  <a:lnTo>
                    <a:pt x="57001" y="208988"/>
                  </a:lnTo>
                  <a:lnTo>
                    <a:pt x="53876" y="206000"/>
                  </a:lnTo>
                  <a:lnTo>
                    <a:pt x="50403" y="197036"/>
                  </a:lnTo>
                  <a:lnTo>
                    <a:pt x="48173" y="158865"/>
                  </a:lnTo>
                  <a:lnTo>
                    <a:pt x="55337" y="121064"/>
                  </a:lnTo>
                  <a:lnTo>
                    <a:pt x="66944" y="75028"/>
                  </a:lnTo>
                  <a:lnTo>
                    <a:pt x="76280" y="46219"/>
                  </a:lnTo>
                  <a:lnTo>
                    <a:pt x="79428" y="40337"/>
                  </a:lnTo>
                  <a:lnTo>
                    <a:pt x="99029" y="219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25"/>
            <p:cNvSpPr/>
            <p:nvPr>
              <p:custDataLst>
                <p:tags r:id="rId25"/>
              </p:custDataLst>
            </p:nvPr>
          </p:nvSpPr>
          <p:spPr>
            <a:xfrm>
              <a:off x="8020050" y="5300258"/>
              <a:ext cx="132747" cy="414278"/>
            </a:xfrm>
            <a:custGeom>
              <a:avLst/>
              <a:gdLst/>
              <a:ahLst/>
              <a:cxnLst/>
              <a:rect l="0" t="0" r="0" b="0"/>
              <a:pathLst>
                <a:path w="132747" h="414278">
                  <a:moveTo>
                    <a:pt x="0" y="119467"/>
                  </a:moveTo>
                  <a:lnTo>
                    <a:pt x="0" y="119467"/>
                  </a:lnTo>
                  <a:lnTo>
                    <a:pt x="5056" y="119467"/>
                  </a:lnTo>
                  <a:lnTo>
                    <a:pt x="6545" y="121584"/>
                  </a:lnTo>
                  <a:lnTo>
                    <a:pt x="8937" y="140190"/>
                  </a:lnTo>
                  <a:lnTo>
                    <a:pt x="9447" y="183579"/>
                  </a:lnTo>
                  <a:lnTo>
                    <a:pt x="12332" y="224873"/>
                  </a:lnTo>
                  <a:lnTo>
                    <a:pt x="17059" y="272053"/>
                  </a:lnTo>
                  <a:lnTo>
                    <a:pt x="18460" y="311081"/>
                  </a:lnTo>
                  <a:lnTo>
                    <a:pt x="23990" y="353343"/>
                  </a:lnTo>
                  <a:lnTo>
                    <a:pt x="27669" y="399282"/>
                  </a:lnTo>
                  <a:lnTo>
                    <a:pt x="28173" y="412457"/>
                  </a:lnTo>
                  <a:lnTo>
                    <a:pt x="27249" y="414277"/>
                  </a:lnTo>
                  <a:lnTo>
                    <a:pt x="25574" y="413373"/>
                  </a:lnTo>
                  <a:lnTo>
                    <a:pt x="23399" y="410654"/>
                  </a:lnTo>
                  <a:lnTo>
                    <a:pt x="18851" y="367211"/>
                  </a:lnTo>
                  <a:lnTo>
                    <a:pt x="14376" y="334350"/>
                  </a:lnTo>
                  <a:lnTo>
                    <a:pt x="11681" y="295756"/>
                  </a:lnTo>
                  <a:lnTo>
                    <a:pt x="10483" y="257085"/>
                  </a:lnTo>
                  <a:lnTo>
                    <a:pt x="9809" y="211513"/>
                  </a:lnTo>
                  <a:lnTo>
                    <a:pt x="9609" y="172258"/>
                  </a:lnTo>
                  <a:lnTo>
                    <a:pt x="12364" y="130013"/>
                  </a:lnTo>
                  <a:lnTo>
                    <a:pt x="19891" y="95076"/>
                  </a:lnTo>
                  <a:lnTo>
                    <a:pt x="28824" y="54031"/>
                  </a:lnTo>
                  <a:lnTo>
                    <a:pt x="37152" y="30060"/>
                  </a:lnTo>
                  <a:lnTo>
                    <a:pt x="57574" y="6781"/>
                  </a:lnTo>
                  <a:lnTo>
                    <a:pt x="67217" y="592"/>
                  </a:lnTo>
                  <a:lnTo>
                    <a:pt x="72327" y="0"/>
                  </a:lnTo>
                  <a:lnTo>
                    <a:pt x="83651" y="2166"/>
                  </a:lnTo>
                  <a:lnTo>
                    <a:pt x="107109" y="18724"/>
                  </a:lnTo>
                  <a:lnTo>
                    <a:pt x="115691" y="26361"/>
                  </a:lnTo>
                  <a:lnTo>
                    <a:pt x="126471" y="51781"/>
                  </a:lnTo>
                  <a:lnTo>
                    <a:pt x="131991" y="95121"/>
                  </a:lnTo>
                  <a:lnTo>
                    <a:pt x="132746" y="107941"/>
                  </a:lnTo>
                  <a:lnTo>
                    <a:pt x="115370" y="153750"/>
                  </a:lnTo>
                  <a:lnTo>
                    <a:pt x="106309" y="168571"/>
                  </a:lnTo>
                  <a:lnTo>
                    <a:pt x="82299" y="188815"/>
                  </a:lnTo>
                  <a:lnTo>
                    <a:pt x="39619" y="211796"/>
                  </a:lnTo>
                  <a:lnTo>
                    <a:pt x="21841" y="217652"/>
                  </a:lnTo>
                  <a:lnTo>
                    <a:pt x="0" y="21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71"/>
          <p:cNvGrpSpPr/>
          <p:nvPr/>
        </p:nvGrpSpPr>
        <p:grpSpPr>
          <a:xfrm>
            <a:off x="9972675" y="5534025"/>
            <a:ext cx="228601" cy="104152"/>
            <a:chOff x="9972675" y="5534025"/>
            <a:chExt cx="228601" cy="104152"/>
          </a:xfrm>
        </p:grpSpPr>
        <p:sp>
          <p:nvSpPr>
            <p:cNvPr id="187" name="SMARTInkShape-826"/>
            <p:cNvSpPr/>
            <p:nvPr>
              <p:custDataLst>
                <p:tags r:id="rId15"/>
              </p:custDataLst>
            </p:nvPr>
          </p:nvSpPr>
          <p:spPr>
            <a:xfrm>
              <a:off x="10013276" y="5610225"/>
              <a:ext cx="188000" cy="27952"/>
            </a:xfrm>
            <a:custGeom>
              <a:avLst/>
              <a:gdLst/>
              <a:ahLst/>
              <a:cxnLst/>
              <a:rect l="0" t="0" r="0" b="0"/>
              <a:pathLst>
                <a:path w="188000" h="27952">
                  <a:moveTo>
                    <a:pt x="35599" y="0"/>
                  </a:moveTo>
                  <a:lnTo>
                    <a:pt x="35599" y="0"/>
                  </a:lnTo>
                  <a:lnTo>
                    <a:pt x="0" y="26467"/>
                  </a:lnTo>
                  <a:lnTo>
                    <a:pt x="18466" y="27951"/>
                  </a:lnTo>
                  <a:lnTo>
                    <a:pt x="55805" y="23333"/>
                  </a:lnTo>
                  <a:lnTo>
                    <a:pt x="100383" y="20319"/>
                  </a:lnTo>
                  <a:lnTo>
                    <a:pt x="147105" y="14370"/>
                  </a:lnTo>
                  <a:lnTo>
                    <a:pt x="1879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27"/>
            <p:cNvSpPr/>
            <p:nvPr>
              <p:custDataLst>
                <p:tags r:id="rId16"/>
              </p:custDataLst>
            </p:nvPr>
          </p:nvSpPr>
          <p:spPr>
            <a:xfrm>
              <a:off x="9972675" y="55340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27763" y="16228"/>
                  </a:lnTo>
                  <a:lnTo>
                    <a:pt x="71571" y="5793"/>
                  </a:lnTo>
                  <a:lnTo>
                    <a:pt x="118873" y="1145"/>
                  </a:lnTo>
                  <a:lnTo>
                    <a:pt x="159262" y="2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72"/>
          <p:cNvGrpSpPr/>
          <p:nvPr/>
        </p:nvGrpSpPr>
        <p:grpSpPr>
          <a:xfrm>
            <a:off x="10519637" y="5383342"/>
            <a:ext cx="719552" cy="360234"/>
            <a:chOff x="10519637" y="5383342"/>
            <a:chExt cx="719552" cy="360234"/>
          </a:xfrm>
        </p:grpSpPr>
        <p:sp>
          <p:nvSpPr>
            <p:cNvPr id="190" name="SMARTInkShape-828"/>
            <p:cNvSpPr/>
            <p:nvPr>
              <p:custDataLst>
                <p:tags r:id="rId9"/>
              </p:custDataLst>
            </p:nvPr>
          </p:nvSpPr>
          <p:spPr>
            <a:xfrm>
              <a:off x="10526840" y="5400675"/>
              <a:ext cx="188786" cy="47626"/>
            </a:xfrm>
            <a:custGeom>
              <a:avLst/>
              <a:gdLst/>
              <a:ahLst/>
              <a:cxnLst/>
              <a:rect l="0" t="0" r="0" b="0"/>
              <a:pathLst>
                <a:path w="188786" h="47626">
                  <a:moveTo>
                    <a:pt x="17335" y="47625"/>
                  </a:moveTo>
                  <a:lnTo>
                    <a:pt x="17335" y="47625"/>
                  </a:lnTo>
                  <a:lnTo>
                    <a:pt x="12278" y="42569"/>
                  </a:lnTo>
                  <a:lnTo>
                    <a:pt x="6974" y="40086"/>
                  </a:lnTo>
                  <a:lnTo>
                    <a:pt x="4078" y="39424"/>
                  </a:lnTo>
                  <a:lnTo>
                    <a:pt x="2148" y="37924"/>
                  </a:lnTo>
                  <a:lnTo>
                    <a:pt x="0" y="33436"/>
                  </a:lnTo>
                  <a:lnTo>
                    <a:pt x="489" y="30757"/>
                  </a:lnTo>
                  <a:lnTo>
                    <a:pt x="3850" y="24959"/>
                  </a:lnTo>
                  <a:lnTo>
                    <a:pt x="43991" y="12613"/>
                  </a:lnTo>
                  <a:lnTo>
                    <a:pt x="82265" y="4208"/>
                  </a:lnTo>
                  <a:lnTo>
                    <a:pt x="125592" y="1246"/>
                  </a:lnTo>
                  <a:lnTo>
                    <a:pt x="188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29"/>
            <p:cNvSpPr/>
            <p:nvPr>
              <p:custDataLst>
                <p:tags r:id="rId10"/>
              </p:custDataLst>
            </p:nvPr>
          </p:nvSpPr>
          <p:spPr>
            <a:xfrm>
              <a:off x="10534650" y="5383342"/>
              <a:ext cx="56268" cy="312609"/>
            </a:xfrm>
            <a:custGeom>
              <a:avLst/>
              <a:gdLst/>
              <a:ahLst/>
              <a:cxnLst/>
              <a:rect l="0" t="0" r="0" b="0"/>
              <a:pathLst>
                <a:path w="56268" h="312609">
                  <a:moveTo>
                    <a:pt x="47625" y="17333"/>
                  </a:moveTo>
                  <a:lnTo>
                    <a:pt x="47625" y="17333"/>
                  </a:lnTo>
                  <a:lnTo>
                    <a:pt x="47625" y="0"/>
                  </a:lnTo>
                  <a:lnTo>
                    <a:pt x="48683" y="486"/>
                  </a:lnTo>
                  <a:lnTo>
                    <a:pt x="52682" y="3849"/>
                  </a:lnTo>
                  <a:lnTo>
                    <a:pt x="56267" y="35327"/>
                  </a:lnTo>
                  <a:lnTo>
                    <a:pt x="54154" y="72589"/>
                  </a:lnTo>
                  <a:lnTo>
                    <a:pt x="46736" y="114844"/>
                  </a:lnTo>
                  <a:lnTo>
                    <a:pt x="40659" y="155233"/>
                  </a:lnTo>
                  <a:lnTo>
                    <a:pt x="36036" y="192954"/>
                  </a:lnTo>
                  <a:lnTo>
                    <a:pt x="25142" y="234822"/>
                  </a:lnTo>
                  <a:lnTo>
                    <a:pt x="12611" y="276782"/>
                  </a:lnTo>
                  <a:lnTo>
                    <a:pt x="0" y="31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30"/>
            <p:cNvSpPr/>
            <p:nvPr>
              <p:custDataLst>
                <p:tags r:id="rId11"/>
              </p:custDataLst>
            </p:nvPr>
          </p:nvSpPr>
          <p:spPr>
            <a:xfrm>
              <a:off x="10519637" y="5534025"/>
              <a:ext cx="176939" cy="25928"/>
            </a:xfrm>
            <a:custGeom>
              <a:avLst/>
              <a:gdLst/>
              <a:ahLst/>
              <a:cxnLst/>
              <a:rect l="0" t="0" r="0" b="0"/>
              <a:pathLst>
                <a:path w="176939" h="25928">
                  <a:moveTo>
                    <a:pt x="5488" y="9525"/>
                  </a:moveTo>
                  <a:lnTo>
                    <a:pt x="5488" y="9525"/>
                  </a:lnTo>
                  <a:lnTo>
                    <a:pt x="431" y="19638"/>
                  </a:lnTo>
                  <a:lnTo>
                    <a:pt x="0" y="22617"/>
                  </a:lnTo>
                  <a:lnTo>
                    <a:pt x="771" y="24603"/>
                  </a:lnTo>
                  <a:lnTo>
                    <a:pt x="2343" y="25927"/>
                  </a:lnTo>
                  <a:lnTo>
                    <a:pt x="4449" y="25752"/>
                  </a:lnTo>
                  <a:lnTo>
                    <a:pt x="9612" y="22733"/>
                  </a:lnTo>
                  <a:lnTo>
                    <a:pt x="50102" y="16713"/>
                  </a:lnTo>
                  <a:lnTo>
                    <a:pt x="76916" y="11655"/>
                  </a:lnTo>
                  <a:lnTo>
                    <a:pt x="114495" y="7333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31"/>
            <p:cNvSpPr/>
            <p:nvPr>
              <p:custDataLst>
                <p:tags r:id="rId12"/>
              </p:custDataLst>
            </p:nvPr>
          </p:nvSpPr>
          <p:spPr>
            <a:xfrm>
              <a:off x="10794771" y="5429758"/>
              <a:ext cx="158980" cy="275718"/>
            </a:xfrm>
            <a:custGeom>
              <a:avLst/>
              <a:gdLst/>
              <a:ahLst/>
              <a:cxnLst/>
              <a:rect l="0" t="0" r="0" b="0"/>
              <a:pathLst>
                <a:path w="158980" h="275718">
                  <a:moveTo>
                    <a:pt x="158979" y="18542"/>
                  </a:moveTo>
                  <a:lnTo>
                    <a:pt x="158979" y="18542"/>
                  </a:lnTo>
                  <a:lnTo>
                    <a:pt x="158979" y="13486"/>
                  </a:lnTo>
                  <a:lnTo>
                    <a:pt x="153335" y="8181"/>
                  </a:lnTo>
                  <a:lnTo>
                    <a:pt x="144830" y="3354"/>
                  </a:lnTo>
                  <a:lnTo>
                    <a:pt x="133031" y="637"/>
                  </a:lnTo>
                  <a:lnTo>
                    <a:pt x="122401" y="0"/>
                  </a:lnTo>
                  <a:lnTo>
                    <a:pt x="110619" y="5363"/>
                  </a:lnTo>
                  <a:lnTo>
                    <a:pt x="65649" y="40930"/>
                  </a:lnTo>
                  <a:lnTo>
                    <a:pt x="33335" y="87496"/>
                  </a:lnTo>
                  <a:lnTo>
                    <a:pt x="23762" y="104222"/>
                  </a:lnTo>
                  <a:lnTo>
                    <a:pt x="6998" y="148881"/>
                  </a:lnTo>
                  <a:lnTo>
                    <a:pt x="0" y="174518"/>
                  </a:lnTo>
                  <a:lnTo>
                    <a:pt x="2985" y="205633"/>
                  </a:lnTo>
                  <a:lnTo>
                    <a:pt x="10570" y="226493"/>
                  </a:lnTo>
                  <a:lnTo>
                    <a:pt x="24577" y="244434"/>
                  </a:lnTo>
                  <a:lnTo>
                    <a:pt x="73254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32"/>
            <p:cNvSpPr/>
            <p:nvPr>
              <p:custDataLst>
                <p:tags r:id="rId13"/>
              </p:custDataLst>
            </p:nvPr>
          </p:nvSpPr>
          <p:spPr>
            <a:xfrm>
              <a:off x="10957440" y="5505843"/>
              <a:ext cx="172988" cy="190108"/>
            </a:xfrm>
            <a:custGeom>
              <a:avLst/>
              <a:gdLst/>
              <a:ahLst/>
              <a:cxnLst/>
              <a:rect l="0" t="0" r="0" b="0"/>
              <a:pathLst>
                <a:path w="172988" h="190108">
                  <a:moveTo>
                    <a:pt x="158235" y="9132"/>
                  </a:moveTo>
                  <a:lnTo>
                    <a:pt x="158235" y="9132"/>
                  </a:lnTo>
                  <a:lnTo>
                    <a:pt x="166437" y="931"/>
                  </a:lnTo>
                  <a:lnTo>
                    <a:pt x="172426" y="0"/>
                  </a:lnTo>
                  <a:lnTo>
                    <a:pt x="172987" y="1985"/>
                  </a:lnTo>
                  <a:lnTo>
                    <a:pt x="170788" y="9836"/>
                  </a:lnTo>
                  <a:lnTo>
                    <a:pt x="147436" y="48579"/>
                  </a:lnTo>
                  <a:lnTo>
                    <a:pt x="118037" y="94139"/>
                  </a:lnTo>
                  <a:lnTo>
                    <a:pt x="89263" y="120116"/>
                  </a:lnTo>
                  <a:lnTo>
                    <a:pt x="55123" y="136966"/>
                  </a:lnTo>
                  <a:lnTo>
                    <a:pt x="33171" y="141393"/>
                  </a:lnTo>
                  <a:lnTo>
                    <a:pt x="27233" y="141756"/>
                  </a:lnTo>
                  <a:lnTo>
                    <a:pt x="14992" y="136515"/>
                  </a:lnTo>
                  <a:lnTo>
                    <a:pt x="8765" y="132154"/>
                  </a:lnTo>
                  <a:lnTo>
                    <a:pt x="1845" y="121664"/>
                  </a:lnTo>
                  <a:lnTo>
                    <a:pt x="0" y="115903"/>
                  </a:lnTo>
                  <a:lnTo>
                    <a:pt x="773" y="103858"/>
                  </a:lnTo>
                  <a:lnTo>
                    <a:pt x="2459" y="97682"/>
                  </a:lnTo>
                  <a:lnTo>
                    <a:pt x="6761" y="93565"/>
                  </a:lnTo>
                  <a:lnTo>
                    <a:pt x="20005" y="88992"/>
                  </a:lnTo>
                  <a:lnTo>
                    <a:pt x="33651" y="89780"/>
                  </a:lnTo>
                  <a:lnTo>
                    <a:pt x="47832" y="94717"/>
                  </a:lnTo>
                  <a:lnTo>
                    <a:pt x="81960" y="116018"/>
                  </a:lnTo>
                  <a:lnTo>
                    <a:pt x="113790" y="160979"/>
                  </a:lnTo>
                  <a:lnTo>
                    <a:pt x="124488" y="175362"/>
                  </a:lnTo>
                  <a:lnTo>
                    <a:pt x="12966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33"/>
            <p:cNvSpPr/>
            <p:nvPr>
              <p:custDataLst>
                <p:tags r:id="rId14"/>
              </p:custDataLst>
            </p:nvPr>
          </p:nvSpPr>
          <p:spPr>
            <a:xfrm>
              <a:off x="11153775" y="5476875"/>
              <a:ext cx="85414" cy="266701"/>
            </a:xfrm>
            <a:custGeom>
              <a:avLst/>
              <a:gdLst/>
              <a:ahLst/>
              <a:cxnLst/>
              <a:rect l="0" t="0" r="0" b="0"/>
              <a:pathLst>
                <a:path w="85414" h="266701">
                  <a:moveTo>
                    <a:pt x="38100" y="0"/>
                  </a:moveTo>
                  <a:lnTo>
                    <a:pt x="38100" y="0"/>
                  </a:lnTo>
                  <a:lnTo>
                    <a:pt x="56414" y="0"/>
                  </a:lnTo>
                  <a:lnTo>
                    <a:pt x="67758" y="8467"/>
                  </a:lnTo>
                  <a:lnTo>
                    <a:pt x="73747" y="15170"/>
                  </a:lnTo>
                  <a:lnTo>
                    <a:pt x="80401" y="33906"/>
                  </a:lnTo>
                  <a:lnTo>
                    <a:pt x="84673" y="80428"/>
                  </a:lnTo>
                  <a:lnTo>
                    <a:pt x="85413" y="127900"/>
                  </a:lnTo>
                  <a:lnTo>
                    <a:pt x="80576" y="161957"/>
                  </a:lnTo>
                  <a:lnTo>
                    <a:pt x="61856" y="206577"/>
                  </a:lnTo>
                  <a:lnTo>
                    <a:pt x="36591" y="2466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959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MARTInkShape-Group308"/>
          <p:cNvGrpSpPr/>
          <p:nvPr/>
        </p:nvGrpSpPr>
        <p:grpSpPr>
          <a:xfrm>
            <a:off x="8553450" y="1362075"/>
            <a:ext cx="2543176" cy="485776"/>
            <a:chOff x="8553450" y="1362075"/>
            <a:chExt cx="2543176" cy="485776"/>
          </a:xfrm>
        </p:grpSpPr>
        <p:sp>
          <p:nvSpPr>
            <p:cNvPr id="78" name="SMARTInkShape-1405"/>
            <p:cNvSpPr/>
            <p:nvPr>
              <p:custDataLst>
                <p:tags r:id="rId68"/>
              </p:custDataLst>
            </p:nvPr>
          </p:nvSpPr>
          <p:spPr>
            <a:xfrm>
              <a:off x="10039350" y="1362075"/>
              <a:ext cx="1057276" cy="66661"/>
            </a:xfrm>
            <a:custGeom>
              <a:avLst/>
              <a:gdLst/>
              <a:ahLst/>
              <a:cxnLst/>
              <a:rect l="0" t="0" r="0" b="0"/>
              <a:pathLst>
                <a:path w="1057276" h="66661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49544" y="15994"/>
                  </a:lnTo>
                  <a:lnTo>
                    <a:pt x="88927" y="21268"/>
                  </a:lnTo>
                  <a:lnTo>
                    <a:pt x="127044" y="27132"/>
                  </a:lnTo>
                  <a:lnTo>
                    <a:pt x="168523" y="33204"/>
                  </a:lnTo>
                  <a:lnTo>
                    <a:pt x="202957" y="35924"/>
                  </a:lnTo>
                  <a:lnTo>
                    <a:pt x="249576" y="40277"/>
                  </a:lnTo>
                  <a:lnTo>
                    <a:pt x="294787" y="45448"/>
                  </a:lnTo>
                  <a:lnTo>
                    <a:pt x="333159" y="47716"/>
                  </a:lnTo>
                  <a:lnTo>
                    <a:pt x="371379" y="52251"/>
                  </a:lnTo>
                  <a:lnTo>
                    <a:pt x="409534" y="54973"/>
                  </a:lnTo>
                  <a:lnTo>
                    <a:pt x="444482" y="56182"/>
                  </a:lnTo>
                  <a:lnTo>
                    <a:pt x="484122" y="56863"/>
                  </a:lnTo>
                  <a:lnTo>
                    <a:pt x="526327" y="57065"/>
                  </a:lnTo>
                  <a:lnTo>
                    <a:pt x="563054" y="57125"/>
                  </a:lnTo>
                  <a:lnTo>
                    <a:pt x="595263" y="57139"/>
                  </a:lnTo>
                  <a:lnTo>
                    <a:pt x="630745" y="57145"/>
                  </a:lnTo>
                  <a:lnTo>
                    <a:pt x="677953" y="57148"/>
                  </a:lnTo>
                  <a:lnTo>
                    <a:pt x="720517" y="57150"/>
                  </a:lnTo>
                  <a:lnTo>
                    <a:pt x="767701" y="57150"/>
                  </a:lnTo>
                  <a:lnTo>
                    <a:pt x="805669" y="59972"/>
                  </a:lnTo>
                  <a:lnTo>
                    <a:pt x="846944" y="65351"/>
                  </a:lnTo>
                  <a:lnTo>
                    <a:pt x="892216" y="66413"/>
                  </a:lnTo>
                  <a:lnTo>
                    <a:pt x="938475" y="66623"/>
                  </a:lnTo>
                  <a:lnTo>
                    <a:pt x="976920" y="66660"/>
                  </a:lnTo>
                  <a:lnTo>
                    <a:pt x="105727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06"/>
            <p:cNvSpPr/>
            <p:nvPr>
              <p:custDataLst>
                <p:tags r:id="rId69"/>
              </p:custDataLst>
            </p:nvPr>
          </p:nvSpPr>
          <p:spPr>
            <a:xfrm>
              <a:off x="10049012" y="1364220"/>
              <a:ext cx="76054" cy="473563"/>
            </a:xfrm>
            <a:custGeom>
              <a:avLst/>
              <a:gdLst/>
              <a:ahLst/>
              <a:cxnLst/>
              <a:rect l="0" t="0" r="0" b="0"/>
              <a:pathLst>
                <a:path w="76054" h="473563">
                  <a:moveTo>
                    <a:pt x="28438" y="455055"/>
                  </a:moveTo>
                  <a:lnTo>
                    <a:pt x="28438" y="455055"/>
                  </a:lnTo>
                  <a:lnTo>
                    <a:pt x="28438" y="449999"/>
                  </a:lnTo>
                  <a:lnTo>
                    <a:pt x="26321" y="448509"/>
                  </a:lnTo>
                  <a:lnTo>
                    <a:pt x="10095" y="445791"/>
                  </a:lnTo>
                  <a:lnTo>
                    <a:pt x="5116" y="445646"/>
                  </a:lnTo>
                  <a:lnTo>
                    <a:pt x="3364" y="446666"/>
                  </a:lnTo>
                  <a:lnTo>
                    <a:pt x="2198" y="448404"/>
                  </a:lnTo>
                  <a:lnTo>
                    <a:pt x="555" y="455906"/>
                  </a:lnTo>
                  <a:lnTo>
                    <a:pt x="0" y="467923"/>
                  </a:lnTo>
                  <a:lnTo>
                    <a:pt x="1013" y="469984"/>
                  </a:lnTo>
                  <a:lnTo>
                    <a:pt x="2747" y="471358"/>
                  </a:lnTo>
                  <a:lnTo>
                    <a:pt x="7494" y="472884"/>
                  </a:lnTo>
                  <a:lnTo>
                    <a:pt x="13134" y="473562"/>
                  </a:lnTo>
                  <a:lnTo>
                    <a:pt x="27313" y="468888"/>
                  </a:lnTo>
                  <a:lnTo>
                    <a:pt x="30863" y="466394"/>
                  </a:lnTo>
                  <a:lnTo>
                    <a:pt x="34807" y="460800"/>
                  </a:lnTo>
                  <a:lnTo>
                    <a:pt x="37029" y="451701"/>
                  </a:lnTo>
                  <a:lnTo>
                    <a:pt x="36282" y="449644"/>
                  </a:lnTo>
                  <a:lnTo>
                    <a:pt x="34726" y="448273"/>
                  </a:lnTo>
                  <a:lnTo>
                    <a:pt x="29681" y="446072"/>
                  </a:lnTo>
                  <a:lnTo>
                    <a:pt x="12144" y="453779"/>
                  </a:lnTo>
                  <a:lnTo>
                    <a:pt x="11226" y="455262"/>
                  </a:lnTo>
                  <a:lnTo>
                    <a:pt x="9630" y="463144"/>
                  </a:lnTo>
                  <a:lnTo>
                    <a:pt x="10607" y="463623"/>
                  </a:lnTo>
                  <a:lnTo>
                    <a:pt x="26727" y="464543"/>
                  </a:lnTo>
                  <a:lnTo>
                    <a:pt x="36489" y="456376"/>
                  </a:lnTo>
                  <a:lnTo>
                    <a:pt x="35920" y="455936"/>
                  </a:lnTo>
                  <a:lnTo>
                    <a:pt x="29633" y="455171"/>
                  </a:lnTo>
                  <a:lnTo>
                    <a:pt x="36744" y="463266"/>
                  </a:lnTo>
                  <a:lnTo>
                    <a:pt x="37855" y="472666"/>
                  </a:lnTo>
                  <a:lnTo>
                    <a:pt x="37932" y="468622"/>
                  </a:lnTo>
                  <a:lnTo>
                    <a:pt x="40771" y="463554"/>
                  </a:lnTo>
                  <a:lnTo>
                    <a:pt x="43011" y="460721"/>
                  </a:lnTo>
                  <a:lnTo>
                    <a:pt x="45497" y="451929"/>
                  </a:lnTo>
                  <a:lnTo>
                    <a:pt x="47225" y="414231"/>
                  </a:lnTo>
                  <a:lnTo>
                    <a:pt x="47436" y="370987"/>
                  </a:lnTo>
                  <a:lnTo>
                    <a:pt x="52533" y="326501"/>
                  </a:lnTo>
                  <a:lnTo>
                    <a:pt x="56129" y="288982"/>
                  </a:lnTo>
                  <a:lnTo>
                    <a:pt x="57809" y="250861"/>
                  </a:lnTo>
                  <a:lnTo>
                    <a:pt x="63480" y="216400"/>
                  </a:lnTo>
                  <a:lnTo>
                    <a:pt x="65633" y="173617"/>
                  </a:lnTo>
                  <a:lnTo>
                    <a:pt x="66269" y="129543"/>
                  </a:lnTo>
                  <a:lnTo>
                    <a:pt x="69308" y="85133"/>
                  </a:lnTo>
                  <a:lnTo>
                    <a:pt x="75470" y="41644"/>
                  </a:lnTo>
                  <a:lnTo>
                    <a:pt x="76053" y="0"/>
                  </a:lnTo>
                  <a:lnTo>
                    <a:pt x="74996" y="344"/>
                  </a:lnTo>
                  <a:lnTo>
                    <a:pt x="67861" y="6244"/>
                  </a:lnTo>
                  <a:lnTo>
                    <a:pt x="58372" y="32885"/>
                  </a:lnTo>
                  <a:lnTo>
                    <a:pt x="58976" y="34967"/>
                  </a:lnTo>
                  <a:lnTo>
                    <a:pt x="66538" y="45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07"/>
            <p:cNvSpPr/>
            <p:nvPr>
              <p:custDataLst>
                <p:tags r:id="rId70"/>
              </p:custDataLst>
            </p:nvPr>
          </p:nvSpPr>
          <p:spPr>
            <a:xfrm>
              <a:off x="8553450" y="1685925"/>
              <a:ext cx="1571626" cy="161926"/>
            </a:xfrm>
            <a:custGeom>
              <a:avLst/>
              <a:gdLst/>
              <a:ahLst/>
              <a:cxnLst/>
              <a:rect l="0" t="0" r="0" b="0"/>
              <a:pathLst>
                <a:path w="1571626" h="161926">
                  <a:moveTo>
                    <a:pt x="0" y="0"/>
                  </a:moveTo>
                  <a:lnTo>
                    <a:pt x="0" y="0"/>
                  </a:lnTo>
                  <a:lnTo>
                    <a:pt x="41524" y="1058"/>
                  </a:lnTo>
                  <a:lnTo>
                    <a:pt x="86175" y="13258"/>
                  </a:lnTo>
                  <a:lnTo>
                    <a:pt x="133409" y="21109"/>
                  </a:lnTo>
                  <a:lnTo>
                    <a:pt x="176517" y="27100"/>
                  </a:lnTo>
                  <a:lnTo>
                    <a:pt x="218341" y="33194"/>
                  </a:lnTo>
                  <a:lnTo>
                    <a:pt x="264248" y="41703"/>
                  </a:lnTo>
                  <a:lnTo>
                    <a:pt x="301251" y="45870"/>
                  </a:lnTo>
                  <a:lnTo>
                    <a:pt x="344316" y="53824"/>
                  </a:lnTo>
                  <a:lnTo>
                    <a:pt x="384359" y="57223"/>
                  </a:lnTo>
                  <a:lnTo>
                    <a:pt x="427407" y="64494"/>
                  </a:lnTo>
                  <a:lnTo>
                    <a:pt x="462483" y="68851"/>
                  </a:lnTo>
                  <a:lnTo>
                    <a:pt x="500745" y="74022"/>
                  </a:lnTo>
                  <a:lnTo>
                    <a:pt x="542119" y="80826"/>
                  </a:lnTo>
                  <a:lnTo>
                    <a:pt x="582981" y="85816"/>
                  </a:lnTo>
                  <a:lnTo>
                    <a:pt x="622644" y="91984"/>
                  </a:lnTo>
                  <a:lnTo>
                    <a:pt x="657562" y="95341"/>
                  </a:lnTo>
                  <a:lnTo>
                    <a:pt x="700480" y="102568"/>
                  </a:lnTo>
                  <a:lnTo>
                    <a:pt x="744596" y="110353"/>
                  </a:lnTo>
                  <a:lnTo>
                    <a:pt x="780831" y="114189"/>
                  </a:lnTo>
                  <a:lnTo>
                    <a:pt x="824142" y="120499"/>
                  </a:lnTo>
                  <a:lnTo>
                    <a:pt x="868372" y="123898"/>
                  </a:lnTo>
                  <a:lnTo>
                    <a:pt x="904642" y="130079"/>
                  </a:lnTo>
                  <a:lnTo>
                    <a:pt x="947963" y="132381"/>
                  </a:lnTo>
                  <a:lnTo>
                    <a:pt x="992194" y="134121"/>
                  </a:lnTo>
                  <a:lnTo>
                    <a:pt x="1039481" y="140832"/>
                  </a:lnTo>
                  <a:lnTo>
                    <a:pt x="1079519" y="142270"/>
                  </a:lnTo>
                  <a:lnTo>
                    <a:pt x="1116430" y="145518"/>
                  </a:lnTo>
                  <a:lnTo>
                    <a:pt x="1163373" y="151494"/>
                  </a:lnTo>
                  <a:lnTo>
                    <a:pt x="1207797" y="152281"/>
                  </a:lnTo>
                  <a:lnTo>
                    <a:pt x="1253499" y="152384"/>
                  </a:lnTo>
                  <a:lnTo>
                    <a:pt x="1295066" y="152399"/>
                  </a:lnTo>
                  <a:lnTo>
                    <a:pt x="1327107" y="153458"/>
                  </a:lnTo>
                  <a:lnTo>
                    <a:pt x="1371598" y="161337"/>
                  </a:lnTo>
                  <a:lnTo>
                    <a:pt x="1418389" y="161910"/>
                  </a:lnTo>
                  <a:lnTo>
                    <a:pt x="1465504" y="161925"/>
                  </a:lnTo>
                  <a:lnTo>
                    <a:pt x="1512631" y="161925"/>
                  </a:lnTo>
                  <a:lnTo>
                    <a:pt x="1559270" y="161925"/>
                  </a:lnTo>
                  <a:lnTo>
                    <a:pt x="1571625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09"/>
          <p:cNvGrpSpPr/>
          <p:nvPr/>
        </p:nvGrpSpPr>
        <p:grpSpPr>
          <a:xfrm>
            <a:off x="9982200" y="2896924"/>
            <a:ext cx="209551" cy="446352"/>
            <a:chOff x="9982200" y="2896924"/>
            <a:chExt cx="209551" cy="446352"/>
          </a:xfrm>
        </p:grpSpPr>
        <p:sp>
          <p:nvSpPr>
            <p:cNvPr id="82" name="SMARTInkShape-1408"/>
            <p:cNvSpPr/>
            <p:nvPr>
              <p:custDataLst>
                <p:tags r:id="rId65"/>
              </p:custDataLst>
            </p:nvPr>
          </p:nvSpPr>
          <p:spPr>
            <a:xfrm>
              <a:off x="10020300" y="32385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4" y="18214"/>
                  </a:lnTo>
                  <a:lnTo>
                    <a:pt x="5057" y="15318"/>
                  </a:lnTo>
                  <a:lnTo>
                    <a:pt x="13184" y="12099"/>
                  </a:lnTo>
                  <a:lnTo>
                    <a:pt x="53593" y="9751"/>
                  </a:lnTo>
                  <a:lnTo>
                    <a:pt x="98819" y="84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09"/>
            <p:cNvSpPr/>
            <p:nvPr>
              <p:custDataLst>
                <p:tags r:id="rId66"/>
              </p:custDataLst>
            </p:nvPr>
          </p:nvSpPr>
          <p:spPr>
            <a:xfrm>
              <a:off x="9982200" y="3162923"/>
              <a:ext cx="132077" cy="180353"/>
            </a:xfrm>
            <a:custGeom>
              <a:avLst/>
              <a:gdLst/>
              <a:ahLst/>
              <a:cxnLst/>
              <a:rect l="0" t="0" r="0" b="0"/>
              <a:pathLst>
                <a:path w="132077" h="180353">
                  <a:moveTo>
                    <a:pt x="0" y="37477"/>
                  </a:moveTo>
                  <a:lnTo>
                    <a:pt x="0" y="37477"/>
                  </a:lnTo>
                  <a:lnTo>
                    <a:pt x="0" y="32421"/>
                  </a:lnTo>
                  <a:lnTo>
                    <a:pt x="2824" y="27116"/>
                  </a:lnTo>
                  <a:lnTo>
                    <a:pt x="18314" y="10031"/>
                  </a:lnTo>
                  <a:lnTo>
                    <a:pt x="32482" y="4112"/>
                  </a:lnTo>
                  <a:lnTo>
                    <a:pt x="76714" y="0"/>
                  </a:lnTo>
                  <a:lnTo>
                    <a:pt x="103870" y="620"/>
                  </a:lnTo>
                  <a:lnTo>
                    <a:pt x="118837" y="4516"/>
                  </a:lnTo>
                  <a:lnTo>
                    <a:pt x="123674" y="8094"/>
                  </a:lnTo>
                  <a:lnTo>
                    <a:pt x="129050" y="17715"/>
                  </a:lnTo>
                  <a:lnTo>
                    <a:pt x="132076" y="40088"/>
                  </a:lnTo>
                  <a:lnTo>
                    <a:pt x="125495" y="77151"/>
                  </a:lnTo>
                  <a:lnTo>
                    <a:pt x="114002" y="118496"/>
                  </a:lnTo>
                  <a:lnTo>
                    <a:pt x="97114" y="165464"/>
                  </a:lnTo>
                  <a:lnTo>
                    <a:pt x="85725" y="180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10"/>
            <p:cNvSpPr/>
            <p:nvPr>
              <p:custDataLst>
                <p:tags r:id="rId67"/>
              </p:custDataLst>
            </p:nvPr>
          </p:nvSpPr>
          <p:spPr>
            <a:xfrm>
              <a:off x="10001250" y="2896924"/>
              <a:ext cx="18447" cy="227277"/>
            </a:xfrm>
            <a:custGeom>
              <a:avLst/>
              <a:gdLst/>
              <a:ahLst/>
              <a:cxnLst/>
              <a:rect l="0" t="0" r="0" b="0"/>
              <a:pathLst>
                <a:path w="18447" h="227277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15993" y="45397"/>
                  </a:lnTo>
                  <a:lnTo>
                    <a:pt x="18446" y="87045"/>
                  </a:lnTo>
                  <a:lnTo>
                    <a:pt x="16049" y="123284"/>
                  </a:lnTo>
                  <a:lnTo>
                    <a:pt x="10813" y="163343"/>
                  </a:lnTo>
                  <a:lnTo>
                    <a:pt x="9525" y="227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310"/>
          <p:cNvGrpSpPr/>
          <p:nvPr/>
        </p:nvGrpSpPr>
        <p:grpSpPr>
          <a:xfrm>
            <a:off x="6524625" y="1528037"/>
            <a:ext cx="273036" cy="272189"/>
            <a:chOff x="6524625" y="1528037"/>
            <a:chExt cx="273036" cy="272189"/>
          </a:xfrm>
        </p:grpSpPr>
        <p:sp>
          <p:nvSpPr>
            <p:cNvPr id="86" name="SMARTInkShape-1411"/>
            <p:cNvSpPr/>
            <p:nvPr>
              <p:custDataLst>
                <p:tags r:id="rId62"/>
              </p:custDataLst>
            </p:nvPr>
          </p:nvSpPr>
          <p:spPr>
            <a:xfrm>
              <a:off x="6715125" y="1657858"/>
              <a:ext cx="82536" cy="142368"/>
            </a:xfrm>
            <a:custGeom>
              <a:avLst/>
              <a:gdLst/>
              <a:ahLst/>
              <a:cxnLst/>
              <a:rect l="0" t="0" r="0" b="0"/>
              <a:pathLst>
                <a:path w="82536" h="142368">
                  <a:moveTo>
                    <a:pt x="19050" y="18542"/>
                  </a:moveTo>
                  <a:lnTo>
                    <a:pt x="19050" y="18542"/>
                  </a:lnTo>
                  <a:lnTo>
                    <a:pt x="36383" y="1208"/>
                  </a:lnTo>
                  <a:lnTo>
                    <a:pt x="40160" y="255"/>
                  </a:lnTo>
                  <a:lnTo>
                    <a:pt x="42648" y="0"/>
                  </a:lnTo>
                  <a:lnTo>
                    <a:pt x="48235" y="2540"/>
                  </a:lnTo>
                  <a:lnTo>
                    <a:pt x="51207" y="4699"/>
                  </a:lnTo>
                  <a:lnTo>
                    <a:pt x="54508" y="9920"/>
                  </a:lnTo>
                  <a:lnTo>
                    <a:pt x="55389" y="12794"/>
                  </a:lnTo>
                  <a:lnTo>
                    <a:pt x="54918" y="15769"/>
                  </a:lnTo>
                  <a:lnTo>
                    <a:pt x="50257" y="26069"/>
                  </a:lnTo>
                  <a:lnTo>
                    <a:pt x="47346" y="40998"/>
                  </a:lnTo>
                  <a:lnTo>
                    <a:pt x="38523" y="55970"/>
                  </a:lnTo>
                  <a:lnTo>
                    <a:pt x="43282" y="61499"/>
                  </a:lnTo>
                  <a:lnTo>
                    <a:pt x="48517" y="64093"/>
                  </a:lnTo>
                  <a:lnTo>
                    <a:pt x="51395" y="64784"/>
                  </a:lnTo>
                  <a:lnTo>
                    <a:pt x="74958" y="79303"/>
                  </a:lnTo>
                  <a:lnTo>
                    <a:pt x="78548" y="83391"/>
                  </a:lnTo>
                  <a:lnTo>
                    <a:pt x="82535" y="93578"/>
                  </a:lnTo>
                  <a:lnTo>
                    <a:pt x="81482" y="98199"/>
                  </a:lnTo>
                  <a:lnTo>
                    <a:pt x="70227" y="113221"/>
                  </a:lnTo>
                  <a:lnTo>
                    <a:pt x="69043" y="116586"/>
                  </a:lnTo>
                  <a:lnTo>
                    <a:pt x="59261" y="123148"/>
                  </a:lnTo>
                  <a:lnTo>
                    <a:pt x="0" y="142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12"/>
            <p:cNvSpPr/>
            <p:nvPr>
              <p:custDataLst>
                <p:tags r:id="rId63"/>
              </p:custDataLst>
            </p:nvPr>
          </p:nvSpPr>
          <p:spPr>
            <a:xfrm>
              <a:off x="6648450" y="1528037"/>
              <a:ext cx="76201" cy="205514"/>
            </a:xfrm>
            <a:custGeom>
              <a:avLst/>
              <a:gdLst/>
              <a:ahLst/>
              <a:cxnLst/>
              <a:rect l="0" t="0" r="0" b="0"/>
              <a:pathLst>
                <a:path w="76201" h="205514">
                  <a:moveTo>
                    <a:pt x="76200" y="5488"/>
                  </a:moveTo>
                  <a:lnTo>
                    <a:pt x="76200" y="5488"/>
                  </a:lnTo>
                  <a:lnTo>
                    <a:pt x="76200" y="0"/>
                  </a:lnTo>
                  <a:lnTo>
                    <a:pt x="76200" y="2344"/>
                  </a:lnTo>
                  <a:lnTo>
                    <a:pt x="62943" y="41840"/>
                  </a:lnTo>
                  <a:lnTo>
                    <a:pt x="49631" y="87889"/>
                  </a:lnTo>
                  <a:lnTo>
                    <a:pt x="26709" y="133344"/>
                  </a:lnTo>
                  <a:lnTo>
                    <a:pt x="12958" y="173697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13"/>
            <p:cNvSpPr/>
            <p:nvPr>
              <p:custDataLst>
                <p:tags r:id="rId64"/>
              </p:custDataLst>
            </p:nvPr>
          </p:nvSpPr>
          <p:spPr>
            <a:xfrm>
              <a:off x="6524625" y="1562493"/>
              <a:ext cx="142876" cy="102569"/>
            </a:xfrm>
            <a:custGeom>
              <a:avLst/>
              <a:gdLst/>
              <a:ahLst/>
              <a:cxnLst/>
              <a:rect l="0" t="0" r="0" b="0"/>
              <a:pathLst>
                <a:path w="142876" h="102569">
                  <a:moveTo>
                    <a:pt x="0" y="9132"/>
                  </a:moveTo>
                  <a:lnTo>
                    <a:pt x="0" y="9132"/>
                  </a:lnTo>
                  <a:lnTo>
                    <a:pt x="17900" y="1593"/>
                  </a:lnTo>
                  <a:lnTo>
                    <a:pt x="41635" y="0"/>
                  </a:lnTo>
                  <a:lnTo>
                    <a:pt x="53077" y="2604"/>
                  </a:lnTo>
                  <a:lnTo>
                    <a:pt x="57610" y="4780"/>
                  </a:lnTo>
                  <a:lnTo>
                    <a:pt x="65468" y="12842"/>
                  </a:lnTo>
                  <a:lnTo>
                    <a:pt x="69045" y="17955"/>
                  </a:lnTo>
                  <a:lnTo>
                    <a:pt x="69313" y="23481"/>
                  </a:lnTo>
                  <a:lnTo>
                    <a:pt x="54114" y="53799"/>
                  </a:lnTo>
                  <a:lnTo>
                    <a:pt x="21460" y="95200"/>
                  </a:lnTo>
                  <a:lnTo>
                    <a:pt x="20657" y="98261"/>
                  </a:lnTo>
                  <a:lnTo>
                    <a:pt x="22237" y="100301"/>
                  </a:lnTo>
                  <a:lnTo>
                    <a:pt x="29639" y="102568"/>
                  </a:lnTo>
                  <a:lnTo>
                    <a:pt x="39984" y="100754"/>
                  </a:lnTo>
                  <a:lnTo>
                    <a:pt x="83905" y="85014"/>
                  </a:lnTo>
                  <a:lnTo>
                    <a:pt x="128382" y="58715"/>
                  </a:lnTo>
                  <a:lnTo>
                    <a:pt x="142875" y="47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11"/>
          <p:cNvGrpSpPr/>
          <p:nvPr/>
        </p:nvGrpSpPr>
        <p:grpSpPr>
          <a:xfrm>
            <a:off x="7176794" y="1600200"/>
            <a:ext cx="157457" cy="57151"/>
            <a:chOff x="7176794" y="1600200"/>
            <a:chExt cx="157457" cy="57151"/>
          </a:xfrm>
        </p:grpSpPr>
        <p:sp>
          <p:nvSpPr>
            <p:cNvPr id="90" name="SMARTInkShape-1414"/>
            <p:cNvSpPr/>
            <p:nvPr>
              <p:custDataLst>
                <p:tags r:id="rId60"/>
              </p:custDataLst>
            </p:nvPr>
          </p:nvSpPr>
          <p:spPr>
            <a:xfrm>
              <a:off x="7176794" y="1600200"/>
              <a:ext cx="157457" cy="47626"/>
            </a:xfrm>
            <a:custGeom>
              <a:avLst/>
              <a:gdLst/>
              <a:ahLst/>
              <a:cxnLst/>
              <a:rect l="0" t="0" r="0" b="0"/>
              <a:pathLst>
                <a:path w="157457" h="47626">
                  <a:moveTo>
                    <a:pt x="5056" y="47625"/>
                  </a:moveTo>
                  <a:lnTo>
                    <a:pt x="5056" y="47625"/>
                  </a:lnTo>
                  <a:lnTo>
                    <a:pt x="5056" y="42569"/>
                  </a:lnTo>
                  <a:lnTo>
                    <a:pt x="3998" y="41079"/>
                  </a:lnTo>
                  <a:lnTo>
                    <a:pt x="2234" y="40086"/>
                  </a:lnTo>
                  <a:lnTo>
                    <a:pt x="0" y="39424"/>
                  </a:lnTo>
                  <a:lnTo>
                    <a:pt x="628" y="38983"/>
                  </a:lnTo>
                  <a:lnTo>
                    <a:pt x="27495" y="33160"/>
                  </a:lnTo>
                  <a:lnTo>
                    <a:pt x="70480" y="16389"/>
                  </a:lnTo>
                  <a:lnTo>
                    <a:pt x="116914" y="8058"/>
                  </a:lnTo>
                  <a:lnTo>
                    <a:pt x="1574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415"/>
            <p:cNvSpPr/>
            <p:nvPr>
              <p:custDataLst>
                <p:tags r:id="rId61"/>
              </p:custDataLst>
            </p:nvPr>
          </p:nvSpPr>
          <p:spPr>
            <a:xfrm>
              <a:off x="7210425" y="16383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28571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1416"/>
          <p:cNvSpPr/>
          <p:nvPr>
            <p:custDataLst>
              <p:tags r:id="rId1"/>
            </p:custDataLst>
          </p:nvPr>
        </p:nvSpPr>
        <p:spPr>
          <a:xfrm>
            <a:off x="8543925" y="1686365"/>
            <a:ext cx="75612" cy="609045"/>
          </a:xfrm>
          <a:custGeom>
            <a:avLst/>
            <a:gdLst/>
            <a:ahLst/>
            <a:cxnLst/>
            <a:rect l="0" t="0" r="0" b="0"/>
            <a:pathLst>
              <a:path w="75612" h="609045">
                <a:moveTo>
                  <a:pt x="0" y="590110"/>
                </a:moveTo>
                <a:lnTo>
                  <a:pt x="0" y="590110"/>
                </a:lnTo>
                <a:lnTo>
                  <a:pt x="0" y="609044"/>
                </a:lnTo>
                <a:lnTo>
                  <a:pt x="0" y="604069"/>
                </a:lnTo>
                <a:lnTo>
                  <a:pt x="1058" y="602591"/>
                </a:lnTo>
                <a:lnTo>
                  <a:pt x="5056" y="600949"/>
                </a:lnTo>
                <a:lnTo>
                  <a:pt x="6545" y="599453"/>
                </a:lnTo>
                <a:lnTo>
                  <a:pt x="15994" y="575186"/>
                </a:lnTo>
                <a:lnTo>
                  <a:pt x="26410" y="532830"/>
                </a:lnTo>
                <a:lnTo>
                  <a:pt x="28291" y="487042"/>
                </a:lnTo>
                <a:lnTo>
                  <a:pt x="28518" y="444750"/>
                </a:lnTo>
                <a:lnTo>
                  <a:pt x="29626" y="397558"/>
                </a:lnTo>
                <a:lnTo>
                  <a:pt x="38274" y="355372"/>
                </a:lnTo>
                <a:lnTo>
                  <a:pt x="49807" y="309554"/>
                </a:lnTo>
                <a:lnTo>
                  <a:pt x="62730" y="265689"/>
                </a:lnTo>
                <a:lnTo>
                  <a:pt x="66155" y="223616"/>
                </a:lnTo>
                <a:lnTo>
                  <a:pt x="66606" y="182759"/>
                </a:lnTo>
                <a:lnTo>
                  <a:pt x="67725" y="149078"/>
                </a:lnTo>
                <a:lnTo>
                  <a:pt x="75611" y="104352"/>
                </a:lnTo>
                <a:lnTo>
                  <a:pt x="74880" y="92701"/>
                </a:lnTo>
                <a:lnTo>
                  <a:pt x="67535" y="69782"/>
                </a:lnTo>
                <a:lnTo>
                  <a:pt x="66708" y="44025"/>
                </a:lnTo>
                <a:lnTo>
                  <a:pt x="63867" y="37666"/>
                </a:lnTo>
                <a:lnTo>
                  <a:pt x="60136" y="31313"/>
                </a:lnTo>
                <a:lnTo>
                  <a:pt x="57740" y="18611"/>
                </a:lnTo>
                <a:lnTo>
                  <a:pt x="57543" y="15435"/>
                </a:lnTo>
                <a:lnTo>
                  <a:pt x="56354" y="13319"/>
                </a:lnTo>
                <a:lnTo>
                  <a:pt x="54502" y="11908"/>
                </a:lnTo>
                <a:lnTo>
                  <a:pt x="49623" y="9281"/>
                </a:lnTo>
                <a:lnTo>
                  <a:pt x="43927" y="4586"/>
                </a:lnTo>
                <a:lnTo>
                  <a:pt x="41984" y="3969"/>
                </a:lnTo>
                <a:lnTo>
                  <a:pt x="40690" y="4616"/>
                </a:lnTo>
                <a:lnTo>
                  <a:pt x="36045" y="10583"/>
                </a:lnTo>
                <a:lnTo>
                  <a:pt x="31895" y="16101"/>
                </a:lnTo>
                <a:lnTo>
                  <a:pt x="29559" y="25157"/>
                </a:lnTo>
                <a:lnTo>
                  <a:pt x="28613" y="37110"/>
                </a:lnTo>
                <a:lnTo>
                  <a:pt x="28586" y="32441"/>
                </a:lnTo>
                <a:lnTo>
                  <a:pt x="31402" y="27226"/>
                </a:lnTo>
                <a:lnTo>
                  <a:pt x="35123" y="21381"/>
                </a:lnTo>
                <a:lnTo>
                  <a:pt x="37709" y="10913"/>
                </a:lnTo>
                <a:lnTo>
                  <a:pt x="38066" y="1045"/>
                </a:lnTo>
                <a:lnTo>
                  <a:pt x="37019" y="550"/>
                </a:lnTo>
                <a:lnTo>
                  <a:pt x="33033" y="0"/>
                </a:lnTo>
                <a:lnTo>
                  <a:pt x="31547" y="912"/>
                </a:lnTo>
                <a:lnTo>
                  <a:pt x="30556" y="2578"/>
                </a:lnTo>
                <a:lnTo>
                  <a:pt x="29162" y="9979"/>
                </a:lnTo>
                <a:lnTo>
                  <a:pt x="28690" y="16905"/>
                </a:lnTo>
                <a:lnTo>
                  <a:pt x="29711" y="17473"/>
                </a:lnTo>
                <a:lnTo>
                  <a:pt x="47625" y="186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313"/>
          <p:cNvGrpSpPr/>
          <p:nvPr/>
        </p:nvGrpSpPr>
        <p:grpSpPr>
          <a:xfrm>
            <a:off x="8553450" y="2924175"/>
            <a:ext cx="118307" cy="320233"/>
            <a:chOff x="8553450" y="2924175"/>
            <a:chExt cx="118307" cy="320233"/>
          </a:xfrm>
        </p:grpSpPr>
        <p:sp>
          <p:nvSpPr>
            <p:cNvPr id="94" name="SMARTInkShape-1417"/>
            <p:cNvSpPr/>
            <p:nvPr>
              <p:custDataLst>
                <p:tags r:id="rId58"/>
              </p:custDataLst>
            </p:nvPr>
          </p:nvSpPr>
          <p:spPr>
            <a:xfrm>
              <a:off x="8553450" y="3068882"/>
              <a:ext cx="118307" cy="175526"/>
            </a:xfrm>
            <a:custGeom>
              <a:avLst/>
              <a:gdLst/>
              <a:ahLst/>
              <a:cxnLst/>
              <a:rect l="0" t="0" r="0" b="0"/>
              <a:pathLst>
                <a:path w="118307" h="175526">
                  <a:moveTo>
                    <a:pt x="28575" y="26743"/>
                  </a:moveTo>
                  <a:lnTo>
                    <a:pt x="28575" y="26743"/>
                  </a:lnTo>
                  <a:lnTo>
                    <a:pt x="28575" y="21687"/>
                  </a:lnTo>
                  <a:lnTo>
                    <a:pt x="31397" y="16382"/>
                  </a:lnTo>
                  <a:lnTo>
                    <a:pt x="41832" y="4353"/>
                  </a:lnTo>
                  <a:lnTo>
                    <a:pt x="50695" y="917"/>
                  </a:lnTo>
                  <a:lnTo>
                    <a:pt x="56021" y="0"/>
                  </a:lnTo>
                  <a:lnTo>
                    <a:pt x="64763" y="1805"/>
                  </a:lnTo>
                  <a:lnTo>
                    <a:pt x="73234" y="7193"/>
                  </a:lnTo>
                  <a:lnTo>
                    <a:pt x="87785" y="21068"/>
                  </a:lnTo>
                  <a:lnTo>
                    <a:pt x="91932" y="28806"/>
                  </a:lnTo>
                  <a:lnTo>
                    <a:pt x="94267" y="44170"/>
                  </a:lnTo>
                  <a:lnTo>
                    <a:pt x="91991" y="53186"/>
                  </a:lnTo>
                  <a:lnTo>
                    <a:pt x="76349" y="74191"/>
                  </a:lnTo>
                  <a:lnTo>
                    <a:pt x="81300" y="74316"/>
                  </a:lnTo>
                  <a:lnTo>
                    <a:pt x="94527" y="79409"/>
                  </a:lnTo>
                  <a:lnTo>
                    <a:pt x="103043" y="87545"/>
                  </a:lnTo>
                  <a:lnTo>
                    <a:pt x="117133" y="104958"/>
                  </a:lnTo>
                  <a:lnTo>
                    <a:pt x="118306" y="110636"/>
                  </a:lnTo>
                  <a:lnTo>
                    <a:pt x="114899" y="132739"/>
                  </a:lnTo>
                  <a:lnTo>
                    <a:pt x="106128" y="153164"/>
                  </a:lnTo>
                  <a:lnTo>
                    <a:pt x="96204" y="166186"/>
                  </a:lnTo>
                  <a:lnTo>
                    <a:pt x="81915" y="173384"/>
                  </a:lnTo>
                  <a:lnTo>
                    <a:pt x="64982" y="175525"/>
                  </a:lnTo>
                  <a:lnTo>
                    <a:pt x="39715" y="170780"/>
                  </a:lnTo>
                  <a:lnTo>
                    <a:pt x="28940" y="165549"/>
                  </a:lnTo>
                  <a:lnTo>
                    <a:pt x="0" y="1315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18"/>
            <p:cNvSpPr/>
            <p:nvPr>
              <p:custDataLst>
                <p:tags r:id="rId59"/>
              </p:custDataLst>
            </p:nvPr>
          </p:nvSpPr>
          <p:spPr>
            <a:xfrm>
              <a:off x="8586146" y="2924175"/>
              <a:ext cx="24455" cy="47626"/>
            </a:xfrm>
            <a:custGeom>
              <a:avLst/>
              <a:gdLst/>
              <a:ahLst/>
              <a:cxnLst/>
              <a:rect l="0" t="0" r="0" b="0"/>
              <a:pathLst>
                <a:path w="24455" h="47626">
                  <a:moveTo>
                    <a:pt x="24454" y="0"/>
                  </a:moveTo>
                  <a:lnTo>
                    <a:pt x="24454" y="0"/>
                  </a:lnTo>
                  <a:lnTo>
                    <a:pt x="10265" y="0"/>
                  </a:lnTo>
                  <a:lnTo>
                    <a:pt x="8645" y="1058"/>
                  </a:lnTo>
                  <a:lnTo>
                    <a:pt x="7564" y="2822"/>
                  </a:lnTo>
                  <a:lnTo>
                    <a:pt x="6044" y="10361"/>
                  </a:lnTo>
                  <a:lnTo>
                    <a:pt x="5831" y="13257"/>
                  </a:lnTo>
                  <a:lnTo>
                    <a:pt x="2772" y="19297"/>
                  </a:lnTo>
                  <a:lnTo>
                    <a:pt x="474" y="22390"/>
                  </a:lnTo>
                  <a:lnTo>
                    <a:pt x="0" y="25510"/>
                  </a:lnTo>
                  <a:lnTo>
                    <a:pt x="743" y="28648"/>
                  </a:lnTo>
                  <a:lnTo>
                    <a:pt x="5131" y="37547"/>
                  </a:lnTo>
                  <a:lnTo>
                    <a:pt x="18637" y="24794"/>
                  </a:lnTo>
                  <a:lnTo>
                    <a:pt x="19518" y="22879"/>
                  </a:lnTo>
                  <a:lnTo>
                    <a:pt x="19047" y="21603"/>
                  </a:lnTo>
                  <a:lnTo>
                    <a:pt x="10687" y="14498"/>
                  </a:lnTo>
                  <a:lnTo>
                    <a:pt x="7752" y="8913"/>
                  </a:lnTo>
                  <a:lnTo>
                    <a:pt x="5868" y="1760"/>
                  </a:lnTo>
                  <a:lnTo>
                    <a:pt x="5713" y="2232"/>
                  </a:lnTo>
                  <a:lnTo>
                    <a:pt x="5445" y="13412"/>
                  </a:lnTo>
                  <a:lnTo>
                    <a:pt x="6490" y="15292"/>
                  </a:lnTo>
                  <a:lnTo>
                    <a:pt x="8245" y="16544"/>
                  </a:lnTo>
                  <a:lnTo>
                    <a:pt x="13017" y="18995"/>
                  </a:lnTo>
                  <a:lnTo>
                    <a:pt x="18664" y="23612"/>
                  </a:lnTo>
                  <a:lnTo>
                    <a:pt x="21881" y="29191"/>
                  </a:lnTo>
                  <a:lnTo>
                    <a:pt x="24454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1419"/>
          <p:cNvSpPr/>
          <p:nvPr>
            <p:custDataLst>
              <p:tags r:id="rId2"/>
            </p:custDataLst>
          </p:nvPr>
        </p:nvSpPr>
        <p:spPr>
          <a:xfrm>
            <a:off x="7677150" y="2295525"/>
            <a:ext cx="895351" cy="28576"/>
          </a:xfrm>
          <a:custGeom>
            <a:avLst/>
            <a:gdLst/>
            <a:ahLst/>
            <a:cxnLst/>
            <a:rect l="0" t="0" r="0" b="0"/>
            <a:pathLst>
              <a:path w="895351" h="28576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8" y="8642"/>
                </a:lnTo>
                <a:lnTo>
                  <a:pt x="45138" y="9522"/>
                </a:lnTo>
                <a:lnTo>
                  <a:pt x="79113" y="6702"/>
                </a:lnTo>
                <a:lnTo>
                  <a:pt x="94428" y="4037"/>
                </a:lnTo>
                <a:lnTo>
                  <a:pt x="137345" y="8904"/>
                </a:lnTo>
                <a:lnTo>
                  <a:pt x="177690" y="9341"/>
                </a:lnTo>
                <a:lnTo>
                  <a:pt x="222099" y="9471"/>
                </a:lnTo>
                <a:lnTo>
                  <a:pt x="261482" y="10567"/>
                </a:lnTo>
                <a:lnTo>
                  <a:pt x="306591" y="17060"/>
                </a:lnTo>
                <a:lnTo>
                  <a:pt x="345840" y="18657"/>
                </a:lnTo>
                <a:lnTo>
                  <a:pt x="382460" y="18934"/>
                </a:lnTo>
                <a:lnTo>
                  <a:pt x="421767" y="19015"/>
                </a:lnTo>
                <a:lnTo>
                  <a:pt x="460941" y="19043"/>
                </a:lnTo>
                <a:lnTo>
                  <a:pt x="501464" y="20106"/>
                </a:lnTo>
                <a:lnTo>
                  <a:pt x="543810" y="25596"/>
                </a:lnTo>
                <a:lnTo>
                  <a:pt x="587158" y="27986"/>
                </a:lnTo>
                <a:lnTo>
                  <a:pt x="624823" y="28400"/>
                </a:lnTo>
                <a:lnTo>
                  <a:pt x="671051" y="28540"/>
                </a:lnTo>
                <a:lnTo>
                  <a:pt x="713415" y="28565"/>
                </a:lnTo>
                <a:lnTo>
                  <a:pt x="760711" y="28574"/>
                </a:lnTo>
                <a:lnTo>
                  <a:pt x="802540" y="28575"/>
                </a:lnTo>
                <a:lnTo>
                  <a:pt x="848913" y="28575"/>
                </a:lnTo>
                <a:lnTo>
                  <a:pt x="895349" y="28575"/>
                </a:lnTo>
                <a:lnTo>
                  <a:pt x="895350" y="23087"/>
                </a:lnTo>
                <a:lnTo>
                  <a:pt x="895350" y="25430"/>
                </a:lnTo>
                <a:lnTo>
                  <a:pt x="89535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315"/>
          <p:cNvGrpSpPr/>
          <p:nvPr/>
        </p:nvGrpSpPr>
        <p:grpSpPr>
          <a:xfrm>
            <a:off x="7696200" y="2287992"/>
            <a:ext cx="57151" cy="645138"/>
            <a:chOff x="7696200" y="2287992"/>
            <a:chExt cx="57151" cy="645138"/>
          </a:xfrm>
        </p:grpSpPr>
        <p:sp>
          <p:nvSpPr>
            <p:cNvPr id="98" name="SMARTInkShape-1420"/>
            <p:cNvSpPr/>
            <p:nvPr>
              <p:custDataLst>
                <p:tags r:id="rId55"/>
              </p:custDataLst>
            </p:nvPr>
          </p:nvSpPr>
          <p:spPr>
            <a:xfrm>
              <a:off x="7724808" y="2793408"/>
              <a:ext cx="28543" cy="139722"/>
            </a:xfrm>
            <a:custGeom>
              <a:avLst/>
              <a:gdLst/>
              <a:ahLst/>
              <a:cxnLst/>
              <a:rect l="0" t="0" r="0" b="0"/>
              <a:pathLst>
                <a:path w="28543" h="139722">
                  <a:moveTo>
                    <a:pt x="28542" y="35517"/>
                  </a:moveTo>
                  <a:lnTo>
                    <a:pt x="28542" y="35517"/>
                  </a:lnTo>
                  <a:lnTo>
                    <a:pt x="28542" y="30461"/>
                  </a:lnTo>
                  <a:lnTo>
                    <a:pt x="27484" y="28971"/>
                  </a:lnTo>
                  <a:lnTo>
                    <a:pt x="25720" y="27978"/>
                  </a:lnTo>
                  <a:lnTo>
                    <a:pt x="23486" y="27316"/>
                  </a:lnTo>
                  <a:lnTo>
                    <a:pt x="21997" y="25816"/>
                  </a:lnTo>
                  <a:lnTo>
                    <a:pt x="20342" y="21328"/>
                  </a:lnTo>
                  <a:lnTo>
                    <a:pt x="19133" y="8693"/>
                  </a:lnTo>
                  <a:lnTo>
                    <a:pt x="18036" y="9167"/>
                  </a:lnTo>
                  <a:lnTo>
                    <a:pt x="13995" y="12517"/>
                  </a:lnTo>
                  <a:lnTo>
                    <a:pt x="11493" y="20356"/>
                  </a:lnTo>
                  <a:lnTo>
                    <a:pt x="8511" y="67418"/>
                  </a:lnTo>
                  <a:lnTo>
                    <a:pt x="1301" y="99037"/>
                  </a:lnTo>
                  <a:lnTo>
                    <a:pt x="1915" y="103264"/>
                  </a:lnTo>
                  <a:lnTo>
                    <a:pt x="3382" y="106081"/>
                  </a:lnTo>
                  <a:lnTo>
                    <a:pt x="5419" y="107960"/>
                  </a:lnTo>
                  <a:lnTo>
                    <a:pt x="6777" y="108154"/>
                  </a:lnTo>
                  <a:lnTo>
                    <a:pt x="7682" y="107225"/>
                  </a:lnTo>
                  <a:lnTo>
                    <a:pt x="8687" y="102312"/>
                  </a:lnTo>
                  <a:lnTo>
                    <a:pt x="8195" y="86588"/>
                  </a:lnTo>
                  <a:lnTo>
                    <a:pt x="1259" y="44241"/>
                  </a:lnTo>
                  <a:lnTo>
                    <a:pt x="0" y="0"/>
                  </a:lnTo>
                  <a:lnTo>
                    <a:pt x="1027" y="31120"/>
                  </a:lnTo>
                  <a:lnTo>
                    <a:pt x="11727" y="75067"/>
                  </a:lnTo>
                  <a:lnTo>
                    <a:pt x="16857" y="93097"/>
                  </a:lnTo>
                  <a:lnTo>
                    <a:pt x="19115" y="104500"/>
                  </a:lnTo>
                  <a:lnTo>
                    <a:pt x="26366" y="120443"/>
                  </a:lnTo>
                  <a:lnTo>
                    <a:pt x="28505" y="139721"/>
                  </a:lnTo>
                  <a:lnTo>
                    <a:pt x="23475" y="135067"/>
                  </a:lnTo>
                  <a:lnTo>
                    <a:pt x="19017" y="121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21"/>
            <p:cNvSpPr/>
            <p:nvPr>
              <p:custDataLst>
                <p:tags r:id="rId56"/>
              </p:custDataLst>
            </p:nvPr>
          </p:nvSpPr>
          <p:spPr>
            <a:xfrm>
              <a:off x="7696200" y="2287992"/>
              <a:ext cx="36234" cy="53295"/>
            </a:xfrm>
            <a:custGeom>
              <a:avLst/>
              <a:gdLst/>
              <a:ahLst/>
              <a:cxnLst/>
              <a:rect l="0" t="0" r="0" b="0"/>
              <a:pathLst>
                <a:path w="36234" h="53295">
                  <a:moveTo>
                    <a:pt x="19050" y="26583"/>
                  </a:moveTo>
                  <a:lnTo>
                    <a:pt x="19050" y="26583"/>
                  </a:lnTo>
                  <a:lnTo>
                    <a:pt x="19050" y="21527"/>
                  </a:lnTo>
                  <a:lnTo>
                    <a:pt x="17992" y="20037"/>
                  </a:lnTo>
                  <a:lnTo>
                    <a:pt x="16228" y="19044"/>
                  </a:lnTo>
                  <a:lnTo>
                    <a:pt x="13994" y="18382"/>
                  </a:lnTo>
                  <a:lnTo>
                    <a:pt x="11446" y="18999"/>
                  </a:lnTo>
                  <a:lnTo>
                    <a:pt x="5793" y="22507"/>
                  </a:lnTo>
                  <a:lnTo>
                    <a:pt x="3862" y="24924"/>
                  </a:lnTo>
                  <a:lnTo>
                    <a:pt x="1717" y="30432"/>
                  </a:lnTo>
                  <a:lnTo>
                    <a:pt x="150" y="48867"/>
                  </a:lnTo>
                  <a:lnTo>
                    <a:pt x="1159" y="50964"/>
                  </a:lnTo>
                  <a:lnTo>
                    <a:pt x="2889" y="52362"/>
                  </a:lnTo>
                  <a:lnTo>
                    <a:pt x="5101" y="53294"/>
                  </a:lnTo>
                  <a:lnTo>
                    <a:pt x="7634" y="52857"/>
                  </a:lnTo>
                  <a:lnTo>
                    <a:pt x="16256" y="47186"/>
                  </a:lnTo>
                  <a:lnTo>
                    <a:pt x="25513" y="37744"/>
                  </a:lnTo>
                  <a:lnTo>
                    <a:pt x="33899" y="23069"/>
                  </a:lnTo>
                  <a:lnTo>
                    <a:pt x="36233" y="15144"/>
                  </a:lnTo>
                  <a:lnTo>
                    <a:pt x="35797" y="11549"/>
                  </a:lnTo>
                  <a:lnTo>
                    <a:pt x="32490" y="4732"/>
                  </a:lnTo>
                  <a:lnTo>
                    <a:pt x="30127" y="2490"/>
                  </a:lnTo>
                  <a:lnTo>
                    <a:pt x="24678" y="0"/>
                  </a:lnTo>
                  <a:lnTo>
                    <a:pt x="20686" y="1453"/>
                  </a:lnTo>
                  <a:lnTo>
                    <a:pt x="10605" y="8711"/>
                  </a:lnTo>
                  <a:lnTo>
                    <a:pt x="0" y="26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22"/>
            <p:cNvSpPr/>
            <p:nvPr>
              <p:custDataLst>
                <p:tags r:id="rId57"/>
              </p:custDataLst>
            </p:nvPr>
          </p:nvSpPr>
          <p:spPr>
            <a:xfrm>
              <a:off x="7715250" y="2352801"/>
              <a:ext cx="38100" cy="504233"/>
            </a:xfrm>
            <a:custGeom>
              <a:avLst/>
              <a:gdLst/>
              <a:ahLst/>
              <a:cxnLst/>
              <a:rect l="0" t="0" r="0" b="0"/>
              <a:pathLst>
                <a:path w="38100" h="504233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8200" y="8086"/>
                  </a:lnTo>
                  <a:lnTo>
                    <a:pt x="14547" y="54145"/>
                  </a:lnTo>
                  <a:lnTo>
                    <a:pt x="19219" y="100004"/>
                  </a:lnTo>
                  <a:lnTo>
                    <a:pt x="26413" y="144654"/>
                  </a:lnTo>
                  <a:lnTo>
                    <a:pt x="28148" y="183812"/>
                  </a:lnTo>
                  <a:lnTo>
                    <a:pt x="36058" y="228864"/>
                  </a:lnTo>
                  <a:lnTo>
                    <a:pt x="37696" y="266651"/>
                  </a:lnTo>
                  <a:lnTo>
                    <a:pt x="37980" y="305285"/>
                  </a:lnTo>
                  <a:lnTo>
                    <a:pt x="38076" y="343992"/>
                  </a:lnTo>
                  <a:lnTo>
                    <a:pt x="38095" y="386759"/>
                  </a:lnTo>
                  <a:lnTo>
                    <a:pt x="38099" y="424598"/>
                  </a:lnTo>
                  <a:lnTo>
                    <a:pt x="37042" y="469064"/>
                  </a:lnTo>
                  <a:lnTo>
                    <a:pt x="28968" y="503123"/>
                  </a:lnTo>
                  <a:lnTo>
                    <a:pt x="27779" y="503648"/>
                  </a:lnTo>
                  <a:lnTo>
                    <a:pt x="23635" y="504232"/>
                  </a:lnTo>
                  <a:lnTo>
                    <a:pt x="22106" y="503329"/>
                  </a:lnTo>
                  <a:lnTo>
                    <a:pt x="28575" y="485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16"/>
          <p:cNvGrpSpPr/>
          <p:nvPr/>
        </p:nvGrpSpPr>
        <p:grpSpPr>
          <a:xfrm>
            <a:off x="6629400" y="2200275"/>
            <a:ext cx="178719" cy="247651"/>
            <a:chOff x="6629400" y="2200275"/>
            <a:chExt cx="178719" cy="247651"/>
          </a:xfrm>
        </p:grpSpPr>
        <p:sp>
          <p:nvSpPr>
            <p:cNvPr id="102" name="SMARTInkShape-1423"/>
            <p:cNvSpPr/>
            <p:nvPr>
              <p:custDataLst>
                <p:tags r:id="rId52"/>
              </p:custDataLst>
            </p:nvPr>
          </p:nvSpPr>
          <p:spPr>
            <a:xfrm>
              <a:off x="6705600" y="2286427"/>
              <a:ext cx="102519" cy="161499"/>
            </a:xfrm>
            <a:custGeom>
              <a:avLst/>
              <a:gdLst/>
              <a:ahLst/>
              <a:cxnLst/>
              <a:rect l="0" t="0" r="0" b="0"/>
              <a:pathLst>
                <a:path w="102519" h="161499">
                  <a:moveTo>
                    <a:pt x="38100" y="18623"/>
                  </a:moveTo>
                  <a:lnTo>
                    <a:pt x="38100" y="18623"/>
                  </a:lnTo>
                  <a:lnTo>
                    <a:pt x="38100" y="10422"/>
                  </a:lnTo>
                  <a:lnTo>
                    <a:pt x="43156" y="4434"/>
                  </a:lnTo>
                  <a:lnTo>
                    <a:pt x="48461" y="1733"/>
                  </a:lnTo>
                  <a:lnTo>
                    <a:pt x="65546" y="0"/>
                  </a:lnTo>
                  <a:lnTo>
                    <a:pt x="74288" y="2585"/>
                  </a:lnTo>
                  <a:lnTo>
                    <a:pt x="88523" y="12868"/>
                  </a:lnTo>
                  <a:lnTo>
                    <a:pt x="92260" y="18888"/>
                  </a:lnTo>
                  <a:lnTo>
                    <a:pt x="93256" y="21974"/>
                  </a:lnTo>
                  <a:lnTo>
                    <a:pt x="89603" y="41488"/>
                  </a:lnTo>
                  <a:lnTo>
                    <a:pt x="81817" y="57265"/>
                  </a:lnTo>
                  <a:lnTo>
                    <a:pt x="58081" y="75147"/>
                  </a:lnTo>
                  <a:lnTo>
                    <a:pt x="62483" y="80644"/>
                  </a:lnTo>
                  <a:lnTo>
                    <a:pt x="67634" y="83229"/>
                  </a:lnTo>
                  <a:lnTo>
                    <a:pt x="84621" y="89946"/>
                  </a:lnTo>
                  <a:lnTo>
                    <a:pt x="97158" y="98434"/>
                  </a:lnTo>
                  <a:lnTo>
                    <a:pt x="101389" y="107364"/>
                  </a:lnTo>
                  <a:lnTo>
                    <a:pt x="102518" y="112709"/>
                  </a:lnTo>
                  <a:lnTo>
                    <a:pt x="95305" y="127114"/>
                  </a:lnTo>
                  <a:lnTo>
                    <a:pt x="81517" y="141983"/>
                  </a:lnTo>
                  <a:lnTo>
                    <a:pt x="56962" y="155245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24"/>
            <p:cNvSpPr/>
            <p:nvPr>
              <p:custDataLst>
                <p:tags r:id="rId53"/>
              </p:custDataLst>
            </p:nvPr>
          </p:nvSpPr>
          <p:spPr>
            <a:xfrm>
              <a:off x="6686550" y="2200275"/>
              <a:ext cx="68126" cy="180976"/>
            </a:xfrm>
            <a:custGeom>
              <a:avLst/>
              <a:gdLst/>
              <a:ahLst/>
              <a:cxnLst/>
              <a:rect l="0" t="0" r="0" b="0"/>
              <a:pathLst>
                <a:path w="68126" h="180976">
                  <a:moveTo>
                    <a:pt x="57150" y="0"/>
                  </a:moveTo>
                  <a:lnTo>
                    <a:pt x="57150" y="0"/>
                  </a:lnTo>
                  <a:lnTo>
                    <a:pt x="67263" y="0"/>
                  </a:lnTo>
                  <a:lnTo>
                    <a:pt x="68125" y="2117"/>
                  </a:lnTo>
                  <a:lnTo>
                    <a:pt x="47617" y="41418"/>
                  </a:lnTo>
                  <a:lnTo>
                    <a:pt x="40920" y="64836"/>
                  </a:lnTo>
                  <a:lnTo>
                    <a:pt x="33601" y="101825"/>
                  </a:lnTo>
                  <a:lnTo>
                    <a:pt x="12614" y="14840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25"/>
            <p:cNvSpPr/>
            <p:nvPr>
              <p:custDataLst>
                <p:tags r:id="rId54"/>
              </p:custDataLst>
            </p:nvPr>
          </p:nvSpPr>
          <p:spPr>
            <a:xfrm>
              <a:off x="6629400" y="2219441"/>
              <a:ext cx="47626" cy="85610"/>
            </a:xfrm>
            <a:custGeom>
              <a:avLst/>
              <a:gdLst/>
              <a:ahLst/>
              <a:cxnLst/>
              <a:rect l="0" t="0" r="0" b="0"/>
              <a:pathLst>
                <a:path w="47626" h="85610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10361" y="2758"/>
                  </a:lnTo>
                  <a:lnTo>
                    <a:pt x="22390" y="13152"/>
                  </a:lnTo>
                  <a:lnTo>
                    <a:pt x="25826" y="24831"/>
                  </a:lnTo>
                  <a:lnTo>
                    <a:pt x="30583" y="46434"/>
                  </a:lnTo>
                  <a:lnTo>
                    <a:pt x="35872" y="66240"/>
                  </a:lnTo>
                  <a:lnTo>
                    <a:pt x="36615" y="72697"/>
                  </a:lnTo>
                  <a:lnTo>
                    <a:pt x="38168" y="77001"/>
                  </a:lnTo>
                  <a:lnTo>
                    <a:pt x="47625" y="85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1426"/>
          <p:cNvSpPr/>
          <p:nvPr>
            <p:custDataLst>
              <p:tags r:id="rId3"/>
            </p:custDataLst>
          </p:nvPr>
        </p:nvSpPr>
        <p:spPr>
          <a:xfrm>
            <a:off x="7176451" y="2362200"/>
            <a:ext cx="119700" cy="28575"/>
          </a:xfrm>
          <a:custGeom>
            <a:avLst/>
            <a:gdLst/>
            <a:ahLst/>
            <a:cxnLst/>
            <a:rect l="0" t="0" r="0" b="0"/>
            <a:pathLst>
              <a:path w="119700" h="28575">
                <a:moveTo>
                  <a:pt x="24449" y="19050"/>
                </a:moveTo>
                <a:lnTo>
                  <a:pt x="24449" y="19050"/>
                </a:lnTo>
                <a:lnTo>
                  <a:pt x="15317" y="9917"/>
                </a:lnTo>
                <a:lnTo>
                  <a:pt x="14934" y="18668"/>
                </a:lnTo>
                <a:lnTo>
                  <a:pt x="56756" y="19046"/>
                </a:lnTo>
                <a:lnTo>
                  <a:pt x="70557" y="20107"/>
                </a:lnTo>
                <a:lnTo>
                  <a:pt x="74237" y="21871"/>
                </a:lnTo>
                <a:lnTo>
                  <a:pt x="81168" y="28183"/>
                </a:lnTo>
                <a:lnTo>
                  <a:pt x="40165" y="28560"/>
                </a:lnTo>
                <a:lnTo>
                  <a:pt x="0" y="28574"/>
                </a:lnTo>
                <a:lnTo>
                  <a:pt x="11898" y="27517"/>
                </a:lnTo>
                <a:lnTo>
                  <a:pt x="55932" y="15317"/>
                </a:lnTo>
                <a:lnTo>
                  <a:pt x="1196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318"/>
          <p:cNvGrpSpPr/>
          <p:nvPr/>
        </p:nvGrpSpPr>
        <p:grpSpPr>
          <a:xfrm>
            <a:off x="5219700" y="2867141"/>
            <a:ext cx="2590801" cy="418985"/>
            <a:chOff x="5219700" y="2867141"/>
            <a:chExt cx="2590801" cy="418985"/>
          </a:xfrm>
        </p:grpSpPr>
        <p:sp>
          <p:nvSpPr>
            <p:cNvPr id="107" name="SMARTInkShape-1427"/>
            <p:cNvSpPr/>
            <p:nvPr>
              <p:custDataLst>
                <p:tags r:id="rId48"/>
              </p:custDataLst>
            </p:nvPr>
          </p:nvSpPr>
          <p:spPr>
            <a:xfrm>
              <a:off x="7800975" y="310515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7538" y="33906"/>
                  </a:lnTo>
                  <a:lnTo>
                    <a:pt x="9264" y="80743"/>
                  </a:lnTo>
                  <a:lnTo>
                    <a:pt x="9447" y="118586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28"/>
            <p:cNvSpPr/>
            <p:nvPr>
              <p:custDataLst>
                <p:tags r:id="rId49"/>
              </p:custDataLst>
            </p:nvPr>
          </p:nvSpPr>
          <p:spPr>
            <a:xfrm>
              <a:off x="7725008" y="2915076"/>
              <a:ext cx="73702" cy="66250"/>
            </a:xfrm>
            <a:custGeom>
              <a:avLst/>
              <a:gdLst/>
              <a:ahLst/>
              <a:cxnLst/>
              <a:rect l="0" t="0" r="0" b="0"/>
              <a:pathLst>
                <a:path w="73702" h="66250">
                  <a:moveTo>
                    <a:pt x="18817" y="18624"/>
                  </a:moveTo>
                  <a:lnTo>
                    <a:pt x="18817" y="18624"/>
                  </a:lnTo>
                  <a:lnTo>
                    <a:pt x="18817" y="0"/>
                  </a:lnTo>
                  <a:lnTo>
                    <a:pt x="8704" y="4757"/>
                  </a:lnTo>
                  <a:lnTo>
                    <a:pt x="5725" y="7262"/>
                  </a:lnTo>
                  <a:lnTo>
                    <a:pt x="2415" y="12869"/>
                  </a:lnTo>
                  <a:lnTo>
                    <a:pt x="291" y="25092"/>
                  </a:lnTo>
                  <a:lnTo>
                    <a:pt x="0" y="31377"/>
                  </a:lnTo>
                  <a:lnTo>
                    <a:pt x="2039" y="34534"/>
                  </a:lnTo>
                  <a:lnTo>
                    <a:pt x="9949" y="40865"/>
                  </a:lnTo>
                  <a:lnTo>
                    <a:pt x="13964" y="41918"/>
                  </a:lnTo>
                  <a:lnTo>
                    <a:pt x="17698" y="41561"/>
                  </a:lnTo>
                  <a:lnTo>
                    <a:pt x="24670" y="38343"/>
                  </a:lnTo>
                  <a:lnTo>
                    <a:pt x="40977" y="24644"/>
                  </a:lnTo>
                  <a:lnTo>
                    <a:pt x="44540" y="18477"/>
                  </a:lnTo>
                  <a:lnTo>
                    <a:pt x="46828" y="5895"/>
                  </a:lnTo>
                  <a:lnTo>
                    <a:pt x="44900" y="3788"/>
                  </a:lnTo>
                  <a:lnTo>
                    <a:pt x="37112" y="1447"/>
                  </a:lnTo>
                  <a:lnTo>
                    <a:pt x="33130" y="1881"/>
                  </a:lnTo>
                  <a:lnTo>
                    <a:pt x="16313" y="7360"/>
                  </a:lnTo>
                  <a:lnTo>
                    <a:pt x="10798" y="7939"/>
                  </a:lnTo>
                  <a:lnTo>
                    <a:pt x="7121" y="10443"/>
                  </a:lnTo>
                  <a:lnTo>
                    <a:pt x="4670" y="14228"/>
                  </a:lnTo>
                  <a:lnTo>
                    <a:pt x="3036" y="18868"/>
                  </a:lnTo>
                  <a:lnTo>
                    <a:pt x="3005" y="23021"/>
                  </a:lnTo>
                  <a:lnTo>
                    <a:pt x="5791" y="30456"/>
                  </a:lnTo>
                  <a:lnTo>
                    <a:pt x="13311" y="40592"/>
                  </a:lnTo>
                  <a:lnTo>
                    <a:pt x="22014" y="44263"/>
                  </a:lnTo>
                  <a:lnTo>
                    <a:pt x="50196" y="47027"/>
                  </a:lnTo>
                  <a:lnTo>
                    <a:pt x="56752" y="44301"/>
                  </a:lnTo>
                  <a:lnTo>
                    <a:pt x="59982" y="42091"/>
                  </a:lnTo>
                  <a:lnTo>
                    <a:pt x="61076" y="40619"/>
                  </a:lnTo>
                  <a:lnTo>
                    <a:pt x="60749" y="39637"/>
                  </a:lnTo>
                  <a:lnTo>
                    <a:pt x="57562" y="37488"/>
                  </a:lnTo>
                  <a:lnTo>
                    <a:pt x="49817" y="31387"/>
                  </a:lnTo>
                  <a:lnTo>
                    <a:pt x="43884" y="29588"/>
                  </a:lnTo>
                  <a:lnTo>
                    <a:pt x="40820" y="30167"/>
                  </a:lnTo>
                  <a:lnTo>
                    <a:pt x="31451" y="36037"/>
                  </a:lnTo>
                  <a:lnTo>
                    <a:pt x="25138" y="41532"/>
                  </a:lnTo>
                  <a:lnTo>
                    <a:pt x="24090" y="43422"/>
                  </a:lnTo>
                  <a:lnTo>
                    <a:pt x="24448" y="44681"/>
                  </a:lnTo>
                  <a:lnTo>
                    <a:pt x="38361" y="54517"/>
                  </a:lnTo>
                  <a:lnTo>
                    <a:pt x="55721" y="56288"/>
                  </a:lnTo>
                  <a:lnTo>
                    <a:pt x="60353" y="54317"/>
                  </a:lnTo>
                  <a:lnTo>
                    <a:pt x="68322" y="46482"/>
                  </a:lnTo>
                  <a:lnTo>
                    <a:pt x="72570" y="38766"/>
                  </a:lnTo>
                  <a:lnTo>
                    <a:pt x="73701" y="35227"/>
                  </a:lnTo>
                  <a:lnTo>
                    <a:pt x="72340" y="30751"/>
                  </a:lnTo>
                  <a:lnTo>
                    <a:pt x="65182" y="20133"/>
                  </a:lnTo>
                  <a:lnTo>
                    <a:pt x="54946" y="14003"/>
                  </a:lnTo>
                  <a:lnTo>
                    <a:pt x="41240" y="10068"/>
                  </a:lnTo>
                  <a:lnTo>
                    <a:pt x="39058" y="11862"/>
                  </a:lnTo>
                  <a:lnTo>
                    <a:pt x="33811" y="19499"/>
                  </a:lnTo>
                  <a:lnTo>
                    <a:pt x="33046" y="23441"/>
                  </a:lnTo>
                  <a:lnTo>
                    <a:pt x="33594" y="27127"/>
                  </a:lnTo>
                  <a:lnTo>
                    <a:pt x="47392" y="66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29"/>
            <p:cNvSpPr/>
            <p:nvPr>
              <p:custDataLst>
                <p:tags r:id="rId50"/>
              </p:custDataLst>
            </p:nvPr>
          </p:nvSpPr>
          <p:spPr>
            <a:xfrm>
              <a:off x="5250647" y="2867141"/>
              <a:ext cx="2521754" cy="66550"/>
            </a:xfrm>
            <a:custGeom>
              <a:avLst/>
              <a:gdLst/>
              <a:ahLst/>
              <a:cxnLst/>
              <a:rect l="0" t="0" r="0" b="0"/>
              <a:pathLst>
                <a:path w="2521754" h="66550">
                  <a:moveTo>
                    <a:pt x="73828" y="9409"/>
                  </a:moveTo>
                  <a:lnTo>
                    <a:pt x="73828" y="9409"/>
                  </a:lnTo>
                  <a:lnTo>
                    <a:pt x="49225" y="9409"/>
                  </a:lnTo>
                  <a:lnTo>
                    <a:pt x="36317" y="14465"/>
                  </a:lnTo>
                  <a:lnTo>
                    <a:pt x="2964" y="37016"/>
                  </a:lnTo>
                  <a:lnTo>
                    <a:pt x="0" y="42140"/>
                  </a:lnTo>
                  <a:lnTo>
                    <a:pt x="268" y="43930"/>
                  </a:lnTo>
                  <a:lnTo>
                    <a:pt x="1505" y="45123"/>
                  </a:lnTo>
                  <a:lnTo>
                    <a:pt x="21207" y="52094"/>
                  </a:lnTo>
                  <a:lnTo>
                    <a:pt x="56708" y="55570"/>
                  </a:lnTo>
                  <a:lnTo>
                    <a:pt x="100740" y="56601"/>
                  </a:lnTo>
                  <a:lnTo>
                    <a:pt x="147301" y="56906"/>
                  </a:lnTo>
                  <a:lnTo>
                    <a:pt x="184498" y="51939"/>
                  </a:lnTo>
                  <a:lnTo>
                    <a:pt x="230797" y="48822"/>
                  </a:lnTo>
                  <a:lnTo>
                    <a:pt x="269182" y="48092"/>
                  </a:lnTo>
                  <a:lnTo>
                    <a:pt x="311994" y="47768"/>
                  </a:lnTo>
                  <a:lnTo>
                    <a:pt x="359243" y="47624"/>
                  </a:lnTo>
                  <a:lnTo>
                    <a:pt x="394354" y="47560"/>
                  </a:lnTo>
                  <a:lnTo>
                    <a:pt x="434793" y="47524"/>
                  </a:lnTo>
                  <a:lnTo>
                    <a:pt x="473588" y="47514"/>
                  </a:lnTo>
                  <a:lnTo>
                    <a:pt x="511892" y="47510"/>
                  </a:lnTo>
                  <a:lnTo>
                    <a:pt x="550052" y="44687"/>
                  </a:lnTo>
                  <a:lnTo>
                    <a:pt x="590993" y="39970"/>
                  </a:lnTo>
                  <a:lnTo>
                    <a:pt x="633814" y="38573"/>
                  </a:lnTo>
                  <a:lnTo>
                    <a:pt x="673314" y="38159"/>
                  </a:lnTo>
                  <a:lnTo>
                    <a:pt x="711828" y="38036"/>
                  </a:lnTo>
                  <a:lnTo>
                    <a:pt x="750051" y="35177"/>
                  </a:lnTo>
                  <a:lnTo>
                    <a:pt x="788186" y="30450"/>
                  </a:lnTo>
                  <a:lnTo>
                    <a:pt x="834766" y="29049"/>
                  </a:lnTo>
                  <a:lnTo>
                    <a:pt x="871339" y="28721"/>
                  </a:lnTo>
                  <a:lnTo>
                    <a:pt x="915730" y="27478"/>
                  </a:lnTo>
                  <a:lnTo>
                    <a:pt x="955694" y="21936"/>
                  </a:lnTo>
                  <a:lnTo>
                    <a:pt x="997520" y="19823"/>
                  </a:lnTo>
                  <a:lnTo>
                    <a:pt x="1035044" y="19330"/>
                  </a:lnTo>
                  <a:lnTo>
                    <a:pt x="1082651" y="19051"/>
                  </a:lnTo>
                  <a:lnTo>
                    <a:pt x="1118741" y="16164"/>
                  </a:lnTo>
                  <a:lnTo>
                    <a:pt x="1158417" y="12411"/>
                  </a:lnTo>
                  <a:lnTo>
                    <a:pt x="1197218" y="10743"/>
                  </a:lnTo>
                  <a:lnTo>
                    <a:pt x="1239594" y="9805"/>
                  </a:lnTo>
                  <a:lnTo>
                    <a:pt x="1270337" y="9585"/>
                  </a:lnTo>
                  <a:lnTo>
                    <a:pt x="1305168" y="9487"/>
                  </a:lnTo>
                  <a:lnTo>
                    <a:pt x="1341815" y="9444"/>
                  </a:lnTo>
                  <a:lnTo>
                    <a:pt x="1382978" y="9419"/>
                  </a:lnTo>
                  <a:lnTo>
                    <a:pt x="1425396" y="9412"/>
                  </a:lnTo>
                  <a:lnTo>
                    <a:pt x="1461365" y="4353"/>
                  </a:lnTo>
                  <a:lnTo>
                    <a:pt x="1502243" y="1209"/>
                  </a:lnTo>
                  <a:lnTo>
                    <a:pt x="1547870" y="276"/>
                  </a:lnTo>
                  <a:lnTo>
                    <a:pt x="1594903" y="0"/>
                  </a:lnTo>
                  <a:lnTo>
                    <a:pt x="1638564" y="965"/>
                  </a:lnTo>
                  <a:lnTo>
                    <a:pt x="1678807" y="6437"/>
                  </a:lnTo>
                  <a:lnTo>
                    <a:pt x="1725223" y="8822"/>
                  </a:lnTo>
                  <a:lnTo>
                    <a:pt x="1765515" y="9293"/>
                  </a:lnTo>
                  <a:lnTo>
                    <a:pt x="1808869" y="16933"/>
                  </a:lnTo>
                  <a:lnTo>
                    <a:pt x="1845773" y="23595"/>
                  </a:lnTo>
                  <a:lnTo>
                    <a:pt x="1884253" y="32074"/>
                  </a:lnTo>
                  <a:lnTo>
                    <a:pt x="1929455" y="37875"/>
                  </a:lnTo>
                  <a:lnTo>
                    <a:pt x="1973541" y="46032"/>
                  </a:lnTo>
                  <a:lnTo>
                    <a:pt x="2018625" y="52436"/>
                  </a:lnTo>
                  <a:lnTo>
                    <a:pt x="2066027" y="56630"/>
                  </a:lnTo>
                  <a:lnTo>
                    <a:pt x="2104003" y="63500"/>
                  </a:lnTo>
                  <a:lnTo>
                    <a:pt x="2148349" y="65955"/>
                  </a:lnTo>
                  <a:lnTo>
                    <a:pt x="2187997" y="66440"/>
                  </a:lnTo>
                  <a:lnTo>
                    <a:pt x="2232237" y="66549"/>
                  </a:lnTo>
                  <a:lnTo>
                    <a:pt x="2273853" y="57916"/>
                  </a:lnTo>
                  <a:lnTo>
                    <a:pt x="2313880" y="56053"/>
                  </a:lnTo>
                  <a:lnTo>
                    <a:pt x="2333813" y="48843"/>
                  </a:lnTo>
                  <a:lnTo>
                    <a:pt x="2347006" y="46714"/>
                  </a:lnTo>
                  <a:lnTo>
                    <a:pt x="2359804" y="40022"/>
                  </a:lnTo>
                  <a:lnTo>
                    <a:pt x="2405184" y="37985"/>
                  </a:lnTo>
                  <a:lnTo>
                    <a:pt x="2452274" y="37984"/>
                  </a:lnTo>
                  <a:lnTo>
                    <a:pt x="2473575" y="37984"/>
                  </a:lnTo>
                  <a:lnTo>
                    <a:pt x="2479020" y="43040"/>
                  </a:lnTo>
                  <a:lnTo>
                    <a:pt x="2481623" y="43472"/>
                  </a:lnTo>
                  <a:lnTo>
                    <a:pt x="2484417" y="42701"/>
                  </a:lnTo>
                  <a:lnTo>
                    <a:pt x="2490342" y="40081"/>
                  </a:lnTo>
                  <a:lnTo>
                    <a:pt x="2511674" y="38008"/>
                  </a:lnTo>
                  <a:lnTo>
                    <a:pt x="2480162" y="36926"/>
                  </a:lnTo>
                  <a:lnTo>
                    <a:pt x="2472223" y="32928"/>
                  </a:lnTo>
                  <a:lnTo>
                    <a:pt x="2468625" y="32497"/>
                  </a:lnTo>
                  <a:lnTo>
                    <a:pt x="2455669" y="37708"/>
                  </a:lnTo>
                  <a:lnTo>
                    <a:pt x="2501071" y="37982"/>
                  </a:lnTo>
                  <a:lnTo>
                    <a:pt x="2519449" y="37984"/>
                  </a:lnTo>
                  <a:lnTo>
                    <a:pt x="2520217" y="36926"/>
                  </a:lnTo>
                  <a:lnTo>
                    <a:pt x="2521551" y="29783"/>
                  </a:lnTo>
                  <a:lnTo>
                    <a:pt x="2521748" y="37626"/>
                  </a:lnTo>
                  <a:lnTo>
                    <a:pt x="2513552" y="37952"/>
                  </a:lnTo>
                  <a:lnTo>
                    <a:pt x="2521753" y="37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30"/>
            <p:cNvSpPr/>
            <p:nvPr>
              <p:custDataLst>
                <p:tags r:id="rId51"/>
              </p:custDataLst>
            </p:nvPr>
          </p:nvSpPr>
          <p:spPr>
            <a:xfrm>
              <a:off x="5219700" y="2876550"/>
              <a:ext cx="2428876" cy="66676"/>
            </a:xfrm>
            <a:custGeom>
              <a:avLst/>
              <a:gdLst/>
              <a:ahLst/>
              <a:cxnLst/>
              <a:rect l="0" t="0" r="0" b="0"/>
              <a:pathLst>
                <a:path w="2428876" h="66676">
                  <a:moveTo>
                    <a:pt x="0" y="66675"/>
                  </a:moveTo>
                  <a:lnTo>
                    <a:pt x="0" y="66675"/>
                  </a:lnTo>
                  <a:lnTo>
                    <a:pt x="0" y="57185"/>
                  </a:lnTo>
                  <a:lnTo>
                    <a:pt x="5056" y="57160"/>
                  </a:lnTo>
                  <a:lnTo>
                    <a:pt x="6545" y="58215"/>
                  </a:lnTo>
                  <a:lnTo>
                    <a:pt x="7539" y="59977"/>
                  </a:lnTo>
                  <a:lnTo>
                    <a:pt x="8201" y="62210"/>
                  </a:lnTo>
                  <a:lnTo>
                    <a:pt x="9701" y="63698"/>
                  </a:lnTo>
                  <a:lnTo>
                    <a:pt x="14189" y="65352"/>
                  </a:lnTo>
                  <a:lnTo>
                    <a:pt x="31881" y="66559"/>
                  </a:lnTo>
                  <a:lnTo>
                    <a:pt x="72270" y="58464"/>
                  </a:lnTo>
                  <a:lnTo>
                    <a:pt x="107021" y="57539"/>
                  </a:lnTo>
                  <a:lnTo>
                    <a:pt x="145775" y="57265"/>
                  </a:lnTo>
                  <a:lnTo>
                    <a:pt x="188790" y="49626"/>
                  </a:lnTo>
                  <a:lnTo>
                    <a:pt x="235117" y="47889"/>
                  </a:lnTo>
                  <a:lnTo>
                    <a:pt x="273946" y="47677"/>
                  </a:lnTo>
                  <a:lnTo>
                    <a:pt x="321517" y="47635"/>
                  </a:lnTo>
                  <a:lnTo>
                    <a:pt x="356791" y="47628"/>
                  </a:lnTo>
                  <a:lnTo>
                    <a:pt x="399109" y="47626"/>
                  </a:lnTo>
                  <a:lnTo>
                    <a:pt x="439062" y="46567"/>
                  </a:lnTo>
                  <a:lnTo>
                    <a:pt x="480839" y="39424"/>
                  </a:lnTo>
                  <a:lnTo>
                    <a:pt x="527290" y="38361"/>
                  </a:lnTo>
                  <a:lnTo>
                    <a:pt x="565784" y="38152"/>
                  </a:lnTo>
                  <a:lnTo>
                    <a:pt x="612885" y="38107"/>
                  </a:lnTo>
                  <a:lnTo>
                    <a:pt x="648556" y="38102"/>
                  </a:lnTo>
                  <a:lnTo>
                    <a:pt x="695226" y="38101"/>
                  </a:lnTo>
                  <a:lnTo>
                    <a:pt x="731631" y="38100"/>
                  </a:lnTo>
                  <a:lnTo>
                    <a:pt x="768759" y="38100"/>
                  </a:lnTo>
                  <a:lnTo>
                    <a:pt x="813586" y="38100"/>
                  </a:lnTo>
                  <a:lnTo>
                    <a:pt x="853563" y="38100"/>
                  </a:lnTo>
                  <a:lnTo>
                    <a:pt x="899052" y="37042"/>
                  </a:lnTo>
                  <a:lnTo>
                    <a:pt x="940667" y="29899"/>
                  </a:lnTo>
                  <a:lnTo>
                    <a:pt x="982757" y="28750"/>
                  </a:lnTo>
                  <a:lnTo>
                    <a:pt x="1024564" y="28610"/>
                  </a:lnTo>
                  <a:lnTo>
                    <a:pt x="1071062" y="28580"/>
                  </a:lnTo>
                  <a:lnTo>
                    <a:pt x="1118442" y="28576"/>
                  </a:lnTo>
                  <a:lnTo>
                    <a:pt x="1155474" y="28575"/>
                  </a:lnTo>
                  <a:lnTo>
                    <a:pt x="1195715" y="28575"/>
                  </a:lnTo>
                  <a:lnTo>
                    <a:pt x="1220708" y="25753"/>
                  </a:lnTo>
                  <a:lnTo>
                    <a:pt x="1267049" y="19639"/>
                  </a:lnTo>
                  <a:lnTo>
                    <a:pt x="1307813" y="16403"/>
                  </a:lnTo>
                  <a:lnTo>
                    <a:pt x="1350583" y="11563"/>
                  </a:lnTo>
                  <a:lnTo>
                    <a:pt x="1392889" y="10129"/>
                  </a:lnTo>
                  <a:lnTo>
                    <a:pt x="1436116" y="6882"/>
                  </a:lnTo>
                  <a:lnTo>
                    <a:pt x="1475736" y="2039"/>
                  </a:lnTo>
                  <a:lnTo>
                    <a:pt x="1517108" y="604"/>
                  </a:lnTo>
                  <a:lnTo>
                    <a:pt x="1557236" y="179"/>
                  </a:lnTo>
                  <a:lnTo>
                    <a:pt x="1594879" y="53"/>
                  </a:lnTo>
                  <a:lnTo>
                    <a:pt x="1633901" y="16"/>
                  </a:lnTo>
                  <a:lnTo>
                    <a:pt x="1680916" y="2"/>
                  </a:lnTo>
                  <a:lnTo>
                    <a:pt x="1727229" y="0"/>
                  </a:lnTo>
                  <a:lnTo>
                    <a:pt x="1772871" y="0"/>
                  </a:lnTo>
                  <a:lnTo>
                    <a:pt x="1812346" y="0"/>
                  </a:lnTo>
                  <a:lnTo>
                    <a:pt x="1856006" y="0"/>
                  </a:lnTo>
                  <a:lnTo>
                    <a:pt x="1895204" y="2822"/>
                  </a:lnTo>
                  <a:lnTo>
                    <a:pt x="1938579" y="8201"/>
                  </a:lnTo>
                  <a:lnTo>
                    <a:pt x="1982423" y="9264"/>
                  </a:lnTo>
                  <a:lnTo>
                    <a:pt x="2022603" y="9447"/>
                  </a:lnTo>
                  <a:lnTo>
                    <a:pt x="2068518" y="9510"/>
                  </a:lnTo>
                  <a:lnTo>
                    <a:pt x="2112983" y="9522"/>
                  </a:lnTo>
                  <a:lnTo>
                    <a:pt x="2158887" y="9524"/>
                  </a:lnTo>
                  <a:lnTo>
                    <a:pt x="2199625" y="9525"/>
                  </a:lnTo>
                  <a:lnTo>
                    <a:pt x="2238247" y="9525"/>
                  </a:lnTo>
                  <a:lnTo>
                    <a:pt x="2276450" y="16071"/>
                  </a:lnTo>
                  <a:lnTo>
                    <a:pt x="2314570" y="18461"/>
                  </a:lnTo>
                  <a:lnTo>
                    <a:pt x="2361141" y="25519"/>
                  </a:lnTo>
                  <a:lnTo>
                    <a:pt x="2407809" y="28456"/>
                  </a:lnTo>
                  <a:lnTo>
                    <a:pt x="24288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431"/>
          <p:cNvSpPr/>
          <p:nvPr>
            <p:custDataLst>
              <p:tags r:id="rId4"/>
            </p:custDataLst>
          </p:nvPr>
        </p:nvSpPr>
        <p:spPr>
          <a:xfrm>
            <a:off x="10687050" y="1457325"/>
            <a:ext cx="1494250" cy="100654"/>
          </a:xfrm>
          <a:custGeom>
            <a:avLst/>
            <a:gdLst/>
            <a:ahLst/>
            <a:cxnLst/>
            <a:rect l="0" t="0" r="0" b="0"/>
            <a:pathLst>
              <a:path w="1494250" h="100654">
                <a:moveTo>
                  <a:pt x="19050" y="0"/>
                </a:moveTo>
                <a:lnTo>
                  <a:pt x="19050" y="0"/>
                </a:lnTo>
                <a:lnTo>
                  <a:pt x="9560" y="9491"/>
                </a:lnTo>
                <a:lnTo>
                  <a:pt x="0" y="9525"/>
                </a:lnTo>
                <a:lnTo>
                  <a:pt x="46462" y="9525"/>
                </a:lnTo>
                <a:lnTo>
                  <a:pt x="70247" y="8467"/>
                </a:lnTo>
                <a:lnTo>
                  <a:pt x="106709" y="1324"/>
                </a:lnTo>
                <a:lnTo>
                  <a:pt x="149804" y="262"/>
                </a:lnTo>
                <a:lnTo>
                  <a:pt x="192809" y="2874"/>
                </a:lnTo>
                <a:lnTo>
                  <a:pt x="232106" y="7554"/>
                </a:lnTo>
                <a:lnTo>
                  <a:pt x="277264" y="8941"/>
                </a:lnTo>
                <a:lnTo>
                  <a:pt x="324157" y="9352"/>
                </a:lnTo>
                <a:lnTo>
                  <a:pt x="356795" y="9448"/>
                </a:lnTo>
                <a:lnTo>
                  <a:pt x="392467" y="9491"/>
                </a:lnTo>
                <a:lnTo>
                  <a:pt x="429487" y="9510"/>
                </a:lnTo>
                <a:lnTo>
                  <a:pt x="467107" y="9518"/>
                </a:lnTo>
                <a:lnTo>
                  <a:pt x="504995" y="9522"/>
                </a:lnTo>
                <a:lnTo>
                  <a:pt x="543000" y="12346"/>
                </a:lnTo>
                <a:lnTo>
                  <a:pt x="581058" y="16070"/>
                </a:lnTo>
                <a:lnTo>
                  <a:pt x="619140" y="17726"/>
                </a:lnTo>
                <a:lnTo>
                  <a:pt x="660055" y="18461"/>
                </a:lnTo>
                <a:lnTo>
                  <a:pt x="702932" y="19847"/>
                </a:lnTo>
                <a:lnTo>
                  <a:pt x="746683" y="23990"/>
                </a:lnTo>
                <a:lnTo>
                  <a:pt x="788004" y="26537"/>
                </a:lnTo>
                <a:lnTo>
                  <a:pt x="828591" y="28728"/>
                </a:lnTo>
                <a:lnTo>
                  <a:pt x="871324" y="33229"/>
                </a:lnTo>
                <a:lnTo>
                  <a:pt x="912189" y="35935"/>
                </a:lnTo>
                <a:lnTo>
                  <a:pt x="951517" y="38196"/>
                </a:lnTo>
                <a:lnTo>
                  <a:pt x="990163" y="42729"/>
                </a:lnTo>
                <a:lnTo>
                  <a:pt x="1025684" y="45449"/>
                </a:lnTo>
                <a:lnTo>
                  <a:pt x="1060168" y="47716"/>
                </a:lnTo>
                <a:lnTo>
                  <a:pt x="1096659" y="52252"/>
                </a:lnTo>
                <a:lnTo>
                  <a:pt x="1131224" y="54973"/>
                </a:lnTo>
                <a:lnTo>
                  <a:pt x="1164224" y="57241"/>
                </a:lnTo>
                <a:lnTo>
                  <a:pt x="1196532" y="61776"/>
                </a:lnTo>
                <a:lnTo>
                  <a:pt x="1228527" y="64498"/>
                </a:lnTo>
                <a:lnTo>
                  <a:pt x="1273469" y="68852"/>
                </a:lnTo>
                <a:lnTo>
                  <a:pt x="1316419" y="74023"/>
                </a:lnTo>
                <a:lnTo>
                  <a:pt x="1357014" y="78377"/>
                </a:lnTo>
                <a:lnTo>
                  <a:pt x="1404231" y="84274"/>
                </a:lnTo>
                <a:lnTo>
                  <a:pt x="1445661" y="91984"/>
                </a:lnTo>
                <a:lnTo>
                  <a:pt x="1486492" y="96022"/>
                </a:lnTo>
                <a:lnTo>
                  <a:pt x="1489470" y="97881"/>
                </a:lnTo>
                <a:lnTo>
                  <a:pt x="1491454" y="100179"/>
                </a:lnTo>
                <a:lnTo>
                  <a:pt x="1492779" y="100653"/>
                </a:lnTo>
                <a:lnTo>
                  <a:pt x="1493661" y="99910"/>
                </a:lnTo>
                <a:lnTo>
                  <a:pt x="1494249" y="98357"/>
                </a:lnTo>
                <a:lnTo>
                  <a:pt x="1485900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1432"/>
          <p:cNvSpPr/>
          <p:nvPr>
            <p:custDataLst>
              <p:tags r:id="rId5"/>
            </p:custDataLst>
          </p:nvPr>
        </p:nvSpPr>
        <p:spPr>
          <a:xfrm>
            <a:off x="6848475" y="1151075"/>
            <a:ext cx="9133" cy="115751"/>
          </a:xfrm>
          <a:custGeom>
            <a:avLst/>
            <a:gdLst/>
            <a:ahLst/>
            <a:cxnLst/>
            <a:rect l="0" t="0" r="0" b="0"/>
            <a:pathLst>
              <a:path w="9133" h="115751">
                <a:moveTo>
                  <a:pt x="0" y="10975"/>
                </a:moveTo>
                <a:lnTo>
                  <a:pt x="0" y="10975"/>
                </a:lnTo>
                <a:lnTo>
                  <a:pt x="5056" y="862"/>
                </a:lnTo>
                <a:lnTo>
                  <a:pt x="6545" y="0"/>
                </a:lnTo>
                <a:lnTo>
                  <a:pt x="7538" y="1541"/>
                </a:lnTo>
                <a:lnTo>
                  <a:pt x="9132" y="24281"/>
                </a:lnTo>
                <a:lnTo>
                  <a:pt x="1290" y="67869"/>
                </a:lnTo>
                <a:lnTo>
                  <a:pt x="0" y="115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1433"/>
          <p:cNvSpPr/>
          <p:nvPr>
            <p:custDataLst>
              <p:tags r:id="rId6"/>
            </p:custDataLst>
          </p:nvPr>
        </p:nvSpPr>
        <p:spPr>
          <a:xfrm>
            <a:off x="7185965" y="1257300"/>
            <a:ext cx="195911" cy="36160"/>
          </a:xfrm>
          <a:custGeom>
            <a:avLst/>
            <a:gdLst/>
            <a:ahLst/>
            <a:cxnLst/>
            <a:rect l="0" t="0" r="0" b="0"/>
            <a:pathLst>
              <a:path w="195911" h="36160">
                <a:moveTo>
                  <a:pt x="14935" y="28575"/>
                </a:moveTo>
                <a:lnTo>
                  <a:pt x="14935" y="28575"/>
                </a:lnTo>
                <a:lnTo>
                  <a:pt x="470" y="28575"/>
                </a:lnTo>
                <a:lnTo>
                  <a:pt x="0" y="29633"/>
                </a:lnTo>
                <a:lnTo>
                  <a:pt x="2299" y="33631"/>
                </a:lnTo>
                <a:lnTo>
                  <a:pt x="12494" y="36114"/>
                </a:lnTo>
                <a:lnTo>
                  <a:pt x="27609" y="36159"/>
                </a:lnTo>
                <a:lnTo>
                  <a:pt x="67444" y="29783"/>
                </a:lnTo>
                <a:lnTo>
                  <a:pt x="110828" y="25912"/>
                </a:lnTo>
                <a:lnTo>
                  <a:pt x="141628" y="18895"/>
                </a:lnTo>
                <a:lnTo>
                  <a:pt x="143847" y="16830"/>
                </a:lnTo>
                <a:lnTo>
                  <a:pt x="145326" y="14395"/>
                </a:lnTo>
                <a:lnTo>
                  <a:pt x="144196" y="13830"/>
                </a:lnTo>
                <a:lnTo>
                  <a:pt x="103930" y="18652"/>
                </a:lnTo>
                <a:lnTo>
                  <a:pt x="63206" y="18971"/>
                </a:lnTo>
                <a:lnTo>
                  <a:pt x="41387" y="19040"/>
                </a:lnTo>
                <a:lnTo>
                  <a:pt x="87954" y="12504"/>
                </a:lnTo>
                <a:lnTo>
                  <a:pt x="127274" y="9918"/>
                </a:lnTo>
                <a:lnTo>
                  <a:pt x="171377" y="3056"/>
                </a:lnTo>
                <a:lnTo>
                  <a:pt x="19591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1434"/>
          <p:cNvSpPr/>
          <p:nvPr>
            <p:custDataLst>
              <p:tags r:id="rId7"/>
            </p:custDataLst>
          </p:nvPr>
        </p:nvSpPr>
        <p:spPr>
          <a:xfrm>
            <a:off x="1295797" y="2439046"/>
            <a:ext cx="999024" cy="189855"/>
          </a:xfrm>
          <a:custGeom>
            <a:avLst/>
            <a:gdLst/>
            <a:ahLst/>
            <a:cxnLst/>
            <a:rect l="0" t="0" r="0" b="0"/>
            <a:pathLst>
              <a:path w="999024" h="189855">
                <a:moveTo>
                  <a:pt x="75803" y="189854"/>
                </a:moveTo>
                <a:lnTo>
                  <a:pt x="75803" y="189854"/>
                </a:lnTo>
                <a:lnTo>
                  <a:pt x="28453" y="189854"/>
                </a:lnTo>
                <a:lnTo>
                  <a:pt x="0" y="189854"/>
                </a:lnTo>
                <a:lnTo>
                  <a:pt x="39985" y="189854"/>
                </a:lnTo>
                <a:lnTo>
                  <a:pt x="80824" y="180918"/>
                </a:lnTo>
                <a:lnTo>
                  <a:pt x="124089" y="173860"/>
                </a:lnTo>
                <a:lnTo>
                  <a:pt x="164481" y="168586"/>
                </a:lnTo>
                <a:lnTo>
                  <a:pt x="200503" y="163444"/>
                </a:lnTo>
                <a:lnTo>
                  <a:pt x="240809" y="159098"/>
                </a:lnTo>
                <a:lnTo>
                  <a:pt x="271906" y="153959"/>
                </a:lnTo>
                <a:lnTo>
                  <a:pt x="306893" y="148149"/>
                </a:lnTo>
                <a:lnTo>
                  <a:pt x="343610" y="142038"/>
                </a:lnTo>
                <a:lnTo>
                  <a:pt x="381095" y="135794"/>
                </a:lnTo>
                <a:lnTo>
                  <a:pt x="418922" y="129491"/>
                </a:lnTo>
                <a:lnTo>
                  <a:pt x="459722" y="125984"/>
                </a:lnTo>
                <a:lnTo>
                  <a:pt x="502550" y="123367"/>
                </a:lnTo>
                <a:lnTo>
                  <a:pt x="546280" y="118677"/>
                </a:lnTo>
                <a:lnTo>
                  <a:pt x="590409" y="113064"/>
                </a:lnTo>
                <a:lnTo>
                  <a:pt x="633659" y="108100"/>
                </a:lnTo>
                <a:lnTo>
                  <a:pt x="674047" y="105894"/>
                </a:lnTo>
                <a:lnTo>
                  <a:pt x="713164" y="102091"/>
                </a:lnTo>
                <a:lnTo>
                  <a:pt x="750658" y="96873"/>
                </a:lnTo>
                <a:lnTo>
                  <a:pt x="784961" y="91027"/>
                </a:lnTo>
                <a:lnTo>
                  <a:pt x="828966" y="86841"/>
                </a:lnTo>
                <a:lnTo>
                  <a:pt x="873873" y="80545"/>
                </a:lnTo>
                <a:lnTo>
                  <a:pt x="921245" y="69994"/>
                </a:lnTo>
                <a:lnTo>
                  <a:pt x="955533" y="63990"/>
                </a:lnTo>
                <a:lnTo>
                  <a:pt x="966327" y="59831"/>
                </a:lnTo>
                <a:lnTo>
                  <a:pt x="991697" y="56942"/>
                </a:lnTo>
                <a:lnTo>
                  <a:pt x="994374" y="55738"/>
                </a:lnTo>
                <a:lnTo>
                  <a:pt x="996159" y="53876"/>
                </a:lnTo>
                <a:lnTo>
                  <a:pt x="999023" y="48342"/>
                </a:lnTo>
                <a:lnTo>
                  <a:pt x="998200" y="47887"/>
                </a:lnTo>
                <a:lnTo>
                  <a:pt x="953949" y="47014"/>
                </a:lnTo>
                <a:lnTo>
                  <a:pt x="913309" y="40440"/>
                </a:lnTo>
                <a:lnTo>
                  <a:pt x="877932" y="38339"/>
                </a:lnTo>
                <a:lnTo>
                  <a:pt x="839580" y="37716"/>
                </a:lnTo>
                <a:lnTo>
                  <a:pt x="796231" y="38590"/>
                </a:lnTo>
                <a:lnTo>
                  <a:pt x="755047" y="44023"/>
                </a:lnTo>
                <a:lnTo>
                  <a:pt x="710860" y="46103"/>
                </a:lnTo>
                <a:lnTo>
                  <a:pt x="669427" y="47778"/>
                </a:lnTo>
                <a:lnTo>
                  <a:pt x="625166" y="53448"/>
                </a:lnTo>
                <a:lnTo>
                  <a:pt x="585828" y="56657"/>
                </a:lnTo>
                <a:lnTo>
                  <a:pt x="538744" y="64586"/>
                </a:lnTo>
                <a:lnTo>
                  <a:pt x="492510" y="73378"/>
                </a:lnTo>
                <a:lnTo>
                  <a:pt x="484314" y="74587"/>
                </a:lnTo>
                <a:lnTo>
                  <a:pt x="483611" y="74909"/>
                </a:lnTo>
                <a:lnTo>
                  <a:pt x="484200" y="75124"/>
                </a:lnTo>
                <a:lnTo>
                  <a:pt x="507958" y="74411"/>
                </a:lnTo>
                <a:lnTo>
                  <a:pt x="552518" y="67342"/>
                </a:lnTo>
                <a:lnTo>
                  <a:pt x="597849" y="59743"/>
                </a:lnTo>
                <a:lnTo>
                  <a:pt x="635002" y="56405"/>
                </a:lnTo>
                <a:lnTo>
                  <a:pt x="673879" y="49184"/>
                </a:lnTo>
                <a:lnTo>
                  <a:pt x="718442" y="41400"/>
                </a:lnTo>
                <a:lnTo>
                  <a:pt x="764102" y="37565"/>
                </a:lnTo>
                <a:lnTo>
                  <a:pt x="805970" y="31254"/>
                </a:lnTo>
                <a:lnTo>
                  <a:pt x="850361" y="27856"/>
                </a:lnTo>
                <a:lnTo>
                  <a:pt x="891853" y="21675"/>
                </a:lnTo>
                <a:lnTo>
                  <a:pt x="935074" y="18315"/>
                </a:lnTo>
                <a:lnTo>
                  <a:pt x="974046" y="10331"/>
                </a:lnTo>
                <a:lnTo>
                  <a:pt x="963619" y="6702"/>
                </a:lnTo>
                <a:lnTo>
                  <a:pt x="925176" y="1531"/>
                </a:lnTo>
                <a:lnTo>
                  <a:pt x="879214" y="0"/>
                </a:lnTo>
                <a:lnTo>
                  <a:pt x="838784" y="2367"/>
                </a:lnTo>
                <a:lnTo>
                  <a:pt x="797171" y="6950"/>
                </a:lnTo>
                <a:lnTo>
                  <a:pt x="764711" y="9080"/>
                </a:lnTo>
                <a:lnTo>
                  <a:pt x="725590" y="13554"/>
                </a:lnTo>
                <a:lnTo>
                  <a:pt x="691975" y="16249"/>
                </a:lnTo>
                <a:lnTo>
                  <a:pt x="652073" y="20588"/>
                </a:lnTo>
                <a:lnTo>
                  <a:pt x="605794" y="28020"/>
                </a:lnTo>
                <a:lnTo>
                  <a:pt x="568237" y="36003"/>
                </a:lnTo>
                <a:lnTo>
                  <a:pt x="569192" y="36487"/>
                </a:lnTo>
                <a:lnTo>
                  <a:pt x="612048" y="37326"/>
                </a:lnTo>
                <a:lnTo>
                  <a:pt x="650021" y="37429"/>
                </a:lnTo>
                <a:lnTo>
                  <a:pt x="693270" y="34627"/>
                </a:lnTo>
                <a:lnTo>
                  <a:pt x="731478" y="29913"/>
                </a:lnTo>
                <a:lnTo>
                  <a:pt x="774549" y="28517"/>
                </a:lnTo>
                <a:lnTo>
                  <a:pt x="810242" y="25281"/>
                </a:lnTo>
                <a:lnTo>
                  <a:pt x="845059" y="19762"/>
                </a:lnTo>
                <a:lnTo>
                  <a:pt x="845815" y="19309"/>
                </a:lnTo>
                <a:lnTo>
                  <a:pt x="800876" y="18523"/>
                </a:lnTo>
                <a:lnTo>
                  <a:pt x="767416" y="21279"/>
                </a:lnTo>
                <a:lnTo>
                  <a:pt x="731378" y="26032"/>
                </a:lnTo>
                <a:lnTo>
                  <a:pt x="694195" y="31672"/>
                </a:lnTo>
                <a:lnTo>
                  <a:pt x="646884" y="36312"/>
                </a:lnTo>
                <a:lnTo>
                  <a:pt x="601790" y="40051"/>
                </a:lnTo>
                <a:lnTo>
                  <a:pt x="577165" y="45611"/>
                </a:lnTo>
                <a:lnTo>
                  <a:pt x="576202" y="45009"/>
                </a:lnTo>
                <a:lnTo>
                  <a:pt x="576619" y="43549"/>
                </a:lnTo>
                <a:lnTo>
                  <a:pt x="577956" y="41517"/>
                </a:lnTo>
                <a:lnTo>
                  <a:pt x="616076" y="37989"/>
                </a:lnTo>
                <a:lnTo>
                  <a:pt x="648281" y="37613"/>
                </a:lnTo>
                <a:lnTo>
                  <a:pt x="689573" y="34679"/>
                </a:lnTo>
                <a:lnTo>
                  <a:pt x="737027" y="29262"/>
                </a:lnTo>
                <a:lnTo>
                  <a:pt x="770622" y="28105"/>
                </a:lnTo>
                <a:lnTo>
                  <a:pt x="770791" y="28046"/>
                </a:lnTo>
                <a:lnTo>
                  <a:pt x="734098" y="34498"/>
                </a:lnTo>
                <a:lnTo>
                  <a:pt x="697479" y="37636"/>
                </a:lnTo>
                <a:lnTo>
                  <a:pt x="660877" y="45857"/>
                </a:lnTo>
                <a:lnTo>
                  <a:pt x="619849" y="62955"/>
                </a:lnTo>
                <a:lnTo>
                  <a:pt x="621592" y="63980"/>
                </a:lnTo>
                <a:lnTo>
                  <a:pt x="662411" y="68446"/>
                </a:lnTo>
                <a:lnTo>
                  <a:pt x="703285" y="73448"/>
                </a:lnTo>
                <a:lnTo>
                  <a:pt x="739385" y="72108"/>
                </a:lnTo>
                <a:lnTo>
                  <a:pt x="818753" y="660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323"/>
          <p:cNvGrpSpPr/>
          <p:nvPr/>
        </p:nvGrpSpPr>
        <p:grpSpPr>
          <a:xfrm>
            <a:off x="2619375" y="1743659"/>
            <a:ext cx="535355" cy="587858"/>
            <a:chOff x="2619375" y="1743659"/>
            <a:chExt cx="535355" cy="587858"/>
          </a:xfrm>
        </p:grpSpPr>
        <p:sp>
          <p:nvSpPr>
            <p:cNvPr id="116" name="SMARTInkShape-1435"/>
            <p:cNvSpPr/>
            <p:nvPr>
              <p:custDataLst>
                <p:tags r:id="rId44"/>
              </p:custDataLst>
            </p:nvPr>
          </p:nvSpPr>
          <p:spPr>
            <a:xfrm>
              <a:off x="3050648" y="2305050"/>
              <a:ext cx="25928" cy="26467"/>
            </a:xfrm>
            <a:custGeom>
              <a:avLst/>
              <a:gdLst/>
              <a:ahLst/>
              <a:cxnLst/>
              <a:rect l="0" t="0" r="0" b="0"/>
              <a:pathLst>
                <a:path w="25928" h="26467">
                  <a:moveTo>
                    <a:pt x="16402" y="0"/>
                  </a:moveTo>
                  <a:lnTo>
                    <a:pt x="16402" y="0"/>
                  </a:lnTo>
                  <a:lnTo>
                    <a:pt x="3310" y="14150"/>
                  </a:lnTo>
                  <a:lnTo>
                    <a:pt x="0" y="21459"/>
                  </a:lnTo>
                  <a:lnTo>
                    <a:pt x="1234" y="23831"/>
                  </a:lnTo>
                  <a:lnTo>
                    <a:pt x="4173" y="25412"/>
                  </a:lnTo>
                  <a:lnTo>
                    <a:pt x="8250" y="26466"/>
                  </a:lnTo>
                  <a:lnTo>
                    <a:pt x="12025" y="26111"/>
                  </a:lnTo>
                  <a:lnTo>
                    <a:pt x="259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36"/>
            <p:cNvSpPr/>
            <p:nvPr>
              <p:custDataLst>
                <p:tags r:id="rId45"/>
              </p:custDataLst>
            </p:nvPr>
          </p:nvSpPr>
          <p:spPr>
            <a:xfrm>
              <a:off x="2939097" y="1743659"/>
              <a:ext cx="215633" cy="389942"/>
            </a:xfrm>
            <a:custGeom>
              <a:avLst/>
              <a:gdLst/>
              <a:ahLst/>
              <a:cxnLst/>
              <a:rect l="0" t="0" r="0" b="0"/>
              <a:pathLst>
                <a:path w="215633" h="389942">
                  <a:moveTo>
                    <a:pt x="13653" y="104191"/>
                  </a:moveTo>
                  <a:lnTo>
                    <a:pt x="13653" y="104191"/>
                  </a:lnTo>
                  <a:lnTo>
                    <a:pt x="396" y="72620"/>
                  </a:lnTo>
                  <a:lnTo>
                    <a:pt x="0" y="55234"/>
                  </a:lnTo>
                  <a:lnTo>
                    <a:pt x="3351" y="39041"/>
                  </a:lnTo>
                  <a:lnTo>
                    <a:pt x="8369" y="28316"/>
                  </a:lnTo>
                  <a:lnTo>
                    <a:pt x="16949" y="20022"/>
                  </a:lnTo>
                  <a:lnTo>
                    <a:pt x="36502" y="9402"/>
                  </a:lnTo>
                  <a:lnTo>
                    <a:pt x="59581" y="2375"/>
                  </a:lnTo>
                  <a:lnTo>
                    <a:pt x="96456" y="0"/>
                  </a:lnTo>
                  <a:lnTo>
                    <a:pt x="141902" y="9854"/>
                  </a:lnTo>
                  <a:lnTo>
                    <a:pt x="162727" y="16755"/>
                  </a:lnTo>
                  <a:lnTo>
                    <a:pt x="179039" y="26878"/>
                  </a:lnTo>
                  <a:lnTo>
                    <a:pt x="200122" y="49534"/>
                  </a:lnTo>
                  <a:lnTo>
                    <a:pt x="214718" y="81411"/>
                  </a:lnTo>
                  <a:lnTo>
                    <a:pt x="215632" y="122724"/>
                  </a:lnTo>
                  <a:lnTo>
                    <a:pt x="206460" y="162336"/>
                  </a:lnTo>
                  <a:lnTo>
                    <a:pt x="191339" y="204041"/>
                  </a:lnTo>
                  <a:lnTo>
                    <a:pt x="168024" y="244850"/>
                  </a:lnTo>
                  <a:lnTo>
                    <a:pt x="137346" y="291616"/>
                  </a:lnTo>
                  <a:lnTo>
                    <a:pt x="111015" y="338906"/>
                  </a:lnTo>
                  <a:lnTo>
                    <a:pt x="95131" y="365592"/>
                  </a:lnTo>
                  <a:lnTo>
                    <a:pt x="89853" y="38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437"/>
            <p:cNvSpPr/>
            <p:nvPr>
              <p:custDataLst>
                <p:tags r:id="rId46"/>
              </p:custDataLst>
            </p:nvPr>
          </p:nvSpPr>
          <p:spPr>
            <a:xfrm>
              <a:off x="2638425" y="2152650"/>
              <a:ext cx="219076" cy="61279"/>
            </a:xfrm>
            <a:custGeom>
              <a:avLst/>
              <a:gdLst/>
              <a:ahLst/>
              <a:cxnLst/>
              <a:rect l="0" t="0" r="0" b="0"/>
              <a:pathLst>
                <a:path w="219076" h="61279">
                  <a:moveTo>
                    <a:pt x="0" y="47625"/>
                  </a:moveTo>
                  <a:lnTo>
                    <a:pt x="0" y="47625"/>
                  </a:lnTo>
                  <a:lnTo>
                    <a:pt x="0" y="60883"/>
                  </a:lnTo>
                  <a:lnTo>
                    <a:pt x="14111" y="61278"/>
                  </a:lnTo>
                  <a:lnTo>
                    <a:pt x="56174" y="52909"/>
                  </a:lnTo>
                  <a:lnTo>
                    <a:pt x="102752" y="37960"/>
                  </a:lnTo>
                  <a:lnTo>
                    <a:pt x="150119" y="2537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438"/>
            <p:cNvSpPr/>
            <p:nvPr>
              <p:custDataLst>
                <p:tags r:id="rId47"/>
              </p:custDataLst>
            </p:nvPr>
          </p:nvSpPr>
          <p:spPr>
            <a:xfrm>
              <a:off x="2619375" y="20669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21" y="8642"/>
                  </a:lnTo>
                  <a:lnTo>
                    <a:pt x="48905" y="9409"/>
                  </a:lnTo>
                  <a:lnTo>
                    <a:pt x="86692" y="9490"/>
                  </a:lnTo>
                  <a:lnTo>
                    <a:pt x="134209" y="952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24"/>
          <p:cNvGrpSpPr/>
          <p:nvPr/>
        </p:nvGrpSpPr>
        <p:grpSpPr>
          <a:xfrm>
            <a:off x="1353990" y="1628775"/>
            <a:ext cx="941424" cy="781051"/>
            <a:chOff x="1353990" y="1628775"/>
            <a:chExt cx="941424" cy="781051"/>
          </a:xfrm>
        </p:grpSpPr>
        <p:sp>
          <p:nvSpPr>
            <p:cNvPr id="121" name="SMARTInkShape-1439"/>
            <p:cNvSpPr/>
            <p:nvPr>
              <p:custDataLst>
                <p:tags r:id="rId37"/>
              </p:custDataLst>
            </p:nvPr>
          </p:nvSpPr>
          <p:spPr>
            <a:xfrm>
              <a:off x="2200275" y="1869548"/>
              <a:ext cx="95139" cy="483128"/>
            </a:xfrm>
            <a:custGeom>
              <a:avLst/>
              <a:gdLst/>
              <a:ahLst/>
              <a:cxnLst/>
              <a:rect l="0" t="0" r="0" b="0"/>
              <a:pathLst>
                <a:path w="95139" h="483128">
                  <a:moveTo>
                    <a:pt x="9525" y="16402"/>
                  </a:moveTo>
                  <a:lnTo>
                    <a:pt x="9525" y="16402"/>
                  </a:lnTo>
                  <a:lnTo>
                    <a:pt x="19638" y="6289"/>
                  </a:lnTo>
                  <a:lnTo>
                    <a:pt x="30247" y="1324"/>
                  </a:lnTo>
                  <a:lnTo>
                    <a:pt x="36040" y="0"/>
                  </a:lnTo>
                  <a:lnTo>
                    <a:pt x="39901" y="1234"/>
                  </a:lnTo>
                  <a:lnTo>
                    <a:pt x="42476" y="4173"/>
                  </a:lnTo>
                  <a:lnTo>
                    <a:pt x="61097" y="44151"/>
                  </a:lnTo>
                  <a:lnTo>
                    <a:pt x="75725" y="82914"/>
                  </a:lnTo>
                  <a:lnTo>
                    <a:pt x="88806" y="121145"/>
                  </a:lnTo>
                  <a:lnTo>
                    <a:pt x="93341" y="154799"/>
                  </a:lnTo>
                  <a:lnTo>
                    <a:pt x="94401" y="187626"/>
                  </a:lnTo>
                  <a:lnTo>
                    <a:pt x="94873" y="223735"/>
                  </a:lnTo>
                  <a:lnTo>
                    <a:pt x="95138" y="267864"/>
                  </a:lnTo>
                  <a:lnTo>
                    <a:pt x="94159" y="306692"/>
                  </a:lnTo>
                  <a:lnTo>
                    <a:pt x="84882" y="348792"/>
                  </a:lnTo>
                  <a:lnTo>
                    <a:pt x="72859" y="387682"/>
                  </a:lnTo>
                  <a:lnTo>
                    <a:pt x="52688" y="424880"/>
                  </a:lnTo>
                  <a:lnTo>
                    <a:pt x="11326" y="471584"/>
                  </a:lnTo>
                  <a:lnTo>
                    <a:pt x="0" y="483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440"/>
            <p:cNvSpPr/>
            <p:nvPr>
              <p:custDataLst>
                <p:tags r:id="rId38"/>
              </p:custDataLst>
            </p:nvPr>
          </p:nvSpPr>
          <p:spPr>
            <a:xfrm>
              <a:off x="1906647" y="2004287"/>
              <a:ext cx="196663" cy="224564"/>
            </a:xfrm>
            <a:custGeom>
              <a:avLst/>
              <a:gdLst/>
              <a:ahLst/>
              <a:cxnLst/>
              <a:rect l="0" t="0" r="0" b="0"/>
              <a:pathLst>
                <a:path w="196663" h="224564">
                  <a:moveTo>
                    <a:pt x="179328" y="5488"/>
                  </a:moveTo>
                  <a:lnTo>
                    <a:pt x="179328" y="5488"/>
                  </a:lnTo>
                  <a:lnTo>
                    <a:pt x="184384" y="432"/>
                  </a:lnTo>
                  <a:lnTo>
                    <a:pt x="186932" y="0"/>
                  </a:lnTo>
                  <a:lnTo>
                    <a:pt x="189689" y="771"/>
                  </a:lnTo>
                  <a:lnTo>
                    <a:pt x="192586" y="2343"/>
                  </a:lnTo>
                  <a:lnTo>
                    <a:pt x="194516" y="5508"/>
                  </a:lnTo>
                  <a:lnTo>
                    <a:pt x="196662" y="14669"/>
                  </a:lnTo>
                  <a:lnTo>
                    <a:pt x="192813" y="36784"/>
                  </a:lnTo>
                  <a:lnTo>
                    <a:pt x="167742" y="83251"/>
                  </a:lnTo>
                  <a:lnTo>
                    <a:pt x="137716" y="124802"/>
                  </a:lnTo>
                  <a:lnTo>
                    <a:pt x="97378" y="166522"/>
                  </a:lnTo>
                  <a:lnTo>
                    <a:pt x="79053" y="177601"/>
                  </a:lnTo>
                  <a:lnTo>
                    <a:pt x="44985" y="189769"/>
                  </a:lnTo>
                  <a:lnTo>
                    <a:pt x="26487" y="190402"/>
                  </a:lnTo>
                  <a:lnTo>
                    <a:pt x="17109" y="189089"/>
                  </a:lnTo>
                  <a:lnTo>
                    <a:pt x="10857" y="183980"/>
                  </a:lnTo>
                  <a:lnTo>
                    <a:pt x="3910" y="167015"/>
                  </a:lnTo>
                  <a:lnTo>
                    <a:pt x="0" y="138720"/>
                  </a:lnTo>
                  <a:lnTo>
                    <a:pt x="4729" y="119736"/>
                  </a:lnTo>
                  <a:lnTo>
                    <a:pt x="8954" y="110228"/>
                  </a:lnTo>
                  <a:lnTo>
                    <a:pt x="14945" y="103890"/>
                  </a:lnTo>
                  <a:lnTo>
                    <a:pt x="30069" y="96847"/>
                  </a:lnTo>
                  <a:lnTo>
                    <a:pt x="47374" y="96539"/>
                  </a:lnTo>
                  <a:lnTo>
                    <a:pt x="63532" y="99930"/>
                  </a:lnTo>
                  <a:lnTo>
                    <a:pt x="74241" y="104965"/>
                  </a:lnTo>
                  <a:lnTo>
                    <a:pt x="120401" y="146705"/>
                  </a:lnTo>
                  <a:lnTo>
                    <a:pt x="138133" y="166458"/>
                  </a:lnTo>
                  <a:lnTo>
                    <a:pt x="169803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441"/>
            <p:cNvSpPr/>
            <p:nvPr>
              <p:custDataLst>
                <p:tags r:id="rId39"/>
              </p:custDataLst>
            </p:nvPr>
          </p:nvSpPr>
          <p:spPr>
            <a:xfrm>
              <a:off x="1754492" y="1887666"/>
              <a:ext cx="160034" cy="493585"/>
            </a:xfrm>
            <a:custGeom>
              <a:avLst/>
              <a:gdLst/>
              <a:ahLst/>
              <a:cxnLst/>
              <a:rect l="0" t="0" r="0" b="0"/>
              <a:pathLst>
                <a:path w="160034" h="493585">
                  <a:moveTo>
                    <a:pt x="160033" y="17334"/>
                  </a:moveTo>
                  <a:lnTo>
                    <a:pt x="160033" y="17334"/>
                  </a:lnTo>
                  <a:lnTo>
                    <a:pt x="160033" y="12278"/>
                  </a:lnTo>
                  <a:lnTo>
                    <a:pt x="157211" y="6973"/>
                  </a:lnTo>
                  <a:lnTo>
                    <a:pt x="154977" y="4076"/>
                  </a:lnTo>
                  <a:lnTo>
                    <a:pt x="146850" y="858"/>
                  </a:lnTo>
                  <a:lnTo>
                    <a:pt x="141719" y="0"/>
                  </a:lnTo>
                  <a:lnTo>
                    <a:pt x="137240" y="1545"/>
                  </a:lnTo>
                  <a:lnTo>
                    <a:pt x="114045" y="24950"/>
                  </a:lnTo>
                  <a:lnTo>
                    <a:pt x="84391" y="68972"/>
                  </a:lnTo>
                  <a:lnTo>
                    <a:pt x="62518" y="113321"/>
                  </a:lnTo>
                  <a:lnTo>
                    <a:pt x="42542" y="157376"/>
                  </a:lnTo>
                  <a:lnTo>
                    <a:pt x="27307" y="200572"/>
                  </a:lnTo>
                  <a:lnTo>
                    <a:pt x="14106" y="244499"/>
                  </a:lnTo>
                  <a:lnTo>
                    <a:pt x="4495" y="279140"/>
                  </a:lnTo>
                  <a:lnTo>
                    <a:pt x="0" y="326329"/>
                  </a:lnTo>
                  <a:lnTo>
                    <a:pt x="1771" y="359276"/>
                  </a:lnTo>
                  <a:lnTo>
                    <a:pt x="6086" y="391558"/>
                  </a:lnTo>
                  <a:lnTo>
                    <a:pt x="13407" y="435250"/>
                  </a:lnTo>
                  <a:lnTo>
                    <a:pt x="15491" y="451077"/>
                  </a:lnTo>
                  <a:lnTo>
                    <a:pt x="24884" y="464461"/>
                  </a:lnTo>
                  <a:lnTo>
                    <a:pt x="39642" y="476407"/>
                  </a:lnTo>
                  <a:lnTo>
                    <a:pt x="74308" y="49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442"/>
            <p:cNvSpPr/>
            <p:nvPr>
              <p:custDataLst>
                <p:tags r:id="rId40"/>
              </p:custDataLst>
            </p:nvPr>
          </p:nvSpPr>
          <p:spPr>
            <a:xfrm>
              <a:off x="1419420" y="1628775"/>
              <a:ext cx="171256" cy="152401"/>
            </a:xfrm>
            <a:custGeom>
              <a:avLst/>
              <a:gdLst/>
              <a:ahLst/>
              <a:cxnLst/>
              <a:rect l="0" t="0" r="0" b="0"/>
              <a:pathLst>
                <a:path w="171256" h="152401">
                  <a:moveTo>
                    <a:pt x="47430" y="0"/>
                  </a:moveTo>
                  <a:lnTo>
                    <a:pt x="47430" y="0"/>
                  </a:lnTo>
                  <a:lnTo>
                    <a:pt x="39229" y="0"/>
                  </a:lnTo>
                  <a:lnTo>
                    <a:pt x="38788" y="1058"/>
                  </a:lnTo>
                  <a:lnTo>
                    <a:pt x="32883" y="40704"/>
                  </a:lnTo>
                  <a:lnTo>
                    <a:pt x="11073" y="81351"/>
                  </a:lnTo>
                  <a:lnTo>
                    <a:pt x="464" y="120573"/>
                  </a:lnTo>
                  <a:lnTo>
                    <a:pt x="245" y="120599"/>
                  </a:lnTo>
                  <a:lnTo>
                    <a:pt x="0" y="117805"/>
                  </a:lnTo>
                  <a:lnTo>
                    <a:pt x="8023" y="74835"/>
                  </a:lnTo>
                  <a:lnTo>
                    <a:pt x="25617" y="29043"/>
                  </a:lnTo>
                  <a:lnTo>
                    <a:pt x="37674" y="11898"/>
                  </a:lnTo>
                  <a:lnTo>
                    <a:pt x="48739" y="5288"/>
                  </a:lnTo>
                  <a:lnTo>
                    <a:pt x="54652" y="3525"/>
                  </a:lnTo>
                  <a:lnTo>
                    <a:pt x="78145" y="6101"/>
                  </a:lnTo>
                  <a:lnTo>
                    <a:pt x="100157" y="18623"/>
                  </a:lnTo>
                  <a:lnTo>
                    <a:pt x="125500" y="48364"/>
                  </a:lnTo>
                  <a:lnTo>
                    <a:pt x="145265" y="87286"/>
                  </a:lnTo>
                  <a:lnTo>
                    <a:pt x="17125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443"/>
            <p:cNvSpPr/>
            <p:nvPr>
              <p:custDataLst>
                <p:tags r:id="rId41"/>
              </p:custDataLst>
            </p:nvPr>
          </p:nvSpPr>
          <p:spPr>
            <a:xfrm>
              <a:off x="1363399" y="2133600"/>
              <a:ext cx="236802" cy="66409"/>
            </a:xfrm>
            <a:custGeom>
              <a:avLst/>
              <a:gdLst/>
              <a:ahLst/>
              <a:cxnLst/>
              <a:rect l="0" t="0" r="0" b="0"/>
              <a:pathLst>
                <a:path w="236802" h="66409">
                  <a:moveTo>
                    <a:pt x="8201" y="38100"/>
                  </a:moveTo>
                  <a:lnTo>
                    <a:pt x="8201" y="38100"/>
                  </a:lnTo>
                  <a:lnTo>
                    <a:pt x="3144" y="43156"/>
                  </a:lnTo>
                  <a:lnTo>
                    <a:pt x="662" y="51283"/>
                  </a:lnTo>
                  <a:lnTo>
                    <a:pt x="0" y="56414"/>
                  </a:lnTo>
                  <a:lnTo>
                    <a:pt x="1675" y="59834"/>
                  </a:lnTo>
                  <a:lnTo>
                    <a:pt x="4909" y="62115"/>
                  </a:lnTo>
                  <a:lnTo>
                    <a:pt x="15204" y="64648"/>
                  </a:lnTo>
                  <a:lnTo>
                    <a:pt x="56748" y="66408"/>
                  </a:lnTo>
                  <a:lnTo>
                    <a:pt x="95167" y="59018"/>
                  </a:lnTo>
                  <a:lnTo>
                    <a:pt x="131218" y="49355"/>
                  </a:lnTo>
                  <a:lnTo>
                    <a:pt x="171768" y="34614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44"/>
            <p:cNvSpPr/>
            <p:nvPr>
              <p:custDataLst>
                <p:tags r:id="rId42"/>
              </p:custDataLst>
            </p:nvPr>
          </p:nvSpPr>
          <p:spPr>
            <a:xfrm>
              <a:off x="1353990" y="1928782"/>
              <a:ext cx="246211" cy="90519"/>
            </a:xfrm>
            <a:custGeom>
              <a:avLst/>
              <a:gdLst/>
              <a:ahLst/>
              <a:cxnLst/>
              <a:rect l="0" t="0" r="0" b="0"/>
              <a:pathLst>
                <a:path w="246211" h="90519">
                  <a:moveTo>
                    <a:pt x="17610" y="90518"/>
                  </a:moveTo>
                  <a:lnTo>
                    <a:pt x="17610" y="90518"/>
                  </a:lnTo>
                  <a:lnTo>
                    <a:pt x="12553" y="90518"/>
                  </a:lnTo>
                  <a:lnTo>
                    <a:pt x="11064" y="89460"/>
                  </a:lnTo>
                  <a:lnTo>
                    <a:pt x="10071" y="87696"/>
                  </a:lnTo>
                  <a:lnTo>
                    <a:pt x="9409" y="85462"/>
                  </a:lnTo>
                  <a:lnTo>
                    <a:pt x="7909" y="83972"/>
                  </a:lnTo>
                  <a:lnTo>
                    <a:pt x="3421" y="82317"/>
                  </a:lnTo>
                  <a:lnTo>
                    <a:pt x="1800" y="80817"/>
                  </a:lnTo>
                  <a:lnTo>
                    <a:pt x="0" y="76329"/>
                  </a:lnTo>
                  <a:lnTo>
                    <a:pt x="1637" y="73650"/>
                  </a:lnTo>
                  <a:lnTo>
                    <a:pt x="30258" y="53581"/>
                  </a:lnTo>
                  <a:lnTo>
                    <a:pt x="70454" y="38656"/>
                  </a:lnTo>
                  <a:lnTo>
                    <a:pt x="107704" y="22587"/>
                  </a:lnTo>
                  <a:lnTo>
                    <a:pt x="152529" y="8308"/>
                  </a:lnTo>
                  <a:lnTo>
                    <a:pt x="196974" y="0"/>
                  </a:lnTo>
                  <a:lnTo>
                    <a:pt x="246210" y="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45"/>
            <p:cNvSpPr/>
            <p:nvPr>
              <p:custDataLst>
                <p:tags r:id="rId43"/>
              </p:custDataLst>
            </p:nvPr>
          </p:nvSpPr>
          <p:spPr>
            <a:xfrm>
              <a:off x="1381125" y="1973231"/>
              <a:ext cx="14583" cy="436595"/>
            </a:xfrm>
            <a:custGeom>
              <a:avLst/>
              <a:gdLst/>
              <a:ahLst/>
              <a:cxnLst/>
              <a:rect l="0" t="0" r="0" b="0"/>
              <a:pathLst>
                <a:path w="14583" h="436595">
                  <a:moveTo>
                    <a:pt x="9525" y="27019"/>
                  </a:moveTo>
                  <a:lnTo>
                    <a:pt x="9525" y="27019"/>
                  </a:lnTo>
                  <a:lnTo>
                    <a:pt x="9525" y="0"/>
                  </a:lnTo>
                  <a:lnTo>
                    <a:pt x="9525" y="39691"/>
                  </a:lnTo>
                  <a:lnTo>
                    <a:pt x="9525" y="79773"/>
                  </a:lnTo>
                  <a:lnTo>
                    <a:pt x="14582" y="123870"/>
                  </a:lnTo>
                  <a:lnTo>
                    <a:pt x="14242" y="155789"/>
                  </a:lnTo>
                  <a:lnTo>
                    <a:pt x="10923" y="200993"/>
                  </a:lnTo>
                  <a:lnTo>
                    <a:pt x="9939" y="237317"/>
                  </a:lnTo>
                  <a:lnTo>
                    <a:pt x="9607" y="282460"/>
                  </a:lnTo>
                  <a:lnTo>
                    <a:pt x="4493" y="322368"/>
                  </a:lnTo>
                  <a:lnTo>
                    <a:pt x="887" y="362564"/>
                  </a:lnTo>
                  <a:lnTo>
                    <a:pt x="117" y="406254"/>
                  </a:lnTo>
                  <a:lnTo>
                    <a:pt x="0" y="43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25"/>
          <p:cNvGrpSpPr/>
          <p:nvPr/>
        </p:nvGrpSpPr>
        <p:grpSpPr>
          <a:xfrm>
            <a:off x="9619944" y="3600843"/>
            <a:ext cx="498378" cy="228208"/>
            <a:chOff x="9619944" y="3600843"/>
            <a:chExt cx="498378" cy="228208"/>
          </a:xfrm>
        </p:grpSpPr>
        <p:sp>
          <p:nvSpPr>
            <p:cNvPr id="129" name="SMARTInkShape-1446"/>
            <p:cNvSpPr/>
            <p:nvPr>
              <p:custDataLst>
                <p:tags r:id="rId35"/>
              </p:custDataLst>
            </p:nvPr>
          </p:nvSpPr>
          <p:spPr>
            <a:xfrm>
              <a:off x="10008219" y="3600843"/>
              <a:ext cx="110103" cy="228208"/>
            </a:xfrm>
            <a:custGeom>
              <a:avLst/>
              <a:gdLst/>
              <a:ahLst/>
              <a:cxnLst/>
              <a:rect l="0" t="0" r="0" b="0"/>
              <a:pathLst>
                <a:path w="110103" h="228208">
                  <a:moveTo>
                    <a:pt x="40656" y="9132"/>
                  </a:moveTo>
                  <a:lnTo>
                    <a:pt x="40656" y="9132"/>
                  </a:lnTo>
                  <a:lnTo>
                    <a:pt x="7124" y="490"/>
                  </a:lnTo>
                  <a:lnTo>
                    <a:pt x="0" y="0"/>
                  </a:lnTo>
                  <a:lnTo>
                    <a:pt x="853" y="1986"/>
                  </a:lnTo>
                  <a:lnTo>
                    <a:pt x="38471" y="31213"/>
                  </a:lnTo>
                  <a:lnTo>
                    <a:pt x="85171" y="68667"/>
                  </a:lnTo>
                  <a:lnTo>
                    <a:pt x="108010" y="99797"/>
                  </a:lnTo>
                  <a:lnTo>
                    <a:pt x="110102" y="116103"/>
                  </a:lnTo>
                  <a:lnTo>
                    <a:pt x="102820" y="152440"/>
                  </a:lnTo>
                  <a:lnTo>
                    <a:pt x="94391" y="165605"/>
                  </a:lnTo>
                  <a:lnTo>
                    <a:pt x="53157" y="201164"/>
                  </a:lnTo>
                  <a:lnTo>
                    <a:pt x="2556" y="228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447"/>
            <p:cNvSpPr/>
            <p:nvPr>
              <p:custDataLst>
                <p:tags r:id="rId36"/>
              </p:custDataLst>
            </p:nvPr>
          </p:nvSpPr>
          <p:spPr>
            <a:xfrm>
              <a:off x="9619944" y="3676650"/>
              <a:ext cx="467032" cy="28576"/>
            </a:xfrm>
            <a:custGeom>
              <a:avLst/>
              <a:gdLst/>
              <a:ahLst/>
              <a:cxnLst/>
              <a:rect l="0" t="0" r="0" b="0"/>
              <a:pathLst>
                <a:path w="467032" h="28576">
                  <a:moveTo>
                    <a:pt x="28881" y="0"/>
                  </a:moveTo>
                  <a:lnTo>
                    <a:pt x="28881" y="0"/>
                  </a:lnTo>
                  <a:lnTo>
                    <a:pt x="0" y="0"/>
                  </a:lnTo>
                  <a:lnTo>
                    <a:pt x="9153" y="1058"/>
                  </a:lnTo>
                  <a:lnTo>
                    <a:pt x="48620" y="7539"/>
                  </a:lnTo>
                  <a:lnTo>
                    <a:pt x="92938" y="8936"/>
                  </a:lnTo>
                  <a:lnTo>
                    <a:pt x="132881" y="12173"/>
                  </a:lnTo>
                  <a:lnTo>
                    <a:pt x="171529" y="17013"/>
                  </a:lnTo>
                  <a:lnTo>
                    <a:pt x="209788" y="18446"/>
                  </a:lnTo>
                  <a:lnTo>
                    <a:pt x="247935" y="21694"/>
                  </a:lnTo>
                  <a:lnTo>
                    <a:pt x="286050" y="26536"/>
                  </a:lnTo>
                  <a:lnTo>
                    <a:pt x="324154" y="27971"/>
                  </a:lnTo>
                  <a:lnTo>
                    <a:pt x="367900" y="28396"/>
                  </a:lnTo>
                  <a:lnTo>
                    <a:pt x="401806" y="28496"/>
                  </a:lnTo>
                  <a:lnTo>
                    <a:pt x="46703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1448"/>
          <p:cNvSpPr/>
          <p:nvPr>
            <p:custDataLst>
              <p:tags r:id="rId8"/>
            </p:custDataLst>
          </p:nvPr>
        </p:nvSpPr>
        <p:spPr>
          <a:xfrm>
            <a:off x="9014255" y="3458899"/>
            <a:ext cx="306684" cy="246327"/>
          </a:xfrm>
          <a:custGeom>
            <a:avLst/>
            <a:gdLst/>
            <a:ahLst/>
            <a:cxnLst/>
            <a:rect l="0" t="0" r="0" b="0"/>
            <a:pathLst>
              <a:path w="306684" h="246327">
                <a:moveTo>
                  <a:pt x="301195" y="8201"/>
                </a:moveTo>
                <a:lnTo>
                  <a:pt x="301195" y="8201"/>
                </a:lnTo>
                <a:lnTo>
                  <a:pt x="306252" y="3144"/>
                </a:lnTo>
                <a:lnTo>
                  <a:pt x="306683" y="1655"/>
                </a:lnTo>
                <a:lnTo>
                  <a:pt x="305912" y="662"/>
                </a:lnTo>
                <a:lnTo>
                  <a:pt x="304340" y="0"/>
                </a:lnTo>
                <a:lnTo>
                  <a:pt x="302234" y="617"/>
                </a:lnTo>
                <a:lnTo>
                  <a:pt x="297069" y="4125"/>
                </a:lnTo>
                <a:lnTo>
                  <a:pt x="288214" y="17106"/>
                </a:lnTo>
                <a:lnTo>
                  <a:pt x="272583" y="56998"/>
                </a:lnTo>
                <a:lnTo>
                  <a:pt x="254857" y="94157"/>
                </a:lnTo>
                <a:lnTo>
                  <a:pt x="226681" y="134694"/>
                </a:lnTo>
                <a:lnTo>
                  <a:pt x="189119" y="176064"/>
                </a:lnTo>
                <a:lnTo>
                  <a:pt x="156878" y="196424"/>
                </a:lnTo>
                <a:lnTo>
                  <a:pt x="119935" y="210951"/>
                </a:lnTo>
                <a:lnTo>
                  <a:pt x="81447" y="215736"/>
                </a:lnTo>
                <a:lnTo>
                  <a:pt x="46643" y="212097"/>
                </a:lnTo>
                <a:lnTo>
                  <a:pt x="26335" y="204317"/>
                </a:lnTo>
                <a:lnTo>
                  <a:pt x="8559" y="185195"/>
                </a:lnTo>
                <a:lnTo>
                  <a:pt x="1802" y="168357"/>
                </a:lnTo>
                <a:lnTo>
                  <a:pt x="0" y="159422"/>
                </a:lnTo>
                <a:lnTo>
                  <a:pt x="915" y="151348"/>
                </a:lnTo>
                <a:lnTo>
                  <a:pt x="7576" y="136733"/>
                </a:lnTo>
                <a:lnTo>
                  <a:pt x="29099" y="111162"/>
                </a:lnTo>
                <a:lnTo>
                  <a:pt x="41270" y="102292"/>
                </a:lnTo>
                <a:lnTo>
                  <a:pt x="47478" y="100562"/>
                </a:lnTo>
                <a:lnTo>
                  <a:pt x="60021" y="101461"/>
                </a:lnTo>
                <a:lnTo>
                  <a:pt x="102023" y="121089"/>
                </a:lnTo>
                <a:lnTo>
                  <a:pt x="129326" y="134922"/>
                </a:lnTo>
                <a:lnTo>
                  <a:pt x="170123" y="182299"/>
                </a:lnTo>
                <a:lnTo>
                  <a:pt x="206543" y="227245"/>
                </a:lnTo>
                <a:lnTo>
                  <a:pt x="218911" y="237846"/>
                </a:lnTo>
                <a:lnTo>
                  <a:pt x="244045" y="2463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327"/>
          <p:cNvGrpSpPr/>
          <p:nvPr/>
        </p:nvGrpSpPr>
        <p:grpSpPr>
          <a:xfrm>
            <a:off x="6398721" y="514361"/>
            <a:ext cx="4838299" cy="2676515"/>
            <a:chOff x="6398721" y="514361"/>
            <a:chExt cx="4838299" cy="2676515"/>
          </a:xfrm>
        </p:grpSpPr>
        <p:sp>
          <p:nvSpPr>
            <p:cNvPr id="133" name="SMARTInkShape-1449"/>
            <p:cNvSpPr/>
            <p:nvPr>
              <p:custDataLst>
                <p:tags r:id="rId31"/>
              </p:custDataLst>
            </p:nvPr>
          </p:nvSpPr>
          <p:spPr>
            <a:xfrm>
              <a:off x="7101440" y="517964"/>
              <a:ext cx="289961" cy="173269"/>
            </a:xfrm>
            <a:custGeom>
              <a:avLst/>
              <a:gdLst/>
              <a:ahLst/>
              <a:cxnLst/>
              <a:rect l="0" t="0" r="0" b="0"/>
              <a:pathLst>
                <a:path w="289961" h="173269">
                  <a:moveTo>
                    <a:pt x="89935" y="24961"/>
                  </a:moveTo>
                  <a:lnTo>
                    <a:pt x="89935" y="24961"/>
                  </a:lnTo>
                  <a:lnTo>
                    <a:pt x="84879" y="19904"/>
                  </a:lnTo>
                  <a:lnTo>
                    <a:pt x="82397" y="14600"/>
                  </a:lnTo>
                  <a:lnTo>
                    <a:pt x="81735" y="11704"/>
                  </a:lnTo>
                  <a:lnTo>
                    <a:pt x="80234" y="10831"/>
                  </a:lnTo>
                  <a:lnTo>
                    <a:pt x="78177" y="11308"/>
                  </a:lnTo>
                  <a:lnTo>
                    <a:pt x="75746" y="12684"/>
                  </a:lnTo>
                  <a:lnTo>
                    <a:pt x="64241" y="30101"/>
                  </a:lnTo>
                  <a:lnTo>
                    <a:pt x="43565" y="70258"/>
                  </a:lnTo>
                  <a:lnTo>
                    <a:pt x="23843" y="114260"/>
                  </a:lnTo>
                  <a:lnTo>
                    <a:pt x="4262" y="156639"/>
                  </a:lnTo>
                  <a:lnTo>
                    <a:pt x="0" y="168151"/>
                  </a:lnTo>
                  <a:lnTo>
                    <a:pt x="344" y="171221"/>
                  </a:lnTo>
                  <a:lnTo>
                    <a:pt x="1633" y="173268"/>
                  </a:lnTo>
                  <a:lnTo>
                    <a:pt x="2492" y="172515"/>
                  </a:lnTo>
                  <a:lnTo>
                    <a:pt x="5818" y="160285"/>
                  </a:lnTo>
                  <a:lnTo>
                    <a:pt x="19187" y="131067"/>
                  </a:lnTo>
                  <a:lnTo>
                    <a:pt x="33264" y="84214"/>
                  </a:lnTo>
                  <a:lnTo>
                    <a:pt x="56327" y="38604"/>
                  </a:lnTo>
                  <a:lnTo>
                    <a:pt x="86934" y="8583"/>
                  </a:lnTo>
                  <a:lnTo>
                    <a:pt x="99537" y="1807"/>
                  </a:lnTo>
                  <a:lnTo>
                    <a:pt x="105860" y="0"/>
                  </a:lnTo>
                  <a:lnTo>
                    <a:pt x="121355" y="3637"/>
                  </a:lnTo>
                  <a:lnTo>
                    <a:pt x="136708" y="12309"/>
                  </a:lnTo>
                  <a:lnTo>
                    <a:pt x="180791" y="53725"/>
                  </a:lnTo>
                  <a:lnTo>
                    <a:pt x="221173" y="98856"/>
                  </a:lnTo>
                  <a:lnTo>
                    <a:pt x="243474" y="119175"/>
                  </a:lnTo>
                  <a:lnTo>
                    <a:pt x="289960" y="148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50"/>
            <p:cNvSpPr/>
            <p:nvPr>
              <p:custDataLst>
                <p:tags r:id="rId32"/>
              </p:custDataLst>
            </p:nvPr>
          </p:nvSpPr>
          <p:spPr>
            <a:xfrm>
              <a:off x="11039590" y="2916366"/>
              <a:ext cx="197430" cy="274510"/>
            </a:xfrm>
            <a:custGeom>
              <a:avLst/>
              <a:gdLst/>
              <a:ahLst/>
              <a:cxnLst/>
              <a:rect l="0" t="0" r="0" b="0"/>
              <a:pathLst>
                <a:path w="197430" h="274510">
                  <a:moveTo>
                    <a:pt x="9410" y="17334"/>
                  </a:moveTo>
                  <a:lnTo>
                    <a:pt x="9410" y="17334"/>
                  </a:lnTo>
                  <a:lnTo>
                    <a:pt x="4353" y="17334"/>
                  </a:lnTo>
                  <a:lnTo>
                    <a:pt x="2864" y="16276"/>
                  </a:lnTo>
                  <a:lnTo>
                    <a:pt x="1872" y="14512"/>
                  </a:lnTo>
                  <a:lnTo>
                    <a:pt x="0" y="0"/>
                  </a:lnTo>
                  <a:lnTo>
                    <a:pt x="1022" y="486"/>
                  </a:lnTo>
                  <a:lnTo>
                    <a:pt x="39910" y="38371"/>
                  </a:lnTo>
                  <a:lnTo>
                    <a:pt x="69953" y="62726"/>
                  </a:lnTo>
                  <a:lnTo>
                    <a:pt x="116358" y="96415"/>
                  </a:lnTo>
                  <a:lnTo>
                    <a:pt x="163921" y="134783"/>
                  </a:lnTo>
                  <a:lnTo>
                    <a:pt x="182661" y="154910"/>
                  </a:lnTo>
                  <a:lnTo>
                    <a:pt x="196189" y="183974"/>
                  </a:lnTo>
                  <a:lnTo>
                    <a:pt x="197429" y="188752"/>
                  </a:lnTo>
                  <a:lnTo>
                    <a:pt x="195082" y="194054"/>
                  </a:lnTo>
                  <a:lnTo>
                    <a:pt x="149460" y="236531"/>
                  </a:lnTo>
                  <a:lnTo>
                    <a:pt x="118683" y="256776"/>
                  </a:lnTo>
                  <a:lnTo>
                    <a:pt x="74320" y="269320"/>
                  </a:lnTo>
                  <a:lnTo>
                    <a:pt x="47510" y="274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451"/>
            <p:cNvSpPr/>
            <p:nvPr>
              <p:custDataLst>
                <p:tags r:id="rId33"/>
              </p:custDataLst>
            </p:nvPr>
          </p:nvSpPr>
          <p:spPr>
            <a:xfrm>
              <a:off x="6398721" y="2886075"/>
              <a:ext cx="4812205" cy="190501"/>
            </a:xfrm>
            <a:custGeom>
              <a:avLst/>
              <a:gdLst/>
              <a:ahLst/>
              <a:cxnLst/>
              <a:rect l="0" t="0" r="0" b="0"/>
              <a:pathLst>
                <a:path w="4812205" h="190501">
                  <a:moveTo>
                    <a:pt x="97329" y="0"/>
                  </a:moveTo>
                  <a:lnTo>
                    <a:pt x="97329" y="0"/>
                  </a:lnTo>
                  <a:lnTo>
                    <a:pt x="58707" y="10361"/>
                  </a:lnTo>
                  <a:lnTo>
                    <a:pt x="31139" y="17334"/>
                  </a:lnTo>
                  <a:lnTo>
                    <a:pt x="19934" y="15465"/>
                  </a:lnTo>
                  <a:lnTo>
                    <a:pt x="13982" y="13485"/>
                  </a:lnTo>
                  <a:lnTo>
                    <a:pt x="8956" y="13223"/>
                  </a:lnTo>
                  <a:lnTo>
                    <a:pt x="549" y="15755"/>
                  </a:lnTo>
                  <a:lnTo>
                    <a:pt x="0" y="16853"/>
                  </a:lnTo>
                  <a:lnTo>
                    <a:pt x="1752" y="17586"/>
                  </a:lnTo>
                  <a:lnTo>
                    <a:pt x="44645" y="21744"/>
                  </a:lnTo>
                  <a:lnTo>
                    <a:pt x="81747" y="27226"/>
                  </a:lnTo>
                  <a:lnTo>
                    <a:pt x="128108" y="33231"/>
                  </a:lnTo>
                  <a:lnTo>
                    <a:pt x="173593" y="36657"/>
                  </a:lnTo>
                  <a:lnTo>
                    <a:pt x="213882" y="37672"/>
                  </a:lnTo>
                  <a:lnTo>
                    <a:pt x="252631" y="37973"/>
                  </a:lnTo>
                  <a:lnTo>
                    <a:pt x="295980" y="43119"/>
                  </a:lnTo>
                  <a:lnTo>
                    <a:pt x="329551" y="45622"/>
                  </a:lnTo>
                  <a:lnTo>
                    <a:pt x="365639" y="47793"/>
                  </a:lnTo>
                  <a:lnTo>
                    <a:pt x="402844" y="52286"/>
                  </a:lnTo>
                  <a:lnTo>
                    <a:pt x="446191" y="54988"/>
                  </a:lnTo>
                  <a:lnTo>
                    <a:pt x="493679" y="56189"/>
                  </a:lnTo>
                  <a:lnTo>
                    <a:pt x="518196" y="56509"/>
                  </a:lnTo>
                  <a:lnTo>
                    <a:pt x="543006" y="56723"/>
                  </a:lnTo>
                  <a:lnTo>
                    <a:pt x="590330" y="59782"/>
                  </a:lnTo>
                  <a:lnTo>
                    <a:pt x="613322" y="62080"/>
                  </a:lnTo>
                  <a:lnTo>
                    <a:pt x="638174" y="63612"/>
                  </a:lnTo>
                  <a:lnTo>
                    <a:pt x="664267" y="64633"/>
                  </a:lnTo>
                  <a:lnTo>
                    <a:pt x="691187" y="65313"/>
                  </a:lnTo>
                  <a:lnTo>
                    <a:pt x="719718" y="65767"/>
                  </a:lnTo>
                  <a:lnTo>
                    <a:pt x="749322" y="66070"/>
                  </a:lnTo>
                  <a:lnTo>
                    <a:pt x="779642" y="66271"/>
                  </a:lnTo>
                  <a:lnTo>
                    <a:pt x="810437" y="67465"/>
                  </a:lnTo>
                  <a:lnTo>
                    <a:pt x="841551" y="69318"/>
                  </a:lnTo>
                  <a:lnTo>
                    <a:pt x="872877" y="71612"/>
                  </a:lnTo>
                  <a:lnTo>
                    <a:pt x="904344" y="73141"/>
                  </a:lnTo>
                  <a:lnTo>
                    <a:pt x="935906" y="74161"/>
                  </a:lnTo>
                  <a:lnTo>
                    <a:pt x="967531" y="74840"/>
                  </a:lnTo>
                  <a:lnTo>
                    <a:pt x="999196" y="75294"/>
                  </a:lnTo>
                  <a:lnTo>
                    <a:pt x="1030891" y="75596"/>
                  </a:lnTo>
                  <a:lnTo>
                    <a:pt x="1062603" y="75798"/>
                  </a:lnTo>
                  <a:lnTo>
                    <a:pt x="1095387" y="75931"/>
                  </a:lnTo>
                  <a:lnTo>
                    <a:pt x="1128884" y="76021"/>
                  </a:lnTo>
                  <a:lnTo>
                    <a:pt x="1162857" y="76081"/>
                  </a:lnTo>
                  <a:lnTo>
                    <a:pt x="1198206" y="77179"/>
                  </a:lnTo>
                  <a:lnTo>
                    <a:pt x="1234472" y="78969"/>
                  </a:lnTo>
                  <a:lnTo>
                    <a:pt x="1271350" y="81221"/>
                  </a:lnTo>
                  <a:lnTo>
                    <a:pt x="1309692" y="82723"/>
                  </a:lnTo>
                  <a:lnTo>
                    <a:pt x="1349013" y="83724"/>
                  </a:lnTo>
                  <a:lnTo>
                    <a:pt x="1388985" y="84391"/>
                  </a:lnTo>
                  <a:lnTo>
                    <a:pt x="1429391" y="84836"/>
                  </a:lnTo>
                  <a:lnTo>
                    <a:pt x="1470087" y="85132"/>
                  </a:lnTo>
                  <a:lnTo>
                    <a:pt x="1510976" y="85329"/>
                  </a:lnTo>
                  <a:lnTo>
                    <a:pt x="1550935" y="85461"/>
                  </a:lnTo>
                  <a:lnTo>
                    <a:pt x="1590274" y="85549"/>
                  </a:lnTo>
                  <a:lnTo>
                    <a:pt x="1629201" y="85608"/>
                  </a:lnTo>
                  <a:lnTo>
                    <a:pt x="1671027" y="85647"/>
                  </a:lnTo>
                  <a:lnTo>
                    <a:pt x="1714786" y="85673"/>
                  </a:lnTo>
                  <a:lnTo>
                    <a:pt x="1759833" y="85690"/>
                  </a:lnTo>
                  <a:lnTo>
                    <a:pt x="1804681" y="85702"/>
                  </a:lnTo>
                  <a:lnTo>
                    <a:pt x="1849397" y="85710"/>
                  </a:lnTo>
                  <a:lnTo>
                    <a:pt x="1894025" y="85715"/>
                  </a:lnTo>
                  <a:lnTo>
                    <a:pt x="1939651" y="85718"/>
                  </a:lnTo>
                  <a:lnTo>
                    <a:pt x="1985944" y="85720"/>
                  </a:lnTo>
                  <a:lnTo>
                    <a:pt x="2032680" y="85722"/>
                  </a:lnTo>
                  <a:lnTo>
                    <a:pt x="2079713" y="85723"/>
                  </a:lnTo>
                  <a:lnTo>
                    <a:pt x="2126944" y="85724"/>
                  </a:lnTo>
                  <a:lnTo>
                    <a:pt x="2174305" y="85724"/>
                  </a:lnTo>
                  <a:lnTo>
                    <a:pt x="2222813" y="85724"/>
                  </a:lnTo>
                  <a:lnTo>
                    <a:pt x="2272084" y="85725"/>
                  </a:lnTo>
                  <a:lnTo>
                    <a:pt x="2321866" y="85725"/>
                  </a:lnTo>
                  <a:lnTo>
                    <a:pt x="2369870" y="86783"/>
                  </a:lnTo>
                  <a:lnTo>
                    <a:pt x="2416691" y="88547"/>
                  </a:lnTo>
                  <a:lnTo>
                    <a:pt x="2462720" y="90781"/>
                  </a:lnTo>
                  <a:lnTo>
                    <a:pt x="2510339" y="92271"/>
                  </a:lnTo>
                  <a:lnTo>
                    <a:pt x="2559020" y="93264"/>
                  </a:lnTo>
                  <a:lnTo>
                    <a:pt x="2608406" y="93926"/>
                  </a:lnTo>
                  <a:lnTo>
                    <a:pt x="2659322" y="94367"/>
                  </a:lnTo>
                  <a:lnTo>
                    <a:pt x="2711259" y="94661"/>
                  </a:lnTo>
                  <a:lnTo>
                    <a:pt x="2763874" y="94858"/>
                  </a:lnTo>
                  <a:lnTo>
                    <a:pt x="2814826" y="96047"/>
                  </a:lnTo>
                  <a:lnTo>
                    <a:pt x="2864668" y="97897"/>
                  </a:lnTo>
                  <a:lnTo>
                    <a:pt x="2913772" y="100190"/>
                  </a:lnTo>
                  <a:lnTo>
                    <a:pt x="2962383" y="101719"/>
                  </a:lnTo>
                  <a:lnTo>
                    <a:pt x="3010664" y="102737"/>
                  </a:lnTo>
                  <a:lnTo>
                    <a:pt x="3058727" y="103417"/>
                  </a:lnTo>
                  <a:lnTo>
                    <a:pt x="3105586" y="103870"/>
                  </a:lnTo>
                  <a:lnTo>
                    <a:pt x="3151642" y="104171"/>
                  </a:lnTo>
                  <a:lnTo>
                    <a:pt x="3197162" y="104373"/>
                  </a:lnTo>
                  <a:lnTo>
                    <a:pt x="3243385" y="105565"/>
                  </a:lnTo>
                  <a:lnTo>
                    <a:pt x="3290074" y="107418"/>
                  </a:lnTo>
                  <a:lnTo>
                    <a:pt x="3337076" y="109712"/>
                  </a:lnTo>
                  <a:lnTo>
                    <a:pt x="3383228" y="111242"/>
                  </a:lnTo>
                  <a:lnTo>
                    <a:pt x="3428812" y="112261"/>
                  </a:lnTo>
                  <a:lnTo>
                    <a:pt x="3474017" y="112940"/>
                  </a:lnTo>
                  <a:lnTo>
                    <a:pt x="3518971" y="114452"/>
                  </a:lnTo>
                  <a:lnTo>
                    <a:pt x="3563757" y="116518"/>
                  </a:lnTo>
                  <a:lnTo>
                    <a:pt x="3608430" y="118953"/>
                  </a:lnTo>
                  <a:lnTo>
                    <a:pt x="3651973" y="121636"/>
                  </a:lnTo>
                  <a:lnTo>
                    <a:pt x="3694758" y="124482"/>
                  </a:lnTo>
                  <a:lnTo>
                    <a:pt x="3737041" y="127438"/>
                  </a:lnTo>
                  <a:lnTo>
                    <a:pt x="3776871" y="130467"/>
                  </a:lnTo>
                  <a:lnTo>
                    <a:pt x="3815064" y="133545"/>
                  </a:lnTo>
                  <a:lnTo>
                    <a:pt x="3852169" y="136655"/>
                  </a:lnTo>
                  <a:lnTo>
                    <a:pt x="3889606" y="138728"/>
                  </a:lnTo>
                  <a:lnTo>
                    <a:pt x="3927263" y="140110"/>
                  </a:lnTo>
                  <a:lnTo>
                    <a:pt x="3965068" y="141032"/>
                  </a:lnTo>
                  <a:lnTo>
                    <a:pt x="4001913" y="142705"/>
                  </a:lnTo>
                  <a:lnTo>
                    <a:pt x="4038119" y="144878"/>
                  </a:lnTo>
                  <a:lnTo>
                    <a:pt x="4073896" y="147385"/>
                  </a:lnTo>
                  <a:lnTo>
                    <a:pt x="4108333" y="150115"/>
                  </a:lnTo>
                  <a:lnTo>
                    <a:pt x="4141874" y="152994"/>
                  </a:lnTo>
                  <a:lnTo>
                    <a:pt x="4174817" y="155970"/>
                  </a:lnTo>
                  <a:lnTo>
                    <a:pt x="4206305" y="157955"/>
                  </a:lnTo>
                  <a:lnTo>
                    <a:pt x="4236820" y="159279"/>
                  </a:lnTo>
                  <a:lnTo>
                    <a:pt x="4266691" y="160161"/>
                  </a:lnTo>
                  <a:lnTo>
                    <a:pt x="4296128" y="161807"/>
                  </a:lnTo>
                  <a:lnTo>
                    <a:pt x="4325279" y="163963"/>
                  </a:lnTo>
                  <a:lnTo>
                    <a:pt x="4354237" y="166459"/>
                  </a:lnTo>
                  <a:lnTo>
                    <a:pt x="4382009" y="169181"/>
                  </a:lnTo>
                  <a:lnTo>
                    <a:pt x="4408991" y="172054"/>
                  </a:lnTo>
                  <a:lnTo>
                    <a:pt x="4435446" y="175027"/>
                  </a:lnTo>
                  <a:lnTo>
                    <a:pt x="4460490" y="177010"/>
                  </a:lnTo>
                  <a:lnTo>
                    <a:pt x="4508073" y="179213"/>
                  </a:lnTo>
                  <a:lnTo>
                    <a:pt x="4551094" y="183014"/>
                  </a:lnTo>
                  <a:lnTo>
                    <a:pt x="4590321" y="187173"/>
                  </a:lnTo>
                  <a:lnTo>
                    <a:pt x="4625396" y="189021"/>
                  </a:lnTo>
                  <a:lnTo>
                    <a:pt x="4669834" y="190062"/>
                  </a:lnTo>
                  <a:lnTo>
                    <a:pt x="4709813" y="190370"/>
                  </a:lnTo>
                  <a:lnTo>
                    <a:pt x="4753526" y="190461"/>
                  </a:lnTo>
                  <a:lnTo>
                    <a:pt x="4797321" y="190492"/>
                  </a:lnTo>
                  <a:lnTo>
                    <a:pt x="481220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52"/>
            <p:cNvSpPr/>
            <p:nvPr>
              <p:custDataLst>
                <p:tags r:id="rId34"/>
              </p:custDataLst>
            </p:nvPr>
          </p:nvSpPr>
          <p:spPr>
            <a:xfrm>
              <a:off x="7172325" y="514361"/>
              <a:ext cx="114264" cy="2655276"/>
            </a:xfrm>
            <a:custGeom>
              <a:avLst/>
              <a:gdLst/>
              <a:ahLst/>
              <a:cxnLst/>
              <a:rect l="0" t="0" r="0" b="0"/>
              <a:pathLst>
                <a:path w="114264" h="2655276">
                  <a:moveTo>
                    <a:pt x="66675" y="47614"/>
                  </a:moveTo>
                  <a:lnTo>
                    <a:pt x="66675" y="47614"/>
                  </a:lnTo>
                  <a:lnTo>
                    <a:pt x="66675" y="0"/>
                  </a:lnTo>
                  <a:lnTo>
                    <a:pt x="66675" y="36926"/>
                  </a:lnTo>
                  <a:lnTo>
                    <a:pt x="69497" y="45686"/>
                  </a:lnTo>
                  <a:lnTo>
                    <a:pt x="73220" y="54166"/>
                  </a:lnTo>
                  <a:lnTo>
                    <a:pt x="75939" y="96790"/>
                  </a:lnTo>
                  <a:lnTo>
                    <a:pt x="76166" y="143068"/>
                  </a:lnTo>
                  <a:lnTo>
                    <a:pt x="77252" y="182063"/>
                  </a:lnTo>
                  <a:lnTo>
                    <a:pt x="83738" y="229433"/>
                  </a:lnTo>
                  <a:lnTo>
                    <a:pt x="85136" y="266939"/>
                  </a:lnTo>
                  <a:lnTo>
                    <a:pt x="88373" y="304863"/>
                  </a:lnTo>
                  <a:lnTo>
                    <a:pt x="93212" y="342911"/>
                  </a:lnTo>
                  <a:lnTo>
                    <a:pt x="94646" y="383818"/>
                  </a:lnTo>
                  <a:lnTo>
                    <a:pt x="97893" y="429452"/>
                  </a:lnTo>
                  <a:lnTo>
                    <a:pt x="102736" y="476487"/>
                  </a:lnTo>
                  <a:lnTo>
                    <a:pt x="104928" y="509158"/>
                  </a:lnTo>
                  <a:lnTo>
                    <a:pt x="109429" y="544844"/>
                  </a:lnTo>
                  <a:lnTo>
                    <a:pt x="112135" y="579050"/>
                  </a:lnTo>
                  <a:lnTo>
                    <a:pt x="113338" y="612949"/>
                  </a:lnTo>
                  <a:lnTo>
                    <a:pt x="113872" y="649182"/>
                  </a:lnTo>
                  <a:lnTo>
                    <a:pt x="114110" y="686453"/>
                  </a:lnTo>
                  <a:lnTo>
                    <a:pt x="114216" y="724184"/>
                  </a:lnTo>
                  <a:lnTo>
                    <a:pt x="114263" y="762120"/>
                  </a:lnTo>
                  <a:lnTo>
                    <a:pt x="111461" y="800147"/>
                  </a:lnTo>
                  <a:lnTo>
                    <a:pt x="107747" y="839273"/>
                  </a:lnTo>
                  <a:lnTo>
                    <a:pt x="106096" y="881357"/>
                  </a:lnTo>
                  <a:lnTo>
                    <a:pt x="105362" y="921933"/>
                  </a:lnTo>
                  <a:lnTo>
                    <a:pt x="105036" y="962192"/>
                  </a:lnTo>
                  <a:lnTo>
                    <a:pt x="104890" y="1004779"/>
                  </a:lnTo>
                  <a:lnTo>
                    <a:pt x="102004" y="1048401"/>
                  </a:lnTo>
                  <a:lnTo>
                    <a:pt x="98251" y="1093542"/>
                  </a:lnTo>
                  <a:lnTo>
                    <a:pt x="97251" y="1117433"/>
                  </a:lnTo>
                  <a:lnTo>
                    <a:pt x="96584" y="1141826"/>
                  </a:lnTo>
                  <a:lnTo>
                    <a:pt x="95843" y="1188686"/>
                  </a:lnTo>
                  <a:lnTo>
                    <a:pt x="94455" y="1234207"/>
                  </a:lnTo>
                  <a:lnTo>
                    <a:pt x="90312" y="1279133"/>
                  </a:lnTo>
                  <a:lnTo>
                    <a:pt x="87763" y="1326617"/>
                  </a:lnTo>
                  <a:lnTo>
                    <a:pt x="87084" y="1351132"/>
                  </a:lnTo>
                  <a:lnTo>
                    <a:pt x="86329" y="1398128"/>
                  </a:lnTo>
                  <a:lnTo>
                    <a:pt x="85993" y="1443709"/>
                  </a:lnTo>
                  <a:lnTo>
                    <a:pt x="85844" y="1488662"/>
                  </a:lnTo>
                  <a:lnTo>
                    <a:pt x="82955" y="1533335"/>
                  </a:lnTo>
                  <a:lnTo>
                    <a:pt x="79202" y="1577885"/>
                  </a:lnTo>
                  <a:lnTo>
                    <a:pt x="77534" y="1622379"/>
                  </a:lnTo>
                  <a:lnTo>
                    <a:pt x="76793" y="1666848"/>
                  </a:lnTo>
                  <a:lnTo>
                    <a:pt x="76464" y="1711307"/>
                  </a:lnTo>
                  <a:lnTo>
                    <a:pt x="76317" y="1755761"/>
                  </a:lnTo>
                  <a:lnTo>
                    <a:pt x="76252" y="1800213"/>
                  </a:lnTo>
                  <a:lnTo>
                    <a:pt x="75164" y="1844663"/>
                  </a:lnTo>
                  <a:lnTo>
                    <a:pt x="71154" y="1889114"/>
                  </a:lnTo>
                  <a:lnTo>
                    <a:pt x="68666" y="1930742"/>
                  </a:lnTo>
                  <a:lnTo>
                    <a:pt x="67559" y="1970409"/>
                  </a:lnTo>
                  <a:lnTo>
                    <a:pt x="67068" y="2009206"/>
                  </a:lnTo>
                  <a:lnTo>
                    <a:pt x="66849" y="2050438"/>
                  </a:lnTo>
                  <a:lnTo>
                    <a:pt x="66753" y="2091341"/>
                  </a:lnTo>
                  <a:lnTo>
                    <a:pt x="66709" y="2127160"/>
                  </a:lnTo>
                  <a:lnTo>
                    <a:pt x="63868" y="2163540"/>
                  </a:lnTo>
                  <a:lnTo>
                    <a:pt x="60136" y="2199817"/>
                  </a:lnTo>
                  <a:lnTo>
                    <a:pt x="58477" y="2233579"/>
                  </a:lnTo>
                  <a:lnTo>
                    <a:pt x="57740" y="2269046"/>
                  </a:lnTo>
                  <a:lnTo>
                    <a:pt x="56354" y="2304917"/>
                  </a:lnTo>
                  <a:lnTo>
                    <a:pt x="52210" y="2338498"/>
                  </a:lnTo>
                  <a:lnTo>
                    <a:pt x="48984" y="2382098"/>
                  </a:lnTo>
                  <a:lnTo>
                    <a:pt x="42971" y="2421828"/>
                  </a:lnTo>
                  <a:lnTo>
                    <a:pt x="39543" y="2460411"/>
                  </a:lnTo>
                  <a:lnTo>
                    <a:pt x="38528" y="2498654"/>
                  </a:lnTo>
                  <a:lnTo>
                    <a:pt x="30580" y="2542956"/>
                  </a:lnTo>
                  <a:lnTo>
                    <a:pt x="21641" y="2585731"/>
                  </a:lnTo>
                  <a:lnTo>
                    <a:pt x="11738" y="2633162"/>
                  </a:lnTo>
                  <a:lnTo>
                    <a:pt x="9451" y="2642430"/>
                  </a:lnTo>
                  <a:lnTo>
                    <a:pt x="1454" y="2655275"/>
                  </a:lnTo>
                  <a:lnTo>
                    <a:pt x="969" y="2654946"/>
                  </a:lnTo>
                  <a:lnTo>
                    <a:pt x="0" y="2638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1453"/>
          <p:cNvSpPr/>
          <p:nvPr>
            <p:custDataLst>
              <p:tags r:id="rId9"/>
            </p:custDataLst>
          </p:nvPr>
        </p:nvSpPr>
        <p:spPr>
          <a:xfrm>
            <a:off x="4385537" y="305425"/>
            <a:ext cx="145889" cy="656601"/>
          </a:xfrm>
          <a:custGeom>
            <a:avLst/>
            <a:gdLst/>
            <a:ahLst/>
            <a:cxnLst/>
            <a:rect l="0" t="0" r="0" b="0"/>
            <a:pathLst>
              <a:path w="145889" h="656601">
                <a:moveTo>
                  <a:pt x="5488" y="27950"/>
                </a:moveTo>
                <a:lnTo>
                  <a:pt x="5488" y="27950"/>
                </a:lnTo>
                <a:lnTo>
                  <a:pt x="5488" y="17837"/>
                </a:lnTo>
                <a:lnTo>
                  <a:pt x="2666" y="10050"/>
                </a:lnTo>
                <a:lnTo>
                  <a:pt x="431" y="6491"/>
                </a:lnTo>
                <a:lnTo>
                  <a:pt x="0" y="4119"/>
                </a:lnTo>
                <a:lnTo>
                  <a:pt x="772" y="2538"/>
                </a:lnTo>
                <a:lnTo>
                  <a:pt x="2344" y="1484"/>
                </a:lnTo>
                <a:lnTo>
                  <a:pt x="14669" y="0"/>
                </a:lnTo>
                <a:lnTo>
                  <a:pt x="44343" y="7103"/>
                </a:lnTo>
                <a:lnTo>
                  <a:pt x="83251" y="26838"/>
                </a:lnTo>
                <a:lnTo>
                  <a:pt x="117980" y="57128"/>
                </a:lnTo>
                <a:lnTo>
                  <a:pt x="128862" y="71257"/>
                </a:lnTo>
                <a:lnTo>
                  <a:pt x="134404" y="90237"/>
                </a:lnTo>
                <a:lnTo>
                  <a:pt x="137962" y="131858"/>
                </a:lnTo>
                <a:lnTo>
                  <a:pt x="123456" y="179316"/>
                </a:lnTo>
                <a:lnTo>
                  <a:pt x="107352" y="220025"/>
                </a:lnTo>
                <a:lnTo>
                  <a:pt x="88491" y="266491"/>
                </a:lnTo>
                <a:lnTo>
                  <a:pt x="60827" y="313149"/>
                </a:lnTo>
                <a:lnTo>
                  <a:pt x="56542" y="327213"/>
                </a:lnTo>
                <a:lnTo>
                  <a:pt x="53790" y="357056"/>
                </a:lnTo>
                <a:lnTo>
                  <a:pt x="59058" y="373186"/>
                </a:lnTo>
                <a:lnTo>
                  <a:pt x="84587" y="416666"/>
                </a:lnTo>
                <a:lnTo>
                  <a:pt x="113572" y="454795"/>
                </a:lnTo>
                <a:lnTo>
                  <a:pt x="133808" y="499811"/>
                </a:lnTo>
                <a:lnTo>
                  <a:pt x="143580" y="525242"/>
                </a:lnTo>
                <a:lnTo>
                  <a:pt x="145888" y="552415"/>
                </a:lnTo>
                <a:lnTo>
                  <a:pt x="139976" y="594471"/>
                </a:lnTo>
                <a:lnTo>
                  <a:pt x="133699" y="608173"/>
                </a:lnTo>
                <a:lnTo>
                  <a:pt x="122796" y="621319"/>
                </a:lnTo>
                <a:lnTo>
                  <a:pt x="98807" y="639561"/>
                </a:lnTo>
                <a:lnTo>
                  <a:pt x="67901" y="652921"/>
                </a:lnTo>
                <a:lnTo>
                  <a:pt x="43588" y="656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329"/>
          <p:cNvGrpSpPr/>
          <p:nvPr/>
        </p:nvGrpSpPr>
        <p:grpSpPr>
          <a:xfrm>
            <a:off x="3781425" y="514896"/>
            <a:ext cx="266701" cy="418555"/>
            <a:chOff x="3781425" y="514896"/>
            <a:chExt cx="266701" cy="418555"/>
          </a:xfrm>
        </p:grpSpPr>
        <p:sp>
          <p:nvSpPr>
            <p:cNvPr id="139" name="SMARTInkShape-1454"/>
            <p:cNvSpPr/>
            <p:nvPr>
              <p:custDataLst>
                <p:tags r:id="rId29"/>
              </p:custDataLst>
            </p:nvPr>
          </p:nvSpPr>
          <p:spPr>
            <a:xfrm>
              <a:off x="3840683" y="733425"/>
              <a:ext cx="207443" cy="95251"/>
            </a:xfrm>
            <a:custGeom>
              <a:avLst/>
              <a:gdLst/>
              <a:ahLst/>
              <a:cxnLst/>
              <a:rect l="0" t="0" r="0" b="0"/>
              <a:pathLst>
                <a:path w="207443" h="95251">
                  <a:moveTo>
                    <a:pt x="26467" y="95250"/>
                  </a:moveTo>
                  <a:lnTo>
                    <a:pt x="26467" y="95250"/>
                  </a:lnTo>
                  <a:lnTo>
                    <a:pt x="5008" y="95250"/>
                  </a:lnTo>
                  <a:lnTo>
                    <a:pt x="2636" y="94192"/>
                  </a:lnTo>
                  <a:lnTo>
                    <a:pt x="1055" y="92428"/>
                  </a:lnTo>
                  <a:lnTo>
                    <a:pt x="0" y="90194"/>
                  </a:lnTo>
                  <a:lnTo>
                    <a:pt x="1414" y="87646"/>
                  </a:lnTo>
                  <a:lnTo>
                    <a:pt x="8630" y="81993"/>
                  </a:lnTo>
                  <a:lnTo>
                    <a:pt x="45717" y="68682"/>
                  </a:lnTo>
                  <a:lnTo>
                    <a:pt x="90986" y="49589"/>
                  </a:lnTo>
                  <a:lnTo>
                    <a:pt x="130816" y="35313"/>
                  </a:lnTo>
                  <a:lnTo>
                    <a:pt x="169258" y="21243"/>
                  </a:lnTo>
                  <a:lnTo>
                    <a:pt x="207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55"/>
            <p:cNvSpPr/>
            <p:nvPr>
              <p:custDataLst>
                <p:tags r:id="rId30"/>
              </p:custDataLst>
            </p:nvPr>
          </p:nvSpPr>
          <p:spPr>
            <a:xfrm>
              <a:off x="3781425" y="514896"/>
              <a:ext cx="258830" cy="418555"/>
            </a:xfrm>
            <a:custGeom>
              <a:avLst/>
              <a:gdLst/>
              <a:ahLst/>
              <a:cxnLst/>
              <a:rect l="0" t="0" r="0" b="0"/>
              <a:pathLst>
                <a:path w="258830" h="418555">
                  <a:moveTo>
                    <a:pt x="0" y="56604"/>
                  </a:moveTo>
                  <a:lnTo>
                    <a:pt x="0" y="56604"/>
                  </a:lnTo>
                  <a:lnTo>
                    <a:pt x="0" y="51547"/>
                  </a:lnTo>
                  <a:lnTo>
                    <a:pt x="2822" y="46243"/>
                  </a:lnTo>
                  <a:lnTo>
                    <a:pt x="9132" y="38062"/>
                  </a:lnTo>
                  <a:lnTo>
                    <a:pt x="14465" y="37705"/>
                  </a:lnTo>
                  <a:lnTo>
                    <a:pt x="19834" y="34799"/>
                  </a:lnTo>
                  <a:lnTo>
                    <a:pt x="25749" y="31038"/>
                  </a:lnTo>
                  <a:lnTo>
                    <a:pt x="68368" y="17844"/>
                  </a:lnTo>
                  <a:lnTo>
                    <a:pt x="115223" y="5674"/>
                  </a:lnTo>
                  <a:lnTo>
                    <a:pt x="154908" y="1297"/>
                  </a:lnTo>
                  <a:lnTo>
                    <a:pt x="193477" y="0"/>
                  </a:lnTo>
                  <a:lnTo>
                    <a:pt x="210520" y="2519"/>
                  </a:lnTo>
                  <a:lnTo>
                    <a:pt x="240198" y="12760"/>
                  </a:lnTo>
                  <a:lnTo>
                    <a:pt x="246916" y="19966"/>
                  </a:lnTo>
                  <a:lnTo>
                    <a:pt x="257201" y="42084"/>
                  </a:lnTo>
                  <a:lnTo>
                    <a:pt x="258829" y="84287"/>
                  </a:lnTo>
                  <a:lnTo>
                    <a:pt x="249897" y="124200"/>
                  </a:lnTo>
                  <a:lnTo>
                    <a:pt x="237942" y="164383"/>
                  </a:lnTo>
                  <a:lnTo>
                    <a:pt x="225389" y="207716"/>
                  </a:lnTo>
                  <a:lnTo>
                    <a:pt x="210833" y="252367"/>
                  </a:lnTo>
                  <a:lnTo>
                    <a:pt x="202006" y="284721"/>
                  </a:lnTo>
                  <a:lnTo>
                    <a:pt x="188265" y="329864"/>
                  </a:lnTo>
                  <a:lnTo>
                    <a:pt x="176432" y="370050"/>
                  </a:lnTo>
                  <a:lnTo>
                    <a:pt x="161925" y="41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330"/>
          <p:cNvGrpSpPr/>
          <p:nvPr/>
        </p:nvGrpSpPr>
        <p:grpSpPr>
          <a:xfrm>
            <a:off x="3181350" y="535901"/>
            <a:ext cx="200026" cy="511850"/>
            <a:chOff x="3181350" y="535901"/>
            <a:chExt cx="200026" cy="511850"/>
          </a:xfrm>
        </p:grpSpPr>
        <p:sp>
          <p:nvSpPr>
            <p:cNvPr id="142" name="SMARTInkShape-1456"/>
            <p:cNvSpPr/>
            <p:nvPr>
              <p:custDataLst>
                <p:tags r:id="rId27"/>
              </p:custDataLst>
            </p:nvPr>
          </p:nvSpPr>
          <p:spPr>
            <a:xfrm>
              <a:off x="3286125" y="904875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95250" y="0"/>
                  </a:moveTo>
                  <a:lnTo>
                    <a:pt x="95250" y="0"/>
                  </a:lnTo>
                  <a:lnTo>
                    <a:pt x="94192" y="16267"/>
                  </a:lnTo>
                  <a:lnTo>
                    <a:pt x="86587" y="39039"/>
                  </a:lnTo>
                  <a:lnTo>
                    <a:pt x="50126" y="8277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57"/>
            <p:cNvSpPr/>
            <p:nvPr>
              <p:custDataLst>
                <p:tags r:id="rId28"/>
              </p:custDataLst>
            </p:nvPr>
          </p:nvSpPr>
          <p:spPr>
            <a:xfrm>
              <a:off x="3181350" y="535901"/>
              <a:ext cx="28174" cy="407075"/>
            </a:xfrm>
            <a:custGeom>
              <a:avLst/>
              <a:gdLst/>
              <a:ahLst/>
              <a:cxnLst/>
              <a:rect l="0" t="0" r="0" b="0"/>
              <a:pathLst>
                <a:path w="28174" h="407075">
                  <a:moveTo>
                    <a:pt x="0" y="35599"/>
                  </a:moveTo>
                  <a:lnTo>
                    <a:pt x="0" y="35599"/>
                  </a:lnTo>
                  <a:lnTo>
                    <a:pt x="9133" y="0"/>
                  </a:lnTo>
                  <a:lnTo>
                    <a:pt x="14465" y="13410"/>
                  </a:lnTo>
                  <a:lnTo>
                    <a:pt x="18145" y="53990"/>
                  </a:lnTo>
                  <a:lnTo>
                    <a:pt x="21693" y="99949"/>
                  </a:lnTo>
                  <a:lnTo>
                    <a:pt x="27215" y="144971"/>
                  </a:lnTo>
                  <a:lnTo>
                    <a:pt x="28173" y="182070"/>
                  </a:lnTo>
                  <a:lnTo>
                    <a:pt x="23399" y="219874"/>
                  </a:lnTo>
                  <a:lnTo>
                    <a:pt x="20338" y="257886"/>
                  </a:lnTo>
                  <a:lnTo>
                    <a:pt x="19304" y="304227"/>
                  </a:lnTo>
                  <a:lnTo>
                    <a:pt x="19125" y="349084"/>
                  </a:lnTo>
                  <a:lnTo>
                    <a:pt x="19050" y="407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31"/>
          <p:cNvGrpSpPr/>
          <p:nvPr/>
        </p:nvGrpSpPr>
        <p:grpSpPr>
          <a:xfrm>
            <a:off x="2076450" y="563807"/>
            <a:ext cx="519407" cy="512519"/>
            <a:chOff x="2076450" y="563807"/>
            <a:chExt cx="519407" cy="512519"/>
          </a:xfrm>
        </p:grpSpPr>
        <p:sp>
          <p:nvSpPr>
            <p:cNvPr id="145" name="SMARTInkShape-1458"/>
            <p:cNvSpPr/>
            <p:nvPr>
              <p:custDataLst>
                <p:tags r:id="rId25"/>
              </p:custDataLst>
            </p:nvPr>
          </p:nvSpPr>
          <p:spPr>
            <a:xfrm>
              <a:off x="2466975" y="952500"/>
              <a:ext cx="128882" cy="123826"/>
            </a:xfrm>
            <a:custGeom>
              <a:avLst/>
              <a:gdLst/>
              <a:ahLst/>
              <a:cxnLst/>
              <a:rect l="0" t="0" r="0" b="0"/>
              <a:pathLst>
                <a:path w="128882" h="123826">
                  <a:moveTo>
                    <a:pt x="123825" y="0"/>
                  </a:moveTo>
                  <a:lnTo>
                    <a:pt x="123825" y="0"/>
                  </a:lnTo>
                  <a:lnTo>
                    <a:pt x="128881" y="5057"/>
                  </a:lnTo>
                  <a:lnTo>
                    <a:pt x="128254" y="9721"/>
                  </a:lnTo>
                  <a:lnTo>
                    <a:pt x="106443" y="48905"/>
                  </a:lnTo>
                  <a:lnTo>
                    <a:pt x="88453" y="71523"/>
                  </a:lnTo>
                  <a:lnTo>
                    <a:pt x="48203" y="9812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59"/>
            <p:cNvSpPr/>
            <p:nvPr>
              <p:custDataLst>
                <p:tags r:id="rId26"/>
              </p:custDataLst>
            </p:nvPr>
          </p:nvSpPr>
          <p:spPr>
            <a:xfrm>
              <a:off x="2076450" y="563807"/>
              <a:ext cx="242276" cy="374777"/>
            </a:xfrm>
            <a:custGeom>
              <a:avLst/>
              <a:gdLst/>
              <a:ahLst/>
              <a:cxnLst/>
              <a:rect l="0" t="0" r="0" b="0"/>
              <a:pathLst>
                <a:path w="242276" h="374777">
                  <a:moveTo>
                    <a:pt x="104775" y="26743"/>
                  </a:moveTo>
                  <a:lnTo>
                    <a:pt x="104775" y="26743"/>
                  </a:lnTo>
                  <a:lnTo>
                    <a:pt x="87165" y="26743"/>
                  </a:lnTo>
                  <a:lnTo>
                    <a:pt x="86685" y="25685"/>
                  </a:lnTo>
                  <a:lnTo>
                    <a:pt x="86152" y="21686"/>
                  </a:lnTo>
                  <a:lnTo>
                    <a:pt x="94381" y="16382"/>
                  </a:lnTo>
                  <a:lnTo>
                    <a:pt x="130591" y="4353"/>
                  </a:lnTo>
                  <a:lnTo>
                    <a:pt x="171221" y="0"/>
                  </a:lnTo>
                  <a:lnTo>
                    <a:pt x="201603" y="3768"/>
                  </a:lnTo>
                  <a:lnTo>
                    <a:pt x="208486" y="8251"/>
                  </a:lnTo>
                  <a:lnTo>
                    <a:pt x="218955" y="21699"/>
                  </a:lnTo>
                  <a:lnTo>
                    <a:pt x="225742" y="47121"/>
                  </a:lnTo>
                  <a:lnTo>
                    <a:pt x="221685" y="65433"/>
                  </a:lnTo>
                  <a:lnTo>
                    <a:pt x="196998" y="110429"/>
                  </a:lnTo>
                  <a:lnTo>
                    <a:pt x="164148" y="149271"/>
                  </a:lnTo>
                  <a:lnTo>
                    <a:pt x="162913" y="154578"/>
                  </a:lnTo>
                  <a:lnTo>
                    <a:pt x="163642" y="156416"/>
                  </a:lnTo>
                  <a:lnTo>
                    <a:pt x="165186" y="157642"/>
                  </a:lnTo>
                  <a:lnTo>
                    <a:pt x="167274" y="158459"/>
                  </a:lnTo>
                  <a:lnTo>
                    <a:pt x="188800" y="174956"/>
                  </a:lnTo>
                  <a:lnTo>
                    <a:pt x="192542" y="176352"/>
                  </a:lnTo>
                  <a:lnTo>
                    <a:pt x="216940" y="193853"/>
                  </a:lnTo>
                  <a:lnTo>
                    <a:pt x="220827" y="195300"/>
                  </a:lnTo>
                  <a:lnTo>
                    <a:pt x="227967" y="202552"/>
                  </a:lnTo>
                  <a:lnTo>
                    <a:pt x="237938" y="221357"/>
                  </a:lnTo>
                  <a:lnTo>
                    <a:pt x="242275" y="236005"/>
                  </a:lnTo>
                  <a:lnTo>
                    <a:pt x="240675" y="246043"/>
                  </a:lnTo>
                  <a:lnTo>
                    <a:pt x="229966" y="275260"/>
                  </a:lnTo>
                  <a:lnTo>
                    <a:pt x="214423" y="294876"/>
                  </a:lnTo>
                  <a:lnTo>
                    <a:pt x="195354" y="307861"/>
                  </a:lnTo>
                  <a:lnTo>
                    <a:pt x="155358" y="327375"/>
                  </a:lnTo>
                  <a:lnTo>
                    <a:pt x="117999" y="346536"/>
                  </a:lnTo>
                  <a:lnTo>
                    <a:pt x="76931" y="362492"/>
                  </a:lnTo>
                  <a:lnTo>
                    <a:pt x="33815" y="374776"/>
                  </a:lnTo>
                  <a:lnTo>
                    <a:pt x="0" y="369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460"/>
          <p:cNvSpPr/>
          <p:nvPr>
            <p:custDataLst>
              <p:tags r:id="rId10"/>
            </p:custDataLst>
          </p:nvPr>
        </p:nvSpPr>
        <p:spPr>
          <a:xfrm>
            <a:off x="1698929" y="419653"/>
            <a:ext cx="177497" cy="605319"/>
          </a:xfrm>
          <a:custGeom>
            <a:avLst/>
            <a:gdLst/>
            <a:ahLst/>
            <a:cxnLst/>
            <a:rect l="0" t="0" r="0" b="0"/>
            <a:pathLst>
              <a:path w="177497" h="605319">
                <a:moveTo>
                  <a:pt x="129871" y="37547"/>
                </a:moveTo>
                <a:lnTo>
                  <a:pt x="129871" y="37547"/>
                </a:lnTo>
                <a:lnTo>
                  <a:pt x="129871" y="24290"/>
                </a:lnTo>
                <a:lnTo>
                  <a:pt x="127754" y="21300"/>
                </a:lnTo>
                <a:lnTo>
                  <a:pt x="103356" y="5748"/>
                </a:lnTo>
                <a:lnTo>
                  <a:pt x="80034" y="1314"/>
                </a:lnTo>
                <a:lnTo>
                  <a:pt x="47959" y="0"/>
                </a:lnTo>
                <a:lnTo>
                  <a:pt x="29613" y="5337"/>
                </a:lnTo>
                <a:lnTo>
                  <a:pt x="16520" y="13707"/>
                </a:lnTo>
                <a:lnTo>
                  <a:pt x="10701" y="20954"/>
                </a:lnTo>
                <a:lnTo>
                  <a:pt x="2369" y="36041"/>
                </a:lnTo>
                <a:lnTo>
                  <a:pt x="1478" y="41835"/>
                </a:lnTo>
                <a:lnTo>
                  <a:pt x="3310" y="53916"/>
                </a:lnTo>
                <a:lnTo>
                  <a:pt x="23586" y="89954"/>
                </a:lnTo>
                <a:lnTo>
                  <a:pt x="53864" y="131702"/>
                </a:lnTo>
                <a:lnTo>
                  <a:pt x="77472" y="177817"/>
                </a:lnTo>
                <a:lnTo>
                  <a:pt x="79773" y="208813"/>
                </a:lnTo>
                <a:lnTo>
                  <a:pt x="71605" y="251568"/>
                </a:lnTo>
                <a:lnTo>
                  <a:pt x="54744" y="286080"/>
                </a:lnTo>
                <a:lnTo>
                  <a:pt x="20915" y="333581"/>
                </a:lnTo>
                <a:lnTo>
                  <a:pt x="151" y="357316"/>
                </a:lnTo>
                <a:lnTo>
                  <a:pt x="0" y="360793"/>
                </a:lnTo>
                <a:lnTo>
                  <a:pt x="2653" y="370301"/>
                </a:lnTo>
                <a:lnTo>
                  <a:pt x="4843" y="373683"/>
                </a:lnTo>
                <a:lnTo>
                  <a:pt x="7360" y="375938"/>
                </a:lnTo>
                <a:lnTo>
                  <a:pt x="49806" y="398497"/>
                </a:lnTo>
                <a:lnTo>
                  <a:pt x="57245" y="415633"/>
                </a:lnTo>
                <a:lnTo>
                  <a:pt x="59493" y="437360"/>
                </a:lnTo>
                <a:lnTo>
                  <a:pt x="52312" y="480158"/>
                </a:lnTo>
                <a:lnTo>
                  <a:pt x="30013" y="523909"/>
                </a:lnTo>
                <a:lnTo>
                  <a:pt x="14088" y="551013"/>
                </a:lnTo>
                <a:lnTo>
                  <a:pt x="2049" y="586287"/>
                </a:lnTo>
                <a:lnTo>
                  <a:pt x="2323" y="591757"/>
                </a:lnTo>
                <a:lnTo>
                  <a:pt x="4622" y="596462"/>
                </a:lnTo>
                <a:lnTo>
                  <a:pt x="8272" y="600657"/>
                </a:lnTo>
                <a:lnTo>
                  <a:pt x="26438" y="605318"/>
                </a:lnTo>
                <a:lnTo>
                  <a:pt x="63594" y="605120"/>
                </a:lnTo>
                <a:lnTo>
                  <a:pt x="177496" y="5804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333"/>
          <p:cNvGrpSpPr/>
          <p:nvPr/>
        </p:nvGrpSpPr>
        <p:grpSpPr>
          <a:xfrm>
            <a:off x="666901" y="574376"/>
            <a:ext cx="695175" cy="482900"/>
            <a:chOff x="666901" y="574376"/>
            <a:chExt cx="695175" cy="482900"/>
          </a:xfrm>
        </p:grpSpPr>
        <p:sp>
          <p:nvSpPr>
            <p:cNvPr id="149" name="SMARTInkShape-1461"/>
            <p:cNvSpPr/>
            <p:nvPr>
              <p:custDataLst>
                <p:tags r:id="rId21"/>
              </p:custDataLst>
            </p:nvPr>
          </p:nvSpPr>
          <p:spPr>
            <a:xfrm>
              <a:off x="1168551" y="847725"/>
              <a:ext cx="193525" cy="55042"/>
            </a:xfrm>
            <a:custGeom>
              <a:avLst/>
              <a:gdLst/>
              <a:ahLst/>
              <a:cxnLst/>
              <a:rect l="0" t="0" r="0" b="0"/>
              <a:pathLst>
                <a:path w="193525" h="55042">
                  <a:moveTo>
                    <a:pt x="31599" y="28575"/>
                  </a:moveTo>
                  <a:lnTo>
                    <a:pt x="31599" y="28575"/>
                  </a:lnTo>
                  <a:lnTo>
                    <a:pt x="6710" y="52406"/>
                  </a:lnTo>
                  <a:lnTo>
                    <a:pt x="76" y="55041"/>
                  </a:lnTo>
                  <a:lnTo>
                    <a:pt x="0" y="54686"/>
                  </a:lnTo>
                  <a:lnTo>
                    <a:pt x="5561" y="51469"/>
                  </a:lnTo>
                  <a:lnTo>
                    <a:pt x="42644" y="47326"/>
                  </a:lnTo>
                  <a:lnTo>
                    <a:pt x="84731" y="39187"/>
                  </a:lnTo>
                  <a:lnTo>
                    <a:pt x="128598" y="24899"/>
                  </a:lnTo>
                  <a:lnTo>
                    <a:pt x="193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62"/>
            <p:cNvSpPr/>
            <p:nvPr>
              <p:custDataLst>
                <p:tags r:id="rId22"/>
              </p:custDataLst>
            </p:nvPr>
          </p:nvSpPr>
          <p:spPr>
            <a:xfrm>
              <a:off x="1143000" y="742950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37512"/>
                  </a:lnTo>
                  <a:lnTo>
                    <a:pt x="10779" y="34533"/>
                  </a:lnTo>
                  <a:lnTo>
                    <a:pt x="57106" y="24303"/>
                  </a:lnTo>
                  <a:lnTo>
                    <a:pt x="101947" y="12203"/>
                  </a:lnTo>
                  <a:lnTo>
                    <a:pt x="134276" y="7496"/>
                  </a:lnTo>
                  <a:lnTo>
                    <a:pt x="181863" y="148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63"/>
            <p:cNvSpPr/>
            <p:nvPr>
              <p:custDataLst>
                <p:tags r:id="rId23"/>
              </p:custDataLst>
            </p:nvPr>
          </p:nvSpPr>
          <p:spPr>
            <a:xfrm>
              <a:off x="666901" y="574376"/>
              <a:ext cx="254168" cy="482900"/>
            </a:xfrm>
            <a:custGeom>
              <a:avLst/>
              <a:gdLst/>
              <a:ahLst/>
              <a:cxnLst/>
              <a:rect l="0" t="0" r="0" b="0"/>
              <a:pathLst>
                <a:path w="254168" h="482900">
                  <a:moveTo>
                    <a:pt x="18899" y="159049"/>
                  </a:moveTo>
                  <a:lnTo>
                    <a:pt x="18899" y="159049"/>
                  </a:lnTo>
                  <a:lnTo>
                    <a:pt x="3711" y="116855"/>
                  </a:lnTo>
                  <a:lnTo>
                    <a:pt x="358" y="72785"/>
                  </a:lnTo>
                  <a:lnTo>
                    <a:pt x="0" y="49646"/>
                  </a:lnTo>
                  <a:lnTo>
                    <a:pt x="8383" y="33167"/>
                  </a:lnTo>
                  <a:lnTo>
                    <a:pt x="22692" y="17376"/>
                  </a:lnTo>
                  <a:lnTo>
                    <a:pt x="47539" y="3595"/>
                  </a:lnTo>
                  <a:lnTo>
                    <a:pt x="61967" y="0"/>
                  </a:lnTo>
                  <a:lnTo>
                    <a:pt x="109529" y="5578"/>
                  </a:lnTo>
                  <a:lnTo>
                    <a:pt x="143693" y="15100"/>
                  </a:lnTo>
                  <a:lnTo>
                    <a:pt x="169469" y="30437"/>
                  </a:lnTo>
                  <a:lnTo>
                    <a:pt x="214473" y="76238"/>
                  </a:lnTo>
                  <a:lnTo>
                    <a:pt x="234213" y="121333"/>
                  </a:lnTo>
                  <a:lnTo>
                    <a:pt x="247383" y="161947"/>
                  </a:lnTo>
                  <a:lnTo>
                    <a:pt x="254167" y="198008"/>
                  </a:lnTo>
                  <a:lnTo>
                    <a:pt x="253355" y="232681"/>
                  </a:lnTo>
                  <a:lnTo>
                    <a:pt x="243599" y="272842"/>
                  </a:lnTo>
                  <a:lnTo>
                    <a:pt x="230423" y="311349"/>
                  </a:lnTo>
                  <a:lnTo>
                    <a:pt x="211357" y="349529"/>
                  </a:lnTo>
                  <a:lnTo>
                    <a:pt x="192029" y="387645"/>
                  </a:lnTo>
                  <a:lnTo>
                    <a:pt x="154038" y="427734"/>
                  </a:lnTo>
                  <a:lnTo>
                    <a:pt x="140344" y="442506"/>
                  </a:lnTo>
                  <a:lnTo>
                    <a:pt x="100460" y="467437"/>
                  </a:lnTo>
                  <a:lnTo>
                    <a:pt x="74815" y="477847"/>
                  </a:lnTo>
                  <a:lnTo>
                    <a:pt x="37949" y="482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64"/>
            <p:cNvSpPr/>
            <p:nvPr>
              <p:custDataLst>
                <p:tags r:id="rId24"/>
              </p:custDataLst>
            </p:nvPr>
          </p:nvSpPr>
          <p:spPr>
            <a:xfrm>
              <a:off x="695325" y="638567"/>
              <a:ext cx="66676" cy="418709"/>
            </a:xfrm>
            <a:custGeom>
              <a:avLst/>
              <a:gdLst/>
              <a:ahLst/>
              <a:cxnLst/>
              <a:rect l="0" t="0" r="0" b="0"/>
              <a:pathLst>
                <a:path w="66676" h="4187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3257" y="39415"/>
                  </a:lnTo>
                  <a:lnTo>
                    <a:pt x="17334" y="81958"/>
                  </a:lnTo>
                  <a:lnTo>
                    <a:pt x="23598" y="119611"/>
                  </a:lnTo>
                  <a:lnTo>
                    <a:pt x="26363" y="152073"/>
                  </a:lnTo>
                  <a:lnTo>
                    <a:pt x="28650" y="186962"/>
                  </a:lnTo>
                  <a:lnTo>
                    <a:pt x="35888" y="228687"/>
                  </a:lnTo>
                  <a:lnTo>
                    <a:pt x="41703" y="265815"/>
                  </a:lnTo>
                  <a:lnTo>
                    <a:pt x="47815" y="301367"/>
                  </a:lnTo>
                  <a:lnTo>
                    <a:pt x="54384" y="348310"/>
                  </a:lnTo>
                  <a:lnTo>
                    <a:pt x="56604" y="391985"/>
                  </a:lnTo>
                  <a:lnTo>
                    <a:pt x="59729" y="404361"/>
                  </a:lnTo>
                  <a:lnTo>
                    <a:pt x="66675" y="41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1465"/>
          <p:cNvSpPr/>
          <p:nvPr>
            <p:custDataLst>
              <p:tags r:id="rId11"/>
            </p:custDataLst>
          </p:nvPr>
        </p:nvSpPr>
        <p:spPr>
          <a:xfrm>
            <a:off x="5410316" y="1440301"/>
            <a:ext cx="6724535" cy="1388622"/>
          </a:xfrm>
          <a:custGeom>
            <a:avLst/>
            <a:gdLst/>
            <a:ahLst/>
            <a:cxnLst/>
            <a:rect l="0" t="0" r="0" b="0"/>
            <a:pathLst>
              <a:path w="6724535" h="1388622">
                <a:moveTo>
                  <a:pt x="9409" y="1340999"/>
                </a:moveTo>
                <a:lnTo>
                  <a:pt x="9409" y="1340999"/>
                </a:lnTo>
                <a:lnTo>
                  <a:pt x="4353" y="1346055"/>
                </a:lnTo>
                <a:lnTo>
                  <a:pt x="2864" y="1346487"/>
                </a:lnTo>
                <a:lnTo>
                  <a:pt x="1870" y="1345716"/>
                </a:lnTo>
                <a:lnTo>
                  <a:pt x="276" y="1341931"/>
                </a:lnTo>
                <a:lnTo>
                  <a:pt x="0" y="1346331"/>
                </a:lnTo>
                <a:lnTo>
                  <a:pt x="1020" y="1347729"/>
                </a:lnTo>
                <a:lnTo>
                  <a:pt x="4975" y="1349282"/>
                </a:lnTo>
                <a:lnTo>
                  <a:pt x="22009" y="1353183"/>
                </a:lnTo>
                <a:lnTo>
                  <a:pt x="33000" y="1356997"/>
                </a:lnTo>
                <a:lnTo>
                  <a:pt x="79575" y="1359781"/>
                </a:lnTo>
                <a:lnTo>
                  <a:pt x="119217" y="1359970"/>
                </a:lnTo>
                <a:lnTo>
                  <a:pt x="159302" y="1360026"/>
                </a:lnTo>
                <a:lnTo>
                  <a:pt x="201048" y="1360042"/>
                </a:lnTo>
                <a:lnTo>
                  <a:pt x="247015" y="1360048"/>
                </a:lnTo>
                <a:lnTo>
                  <a:pt x="281170" y="1360048"/>
                </a:lnTo>
                <a:lnTo>
                  <a:pt x="321045" y="1360049"/>
                </a:lnTo>
                <a:lnTo>
                  <a:pt x="364918" y="1360049"/>
                </a:lnTo>
                <a:lnTo>
                  <a:pt x="403082" y="1360049"/>
                </a:lnTo>
                <a:lnTo>
                  <a:pt x="439786" y="1360049"/>
                </a:lnTo>
                <a:lnTo>
                  <a:pt x="480088" y="1360049"/>
                </a:lnTo>
                <a:lnTo>
                  <a:pt x="526577" y="1358991"/>
                </a:lnTo>
                <a:lnTo>
                  <a:pt x="567163" y="1353503"/>
                </a:lnTo>
                <a:lnTo>
                  <a:pt x="607057" y="1351407"/>
                </a:lnTo>
                <a:lnTo>
                  <a:pt x="650863" y="1350785"/>
                </a:lnTo>
                <a:lnTo>
                  <a:pt x="692182" y="1350602"/>
                </a:lnTo>
                <a:lnTo>
                  <a:pt x="737468" y="1350547"/>
                </a:lnTo>
                <a:lnTo>
                  <a:pt x="784402" y="1349473"/>
                </a:lnTo>
                <a:lnTo>
                  <a:pt x="831820" y="1343980"/>
                </a:lnTo>
                <a:lnTo>
                  <a:pt x="879385" y="1341882"/>
                </a:lnTo>
                <a:lnTo>
                  <a:pt x="926991" y="1341261"/>
                </a:lnTo>
                <a:lnTo>
                  <a:pt x="974611" y="1341077"/>
                </a:lnTo>
                <a:lnTo>
                  <a:pt x="1021176" y="1341022"/>
                </a:lnTo>
                <a:lnTo>
                  <a:pt x="1063313" y="1341006"/>
                </a:lnTo>
                <a:lnTo>
                  <a:pt x="1108842" y="1341001"/>
                </a:lnTo>
                <a:lnTo>
                  <a:pt x="1154787" y="1341000"/>
                </a:lnTo>
                <a:lnTo>
                  <a:pt x="1195682" y="1340999"/>
                </a:lnTo>
                <a:lnTo>
                  <a:pt x="1234610" y="1342057"/>
                </a:lnTo>
                <a:lnTo>
                  <a:pt x="1276131" y="1348603"/>
                </a:lnTo>
                <a:lnTo>
                  <a:pt x="1313583" y="1354256"/>
                </a:lnTo>
                <a:lnTo>
                  <a:pt x="1361149" y="1358333"/>
                </a:lnTo>
                <a:lnTo>
                  <a:pt x="1396997" y="1364597"/>
                </a:lnTo>
                <a:lnTo>
                  <a:pt x="1442897" y="1373155"/>
                </a:lnTo>
                <a:lnTo>
                  <a:pt x="1486994" y="1377925"/>
                </a:lnTo>
                <a:lnTo>
                  <a:pt x="1528630" y="1378867"/>
                </a:lnTo>
                <a:lnTo>
                  <a:pt x="1553865" y="1381853"/>
                </a:lnTo>
                <a:lnTo>
                  <a:pt x="1600950" y="1387287"/>
                </a:lnTo>
                <a:lnTo>
                  <a:pt x="1645732" y="1388228"/>
                </a:lnTo>
                <a:lnTo>
                  <a:pt x="1692004" y="1388546"/>
                </a:lnTo>
                <a:lnTo>
                  <a:pt x="1731091" y="1388609"/>
                </a:lnTo>
                <a:lnTo>
                  <a:pt x="1773658" y="1388621"/>
                </a:lnTo>
                <a:lnTo>
                  <a:pt x="1812170" y="1382077"/>
                </a:lnTo>
                <a:lnTo>
                  <a:pt x="1854600" y="1378923"/>
                </a:lnTo>
                <a:lnTo>
                  <a:pt x="1888886" y="1374435"/>
                </a:lnTo>
                <a:lnTo>
                  <a:pt x="1933774" y="1365958"/>
                </a:lnTo>
                <a:lnTo>
                  <a:pt x="1981382" y="1361216"/>
                </a:lnTo>
                <a:lnTo>
                  <a:pt x="2024329" y="1359337"/>
                </a:lnTo>
                <a:lnTo>
                  <a:pt x="2067392" y="1353605"/>
                </a:lnTo>
                <a:lnTo>
                  <a:pt x="2110982" y="1351133"/>
                </a:lnTo>
                <a:lnTo>
                  <a:pt x="2154439" y="1350644"/>
                </a:lnTo>
                <a:lnTo>
                  <a:pt x="2199673" y="1342943"/>
                </a:lnTo>
                <a:lnTo>
                  <a:pt x="2241055" y="1335343"/>
                </a:lnTo>
                <a:lnTo>
                  <a:pt x="2287377" y="1326594"/>
                </a:lnTo>
                <a:lnTo>
                  <a:pt x="2327248" y="1313800"/>
                </a:lnTo>
                <a:lnTo>
                  <a:pt x="2355068" y="1304569"/>
                </a:lnTo>
                <a:lnTo>
                  <a:pt x="2398798" y="1281239"/>
                </a:lnTo>
                <a:lnTo>
                  <a:pt x="2428349" y="1270729"/>
                </a:lnTo>
                <a:lnTo>
                  <a:pt x="2474213" y="1243159"/>
                </a:lnTo>
                <a:lnTo>
                  <a:pt x="2499396" y="1227442"/>
                </a:lnTo>
                <a:lnTo>
                  <a:pt x="2540882" y="1204517"/>
                </a:lnTo>
                <a:lnTo>
                  <a:pt x="2586273" y="1177227"/>
                </a:lnTo>
                <a:lnTo>
                  <a:pt x="2620444" y="1148765"/>
                </a:lnTo>
                <a:lnTo>
                  <a:pt x="2667359" y="1101453"/>
                </a:lnTo>
                <a:lnTo>
                  <a:pt x="2707186" y="1059344"/>
                </a:lnTo>
                <a:lnTo>
                  <a:pt x="2754740" y="1013904"/>
                </a:lnTo>
                <a:lnTo>
                  <a:pt x="2762060" y="1002194"/>
                </a:lnTo>
                <a:lnTo>
                  <a:pt x="2779601" y="985933"/>
                </a:lnTo>
                <a:lnTo>
                  <a:pt x="2813068" y="938730"/>
                </a:lnTo>
                <a:lnTo>
                  <a:pt x="2851339" y="894715"/>
                </a:lnTo>
                <a:lnTo>
                  <a:pt x="2886222" y="862816"/>
                </a:lnTo>
                <a:lnTo>
                  <a:pt x="2894857" y="850183"/>
                </a:lnTo>
                <a:lnTo>
                  <a:pt x="2920133" y="830997"/>
                </a:lnTo>
                <a:lnTo>
                  <a:pt x="2947472" y="818368"/>
                </a:lnTo>
                <a:lnTo>
                  <a:pt x="2994822" y="774833"/>
                </a:lnTo>
                <a:lnTo>
                  <a:pt x="3040751" y="730055"/>
                </a:lnTo>
                <a:lnTo>
                  <a:pt x="3081439" y="698678"/>
                </a:lnTo>
                <a:lnTo>
                  <a:pt x="3124740" y="671586"/>
                </a:lnTo>
                <a:lnTo>
                  <a:pt x="3169258" y="655719"/>
                </a:lnTo>
                <a:lnTo>
                  <a:pt x="3209011" y="647972"/>
                </a:lnTo>
                <a:lnTo>
                  <a:pt x="3247752" y="641071"/>
                </a:lnTo>
                <a:lnTo>
                  <a:pt x="3288644" y="623324"/>
                </a:lnTo>
                <a:lnTo>
                  <a:pt x="3335190" y="599331"/>
                </a:lnTo>
                <a:lnTo>
                  <a:pt x="3378641" y="572047"/>
                </a:lnTo>
                <a:lnTo>
                  <a:pt x="3416255" y="557282"/>
                </a:lnTo>
                <a:lnTo>
                  <a:pt x="3463752" y="536249"/>
                </a:lnTo>
                <a:lnTo>
                  <a:pt x="3507623" y="521441"/>
                </a:lnTo>
                <a:lnTo>
                  <a:pt x="3554917" y="510302"/>
                </a:lnTo>
                <a:lnTo>
                  <a:pt x="3597797" y="497813"/>
                </a:lnTo>
                <a:lnTo>
                  <a:pt x="3637932" y="481471"/>
                </a:lnTo>
                <a:lnTo>
                  <a:pt x="3685427" y="461603"/>
                </a:lnTo>
                <a:lnTo>
                  <a:pt x="3732869" y="438120"/>
                </a:lnTo>
                <a:lnTo>
                  <a:pt x="3774656" y="427058"/>
                </a:lnTo>
                <a:lnTo>
                  <a:pt x="3819787" y="413541"/>
                </a:lnTo>
                <a:lnTo>
                  <a:pt x="3865247" y="403019"/>
                </a:lnTo>
                <a:lnTo>
                  <a:pt x="3912682" y="393406"/>
                </a:lnTo>
                <a:lnTo>
                  <a:pt x="3957856" y="382922"/>
                </a:lnTo>
                <a:lnTo>
                  <a:pt x="4001265" y="374437"/>
                </a:lnTo>
                <a:lnTo>
                  <a:pt x="4039333" y="365871"/>
                </a:lnTo>
                <a:lnTo>
                  <a:pt x="4079070" y="356629"/>
                </a:lnTo>
                <a:lnTo>
                  <a:pt x="4117331" y="350571"/>
                </a:lnTo>
                <a:lnTo>
                  <a:pt x="4163459" y="340281"/>
                </a:lnTo>
                <a:lnTo>
                  <a:pt x="4203222" y="333113"/>
                </a:lnTo>
                <a:lnTo>
                  <a:pt x="4245582" y="321220"/>
                </a:lnTo>
                <a:lnTo>
                  <a:pt x="4283064" y="309005"/>
                </a:lnTo>
                <a:lnTo>
                  <a:pt x="4329115" y="289854"/>
                </a:lnTo>
                <a:lnTo>
                  <a:pt x="4366434" y="271961"/>
                </a:lnTo>
                <a:lnTo>
                  <a:pt x="4408889" y="253413"/>
                </a:lnTo>
                <a:lnTo>
                  <a:pt x="4449904" y="243827"/>
                </a:lnTo>
                <a:lnTo>
                  <a:pt x="4489381" y="237117"/>
                </a:lnTo>
                <a:lnTo>
                  <a:pt x="4527717" y="236300"/>
                </a:lnTo>
                <a:lnTo>
                  <a:pt x="4570685" y="231082"/>
                </a:lnTo>
                <a:lnTo>
                  <a:pt x="4615234" y="219860"/>
                </a:lnTo>
                <a:lnTo>
                  <a:pt x="4652257" y="207452"/>
                </a:lnTo>
                <a:lnTo>
                  <a:pt x="4699708" y="194810"/>
                </a:lnTo>
                <a:lnTo>
                  <a:pt x="4745496" y="180829"/>
                </a:lnTo>
                <a:lnTo>
                  <a:pt x="4791384" y="176200"/>
                </a:lnTo>
                <a:lnTo>
                  <a:pt x="4834740" y="159658"/>
                </a:lnTo>
                <a:lnTo>
                  <a:pt x="4860375" y="150302"/>
                </a:lnTo>
                <a:lnTo>
                  <a:pt x="4883140" y="140828"/>
                </a:lnTo>
                <a:lnTo>
                  <a:pt x="4923704" y="123088"/>
                </a:lnTo>
                <a:lnTo>
                  <a:pt x="4967777" y="114410"/>
                </a:lnTo>
                <a:lnTo>
                  <a:pt x="5011507" y="112461"/>
                </a:lnTo>
                <a:lnTo>
                  <a:pt x="5057995" y="112281"/>
                </a:lnTo>
                <a:lnTo>
                  <a:pt x="5097057" y="94375"/>
                </a:lnTo>
                <a:lnTo>
                  <a:pt x="5142497" y="77501"/>
                </a:lnTo>
                <a:lnTo>
                  <a:pt x="5187887" y="61494"/>
                </a:lnTo>
                <a:lnTo>
                  <a:pt x="5228772" y="57011"/>
                </a:lnTo>
                <a:lnTo>
                  <a:pt x="5270356" y="55497"/>
                </a:lnTo>
                <a:lnTo>
                  <a:pt x="5310240" y="55234"/>
                </a:lnTo>
                <a:lnTo>
                  <a:pt x="5348280" y="55157"/>
                </a:lnTo>
                <a:lnTo>
                  <a:pt x="5395759" y="52308"/>
                </a:lnTo>
                <a:lnTo>
                  <a:pt x="5437237" y="47587"/>
                </a:lnTo>
                <a:lnTo>
                  <a:pt x="5479065" y="45992"/>
                </a:lnTo>
                <a:lnTo>
                  <a:pt x="5516130" y="45715"/>
                </a:lnTo>
                <a:lnTo>
                  <a:pt x="5556423" y="39076"/>
                </a:lnTo>
                <a:lnTo>
                  <a:pt x="5597142" y="35905"/>
                </a:lnTo>
                <a:lnTo>
                  <a:pt x="5640603" y="29792"/>
                </a:lnTo>
                <a:lnTo>
                  <a:pt x="5676648" y="26451"/>
                </a:lnTo>
                <a:lnTo>
                  <a:pt x="5718843" y="20288"/>
                </a:lnTo>
                <a:lnTo>
                  <a:pt x="5758624" y="16933"/>
                </a:lnTo>
                <a:lnTo>
                  <a:pt x="5804351" y="9676"/>
                </a:lnTo>
                <a:lnTo>
                  <a:pt x="5849785" y="1240"/>
                </a:lnTo>
                <a:lnTo>
                  <a:pt x="5883500" y="0"/>
                </a:lnTo>
                <a:lnTo>
                  <a:pt x="5930143" y="7760"/>
                </a:lnTo>
                <a:lnTo>
                  <a:pt x="5972810" y="20651"/>
                </a:lnTo>
                <a:lnTo>
                  <a:pt x="6011365" y="25384"/>
                </a:lnTo>
                <a:lnTo>
                  <a:pt x="6053004" y="26319"/>
                </a:lnTo>
                <a:lnTo>
                  <a:pt x="6086709" y="26481"/>
                </a:lnTo>
                <a:lnTo>
                  <a:pt x="6134087" y="26529"/>
                </a:lnTo>
                <a:lnTo>
                  <a:pt x="6167897" y="27598"/>
                </a:lnTo>
                <a:lnTo>
                  <a:pt x="6207617" y="31602"/>
                </a:lnTo>
                <a:lnTo>
                  <a:pt x="6241498" y="34086"/>
                </a:lnTo>
                <a:lnTo>
                  <a:pt x="6281551" y="38307"/>
                </a:lnTo>
                <a:lnTo>
                  <a:pt x="6328585" y="44158"/>
                </a:lnTo>
                <a:lnTo>
                  <a:pt x="6371089" y="50229"/>
                </a:lnTo>
                <a:lnTo>
                  <a:pt x="6412141" y="58730"/>
                </a:lnTo>
                <a:lnTo>
                  <a:pt x="6443877" y="64841"/>
                </a:lnTo>
                <a:lnTo>
                  <a:pt x="6478090" y="71084"/>
                </a:lnTo>
                <a:lnTo>
                  <a:pt x="6510932" y="77387"/>
                </a:lnTo>
                <a:lnTo>
                  <a:pt x="6545992" y="80894"/>
                </a:lnTo>
                <a:lnTo>
                  <a:pt x="6582740" y="84569"/>
                </a:lnTo>
                <a:lnTo>
                  <a:pt x="6620239" y="93258"/>
                </a:lnTo>
                <a:lnTo>
                  <a:pt x="6660894" y="98531"/>
                </a:lnTo>
                <a:lnTo>
                  <a:pt x="6724534" y="1027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1466"/>
          <p:cNvSpPr/>
          <p:nvPr>
            <p:custDataLst>
              <p:tags r:id="rId12"/>
            </p:custDataLst>
          </p:nvPr>
        </p:nvSpPr>
        <p:spPr>
          <a:xfrm>
            <a:off x="9198179" y="2926559"/>
            <a:ext cx="76899" cy="62184"/>
          </a:xfrm>
          <a:custGeom>
            <a:avLst/>
            <a:gdLst/>
            <a:ahLst/>
            <a:cxnLst/>
            <a:rect l="0" t="0" r="0" b="0"/>
            <a:pathLst>
              <a:path w="76899" h="62184">
                <a:moveTo>
                  <a:pt x="12496" y="35716"/>
                </a:moveTo>
                <a:lnTo>
                  <a:pt x="12496" y="35716"/>
                </a:lnTo>
                <a:lnTo>
                  <a:pt x="25753" y="57175"/>
                </a:lnTo>
                <a:lnTo>
                  <a:pt x="31793" y="61128"/>
                </a:lnTo>
                <a:lnTo>
                  <a:pt x="34886" y="62183"/>
                </a:lnTo>
                <a:lnTo>
                  <a:pt x="38005" y="61827"/>
                </a:lnTo>
                <a:lnTo>
                  <a:pt x="58841" y="50848"/>
                </a:lnTo>
                <a:lnTo>
                  <a:pt x="67667" y="42089"/>
                </a:lnTo>
                <a:lnTo>
                  <a:pt x="74057" y="31140"/>
                </a:lnTo>
                <a:lnTo>
                  <a:pt x="76898" y="19218"/>
                </a:lnTo>
                <a:lnTo>
                  <a:pt x="75339" y="9686"/>
                </a:lnTo>
                <a:lnTo>
                  <a:pt x="73441" y="5663"/>
                </a:lnTo>
                <a:lnTo>
                  <a:pt x="70059" y="2981"/>
                </a:lnTo>
                <a:lnTo>
                  <a:pt x="60657" y="0"/>
                </a:lnTo>
                <a:lnTo>
                  <a:pt x="38408" y="3379"/>
                </a:lnTo>
                <a:lnTo>
                  <a:pt x="21819" y="11083"/>
                </a:lnTo>
                <a:lnTo>
                  <a:pt x="10202" y="25125"/>
                </a:lnTo>
                <a:lnTo>
                  <a:pt x="6186" y="36653"/>
                </a:lnTo>
                <a:lnTo>
                  <a:pt x="5114" y="42691"/>
                </a:lnTo>
                <a:lnTo>
                  <a:pt x="6516" y="46716"/>
                </a:lnTo>
                <a:lnTo>
                  <a:pt x="9568" y="49399"/>
                </a:lnTo>
                <a:lnTo>
                  <a:pt x="29674" y="58762"/>
                </a:lnTo>
                <a:lnTo>
                  <a:pt x="34532" y="59547"/>
                </a:lnTo>
                <a:lnTo>
                  <a:pt x="42751" y="57596"/>
                </a:lnTo>
                <a:lnTo>
                  <a:pt x="49932" y="50379"/>
                </a:lnTo>
                <a:lnTo>
                  <a:pt x="55592" y="41175"/>
                </a:lnTo>
                <a:lnTo>
                  <a:pt x="58109" y="33556"/>
                </a:lnTo>
                <a:lnTo>
                  <a:pt x="57721" y="30043"/>
                </a:lnTo>
                <a:lnTo>
                  <a:pt x="54469" y="23317"/>
                </a:lnTo>
                <a:lnTo>
                  <a:pt x="50003" y="21100"/>
                </a:lnTo>
                <a:lnTo>
                  <a:pt x="16220" y="17250"/>
                </a:lnTo>
                <a:lnTo>
                  <a:pt x="6037" y="19748"/>
                </a:lnTo>
                <a:lnTo>
                  <a:pt x="1840" y="21896"/>
                </a:lnTo>
                <a:lnTo>
                  <a:pt x="101" y="24386"/>
                </a:lnTo>
                <a:lnTo>
                  <a:pt x="0" y="27104"/>
                </a:lnTo>
                <a:lnTo>
                  <a:pt x="2708" y="32947"/>
                </a:lnTo>
                <a:lnTo>
                  <a:pt x="7440" y="39072"/>
                </a:lnTo>
                <a:lnTo>
                  <a:pt x="15894" y="42499"/>
                </a:lnTo>
                <a:lnTo>
                  <a:pt x="38567" y="44699"/>
                </a:lnTo>
                <a:lnTo>
                  <a:pt x="48072" y="42178"/>
                </a:lnTo>
                <a:lnTo>
                  <a:pt x="62797" y="31936"/>
                </a:lnTo>
                <a:lnTo>
                  <a:pt x="64022" y="28963"/>
                </a:lnTo>
                <a:lnTo>
                  <a:pt x="63780" y="25922"/>
                </a:lnTo>
                <a:lnTo>
                  <a:pt x="62560" y="22837"/>
                </a:lnTo>
                <a:lnTo>
                  <a:pt x="60689" y="20780"/>
                </a:lnTo>
                <a:lnTo>
                  <a:pt x="55787" y="18495"/>
                </a:lnTo>
                <a:lnTo>
                  <a:pt x="52998" y="18943"/>
                </a:lnTo>
                <a:lnTo>
                  <a:pt x="40918" y="24446"/>
                </a:lnTo>
                <a:lnTo>
                  <a:pt x="37794" y="25028"/>
                </a:lnTo>
                <a:lnTo>
                  <a:pt x="35711" y="26474"/>
                </a:lnTo>
                <a:lnTo>
                  <a:pt x="34323" y="28496"/>
                </a:lnTo>
                <a:lnTo>
                  <a:pt x="33398" y="30903"/>
                </a:lnTo>
                <a:lnTo>
                  <a:pt x="33838" y="33566"/>
                </a:lnTo>
                <a:lnTo>
                  <a:pt x="50596" y="452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336"/>
          <p:cNvGrpSpPr/>
          <p:nvPr/>
        </p:nvGrpSpPr>
        <p:grpSpPr>
          <a:xfrm>
            <a:off x="9144115" y="1717035"/>
            <a:ext cx="66561" cy="140341"/>
            <a:chOff x="9144115" y="1717035"/>
            <a:chExt cx="66561" cy="140341"/>
          </a:xfrm>
        </p:grpSpPr>
        <p:sp>
          <p:nvSpPr>
            <p:cNvPr id="156" name="SMARTInkShape-1467"/>
            <p:cNvSpPr/>
            <p:nvPr>
              <p:custDataLst>
                <p:tags r:id="rId18"/>
              </p:custDataLst>
            </p:nvPr>
          </p:nvSpPr>
          <p:spPr>
            <a:xfrm>
              <a:off x="9144115" y="1819307"/>
              <a:ext cx="56469" cy="38069"/>
            </a:xfrm>
            <a:custGeom>
              <a:avLst/>
              <a:gdLst/>
              <a:ahLst/>
              <a:cxnLst/>
              <a:rect l="0" t="0" r="0" b="0"/>
              <a:pathLst>
                <a:path w="56469" h="38069">
                  <a:moveTo>
                    <a:pt x="9410" y="9493"/>
                  </a:moveTo>
                  <a:lnTo>
                    <a:pt x="9410" y="9493"/>
                  </a:lnTo>
                  <a:lnTo>
                    <a:pt x="276" y="360"/>
                  </a:lnTo>
                  <a:lnTo>
                    <a:pt x="0" y="5141"/>
                  </a:lnTo>
                  <a:lnTo>
                    <a:pt x="1021" y="6591"/>
                  </a:lnTo>
                  <a:lnTo>
                    <a:pt x="2758" y="7558"/>
                  </a:lnTo>
                  <a:lnTo>
                    <a:pt x="4975" y="8203"/>
                  </a:lnTo>
                  <a:lnTo>
                    <a:pt x="50583" y="74"/>
                  </a:lnTo>
                  <a:lnTo>
                    <a:pt x="55123" y="0"/>
                  </a:lnTo>
                  <a:lnTo>
                    <a:pt x="55760" y="1047"/>
                  </a:lnTo>
                  <a:lnTo>
                    <a:pt x="56468" y="5034"/>
                  </a:lnTo>
                  <a:lnTo>
                    <a:pt x="53960" y="10333"/>
                  </a:lnTo>
                  <a:lnTo>
                    <a:pt x="28460" y="38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68"/>
            <p:cNvSpPr/>
            <p:nvPr>
              <p:custDataLst>
                <p:tags r:id="rId19"/>
              </p:custDataLst>
            </p:nvPr>
          </p:nvSpPr>
          <p:spPr>
            <a:xfrm>
              <a:off x="9182100" y="1734874"/>
              <a:ext cx="19051" cy="112977"/>
            </a:xfrm>
            <a:custGeom>
              <a:avLst/>
              <a:gdLst/>
              <a:ahLst/>
              <a:cxnLst/>
              <a:rect l="0" t="0" r="0" b="0"/>
              <a:pathLst>
                <a:path w="19051" h="112977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17992" y="1655"/>
                  </a:lnTo>
                  <a:lnTo>
                    <a:pt x="16228" y="662"/>
                  </a:lnTo>
                  <a:lnTo>
                    <a:pt x="13993" y="0"/>
                  </a:lnTo>
                  <a:lnTo>
                    <a:pt x="12504" y="617"/>
                  </a:lnTo>
                  <a:lnTo>
                    <a:pt x="11510" y="2087"/>
                  </a:lnTo>
                  <a:lnTo>
                    <a:pt x="10406" y="7600"/>
                  </a:lnTo>
                  <a:lnTo>
                    <a:pt x="9577" y="51354"/>
                  </a:lnTo>
                  <a:lnTo>
                    <a:pt x="8474" y="85263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69"/>
            <p:cNvSpPr/>
            <p:nvPr>
              <p:custDataLst>
                <p:tags r:id="rId20"/>
              </p:custDataLst>
            </p:nvPr>
          </p:nvSpPr>
          <p:spPr>
            <a:xfrm>
              <a:off x="9145715" y="1717035"/>
              <a:ext cx="64961" cy="83191"/>
            </a:xfrm>
            <a:custGeom>
              <a:avLst/>
              <a:gdLst/>
              <a:ahLst/>
              <a:cxnLst/>
              <a:rect l="0" t="0" r="0" b="0"/>
              <a:pathLst>
                <a:path w="64961" h="83191">
                  <a:moveTo>
                    <a:pt x="17335" y="45090"/>
                  </a:moveTo>
                  <a:lnTo>
                    <a:pt x="17335" y="45090"/>
                  </a:lnTo>
                  <a:lnTo>
                    <a:pt x="17335" y="35681"/>
                  </a:lnTo>
                  <a:lnTo>
                    <a:pt x="17335" y="48833"/>
                  </a:lnTo>
                  <a:lnTo>
                    <a:pt x="12278" y="63015"/>
                  </a:lnTo>
                  <a:lnTo>
                    <a:pt x="0" y="80931"/>
                  </a:lnTo>
                  <a:lnTo>
                    <a:pt x="3851" y="77464"/>
                  </a:lnTo>
                  <a:lnTo>
                    <a:pt x="14632" y="58149"/>
                  </a:lnTo>
                  <a:lnTo>
                    <a:pt x="32193" y="15127"/>
                  </a:lnTo>
                  <a:lnTo>
                    <a:pt x="34522" y="6020"/>
                  </a:lnTo>
                  <a:lnTo>
                    <a:pt x="36201" y="3168"/>
                  </a:lnTo>
                  <a:lnTo>
                    <a:pt x="38379" y="1267"/>
                  </a:lnTo>
                  <a:lnTo>
                    <a:pt x="40889" y="0"/>
                  </a:lnTo>
                  <a:lnTo>
                    <a:pt x="42562" y="1272"/>
                  </a:lnTo>
                  <a:lnTo>
                    <a:pt x="53253" y="36159"/>
                  </a:lnTo>
                  <a:lnTo>
                    <a:pt x="57611" y="54791"/>
                  </a:lnTo>
                  <a:lnTo>
                    <a:pt x="63992" y="72238"/>
                  </a:lnTo>
                  <a:lnTo>
                    <a:pt x="64960" y="8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1470"/>
          <p:cNvSpPr/>
          <p:nvPr>
            <p:custDataLst>
              <p:tags r:id="rId13"/>
            </p:custDataLst>
          </p:nvPr>
        </p:nvSpPr>
        <p:spPr>
          <a:xfrm>
            <a:off x="10508949" y="2985801"/>
            <a:ext cx="42520" cy="42573"/>
          </a:xfrm>
          <a:custGeom>
            <a:avLst/>
            <a:gdLst/>
            <a:ahLst/>
            <a:cxnLst/>
            <a:rect l="0" t="0" r="0" b="0"/>
            <a:pathLst>
              <a:path w="42520" h="42573">
                <a:moveTo>
                  <a:pt x="16176" y="5049"/>
                </a:moveTo>
                <a:lnTo>
                  <a:pt x="16176" y="5049"/>
                </a:lnTo>
                <a:lnTo>
                  <a:pt x="8638" y="22949"/>
                </a:lnTo>
                <a:lnTo>
                  <a:pt x="6766" y="41200"/>
                </a:lnTo>
                <a:lnTo>
                  <a:pt x="7787" y="41850"/>
                </a:lnTo>
                <a:lnTo>
                  <a:pt x="11741" y="42572"/>
                </a:lnTo>
                <a:lnTo>
                  <a:pt x="13219" y="41706"/>
                </a:lnTo>
                <a:lnTo>
                  <a:pt x="14205" y="40070"/>
                </a:lnTo>
                <a:lnTo>
                  <a:pt x="14862" y="37921"/>
                </a:lnTo>
                <a:lnTo>
                  <a:pt x="31081" y="16290"/>
                </a:lnTo>
                <a:lnTo>
                  <a:pt x="34407" y="7270"/>
                </a:lnTo>
                <a:lnTo>
                  <a:pt x="29218" y="3213"/>
                </a:lnTo>
                <a:lnTo>
                  <a:pt x="24871" y="650"/>
                </a:lnTo>
                <a:lnTo>
                  <a:pt x="21973" y="0"/>
                </a:lnTo>
                <a:lnTo>
                  <a:pt x="20042" y="624"/>
                </a:lnTo>
                <a:lnTo>
                  <a:pt x="18753" y="2099"/>
                </a:lnTo>
                <a:lnTo>
                  <a:pt x="3593" y="12071"/>
                </a:lnTo>
                <a:lnTo>
                  <a:pt x="0" y="18047"/>
                </a:lnTo>
                <a:lnTo>
                  <a:pt x="100" y="21123"/>
                </a:lnTo>
                <a:lnTo>
                  <a:pt x="5581" y="31768"/>
                </a:lnTo>
                <a:lnTo>
                  <a:pt x="8997" y="32799"/>
                </a:lnTo>
                <a:lnTo>
                  <a:pt x="11391" y="33074"/>
                </a:lnTo>
                <a:lnTo>
                  <a:pt x="24872" y="28405"/>
                </a:lnTo>
                <a:lnTo>
                  <a:pt x="37214" y="20318"/>
                </a:lnTo>
                <a:lnTo>
                  <a:pt x="41402" y="14305"/>
                </a:lnTo>
                <a:lnTo>
                  <a:pt x="42519" y="11220"/>
                </a:lnTo>
                <a:lnTo>
                  <a:pt x="42205" y="9163"/>
                </a:lnTo>
                <a:lnTo>
                  <a:pt x="40937" y="7792"/>
                </a:lnTo>
                <a:lnTo>
                  <a:pt x="36705" y="6268"/>
                </a:lnTo>
                <a:lnTo>
                  <a:pt x="31298" y="5591"/>
                </a:lnTo>
                <a:lnTo>
                  <a:pt x="28373" y="7527"/>
                </a:lnTo>
                <a:lnTo>
                  <a:pt x="19202" y="18248"/>
                </a:lnTo>
                <a:lnTo>
                  <a:pt x="6651" y="24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338"/>
          <p:cNvGrpSpPr/>
          <p:nvPr/>
        </p:nvGrpSpPr>
        <p:grpSpPr>
          <a:xfrm>
            <a:off x="10491062" y="1374053"/>
            <a:ext cx="91214" cy="149948"/>
            <a:chOff x="10491062" y="1374053"/>
            <a:chExt cx="91214" cy="149948"/>
          </a:xfrm>
        </p:grpSpPr>
        <p:sp>
          <p:nvSpPr>
            <p:cNvPr id="161" name="SMARTInkShape-1471"/>
            <p:cNvSpPr/>
            <p:nvPr>
              <p:custDataLst>
                <p:tags r:id="rId14"/>
              </p:custDataLst>
            </p:nvPr>
          </p:nvSpPr>
          <p:spPr>
            <a:xfrm>
              <a:off x="10506075" y="1476375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29725" y="20722"/>
                  </a:lnTo>
                  <a:lnTo>
                    <a:pt x="21677" y="314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72"/>
            <p:cNvSpPr/>
            <p:nvPr>
              <p:custDataLst>
                <p:tags r:id="rId15"/>
              </p:custDataLst>
            </p:nvPr>
          </p:nvSpPr>
          <p:spPr>
            <a:xfrm>
              <a:off x="10491062" y="1466850"/>
              <a:ext cx="53114" cy="19051"/>
            </a:xfrm>
            <a:custGeom>
              <a:avLst/>
              <a:gdLst/>
              <a:ahLst/>
              <a:cxnLst/>
              <a:rect l="0" t="0" r="0" b="0"/>
              <a:pathLst>
                <a:path w="53114" h="190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3392" y="1058"/>
                  </a:lnTo>
                  <a:lnTo>
                    <a:pt x="5925" y="7604"/>
                  </a:lnTo>
                  <a:lnTo>
                    <a:pt x="10268" y="13257"/>
                  </a:lnTo>
                  <a:lnTo>
                    <a:pt x="15726" y="16475"/>
                  </a:lnTo>
                  <a:lnTo>
                    <a:pt x="27853" y="18542"/>
                  </a:lnTo>
                  <a:lnTo>
                    <a:pt x="5311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73"/>
            <p:cNvSpPr/>
            <p:nvPr>
              <p:custDataLst>
                <p:tags r:id="rId16"/>
              </p:custDataLst>
            </p:nvPr>
          </p:nvSpPr>
          <p:spPr>
            <a:xfrm>
              <a:off x="10544175" y="1400175"/>
              <a:ext cx="5489" cy="123826"/>
            </a:xfrm>
            <a:custGeom>
              <a:avLst/>
              <a:gdLst/>
              <a:ahLst/>
              <a:cxnLst/>
              <a:rect l="0" t="0" r="0" b="0"/>
              <a:pathLst>
                <a:path w="5489" h="123826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5488" y="7646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74"/>
            <p:cNvSpPr/>
            <p:nvPr>
              <p:custDataLst>
                <p:tags r:id="rId17"/>
              </p:custDataLst>
            </p:nvPr>
          </p:nvSpPr>
          <p:spPr>
            <a:xfrm>
              <a:off x="10515635" y="1374053"/>
              <a:ext cx="66641" cy="80922"/>
            </a:xfrm>
            <a:custGeom>
              <a:avLst/>
              <a:gdLst/>
              <a:ahLst/>
              <a:cxnLst/>
              <a:rect l="0" t="0" r="0" b="0"/>
              <a:pathLst>
                <a:path w="66641" h="80922">
                  <a:moveTo>
                    <a:pt x="9490" y="35647"/>
                  </a:moveTo>
                  <a:lnTo>
                    <a:pt x="9490" y="35647"/>
                  </a:lnTo>
                  <a:lnTo>
                    <a:pt x="9490" y="27446"/>
                  </a:lnTo>
                  <a:lnTo>
                    <a:pt x="9490" y="34439"/>
                  </a:lnTo>
                  <a:lnTo>
                    <a:pt x="1952" y="56210"/>
                  </a:lnTo>
                  <a:lnTo>
                    <a:pt x="80" y="80921"/>
                  </a:lnTo>
                  <a:lnTo>
                    <a:pt x="0" y="77519"/>
                  </a:lnTo>
                  <a:lnTo>
                    <a:pt x="9667" y="32832"/>
                  </a:lnTo>
                  <a:lnTo>
                    <a:pt x="16832" y="14587"/>
                  </a:lnTo>
                  <a:lnTo>
                    <a:pt x="26789" y="0"/>
                  </a:lnTo>
                  <a:lnTo>
                    <a:pt x="28431" y="1299"/>
                  </a:lnTo>
                  <a:lnTo>
                    <a:pt x="52486" y="33416"/>
                  </a:lnTo>
                  <a:lnTo>
                    <a:pt x="56114" y="41006"/>
                  </a:lnTo>
                  <a:lnTo>
                    <a:pt x="63052" y="51228"/>
                  </a:lnTo>
                  <a:lnTo>
                    <a:pt x="66640" y="6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8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SMARTInkShape-Group339"/>
          <p:cNvGrpSpPr/>
          <p:nvPr/>
        </p:nvGrpSpPr>
        <p:grpSpPr>
          <a:xfrm>
            <a:off x="811341" y="258447"/>
            <a:ext cx="968558" cy="846454"/>
            <a:chOff x="811341" y="258447"/>
            <a:chExt cx="968558" cy="846454"/>
          </a:xfrm>
        </p:grpSpPr>
        <p:sp>
          <p:nvSpPr>
            <p:cNvPr id="474" name="SMARTInkShape-1475"/>
            <p:cNvSpPr/>
            <p:nvPr>
              <p:custDataLst>
                <p:tags r:id="rId198"/>
              </p:custDataLst>
            </p:nvPr>
          </p:nvSpPr>
          <p:spPr>
            <a:xfrm>
              <a:off x="952514" y="258447"/>
              <a:ext cx="152387" cy="198754"/>
            </a:xfrm>
            <a:custGeom>
              <a:avLst/>
              <a:gdLst/>
              <a:ahLst/>
              <a:cxnLst/>
              <a:rect l="0" t="0" r="0" b="0"/>
              <a:pathLst>
                <a:path w="152387" h="198754">
                  <a:moveTo>
                    <a:pt x="47611" y="55878"/>
                  </a:moveTo>
                  <a:lnTo>
                    <a:pt x="47611" y="55878"/>
                  </a:lnTo>
                  <a:lnTo>
                    <a:pt x="42554" y="55878"/>
                  </a:lnTo>
                  <a:lnTo>
                    <a:pt x="41065" y="56936"/>
                  </a:lnTo>
                  <a:lnTo>
                    <a:pt x="40072" y="58700"/>
                  </a:lnTo>
                  <a:lnTo>
                    <a:pt x="24863" y="105991"/>
                  </a:lnTo>
                  <a:lnTo>
                    <a:pt x="9442" y="145811"/>
                  </a:lnTo>
                  <a:lnTo>
                    <a:pt x="4189" y="156173"/>
                  </a:lnTo>
                  <a:lnTo>
                    <a:pt x="539" y="176186"/>
                  </a:lnTo>
                  <a:lnTo>
                    <a:pt x="355" y="176300"/>
                  </a:lnTo>
                  <a:lnTo>
                    <a:pt x="0" y="143964"/>
                  </a:lnTo>
                  <a:lnTo>
                    <a:pt x="7527" y="97843"/>
                  </a:lnTo>
                  <a:lnTo>
                    <a:pt x="14176" y="64285"/>
                  </a:lnTo>
                  <a:lnTo>
                    <a:pt x="36296" y="20453"/>
                  </a:lnTo>
                  <a:lnTo>
                    <a:pt x="46949" y="0"/>
                  </a:lnTo>
                  <a:lnTo>
                    <a:pt x="50139" y="2115"/>
                  </a:lnTo>
                  <a:lnTo>
                    <a:pt x="52471" y="4161"/>
                  </a:lnTo>
                  <a:lnTo>
                    <a:pt x="75041" y="47666"/>
                  </a:lnTo>
                  <a:lnTo>
                    <a:pt x="94667" y="91329"/>
                  </a:lnTo>
                  <a:lnTo>
                    <a:pt x="112094" y="132983"/>
                  </a:lnTo>
                  <a:lnTo>
                    <a:pt x="135177" y="174766"/>
                  </a:lnTo>
                  <a:lnTo>
                    <a:pt x="152386" y="19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476"/>
            <p:cNvSpPr/>
            <p:nvPr>
              <p:custDataLst>
                <p:tags r:id="rId199"/>
              </p:custDataLst>
            </p:nvPr>
          </p:nvSpPr>
          <p:spPr>
            <a:xfrm>
              <a:off x="1638300" y="659726"/>
              <a:ext cx="141599" cy="368975"/>
            </a:xfrm>
            <a:custGeom>
              <a:avLst/>
              <a:gdLst/>
              <a:ahLst/>
              <a:cxnLst/>
              <a:rect l="0" t="0" r="0" b="0"/>
              <a:pathLst>
                <a:path w="141599" h="368975">
                  <a:moveTo>
                    <a:pt x="66675" y="35599"/>
                  </a:moveTo>
                  <a:lnTo>
                    <a:pt x="66675" y="35599"/>
                  </a:lnTo>
                  <a:lnTo>
                    <a:pt x="77036" y="10160"/>
                  </a:lnTo>
                  <a:lnTo>
                    <a:pt x="82922" y="3126"/>
                  </a:lnTo>
                  <a:lnTo>
                    <a:pt x="89065" y="0"/>
                  </a:lnTo>
                  <a:lnTo>
                    <a:pt x="98146" y="1433"/>
                  </a:lnTo>
                  <a:lnTo>
                    <a:pt x="103531" y="3296"/>
                  </a:lnTo>
                  <a:lnTo>
                    <a:pt x="112336" y="16656"/>
                  </a:lnTo>
                  <a:lnTo>
                    <a:pt x="126612" y="59727"/>
                  </a:lnTo>
                  <a:lnTo>
                    <a:pt x="138565" y="104571"/>
                  </a:lnTo>
                  <a:lnTo>
                    <a:pt x="141598" y="150227"/>
                  </a:lnTo>
                  <a:lnTo>
                    <a:pt x="139800" y="195707"/>
                  </a:lnTo>
                  <a:lnTo>
                    <a:pt x="129568" y="235265"/>
                  </a:lnTo>
                  <a:lnTo>
                    <a:pt x="116297" y="272595"/>
                  </a:lnTo>
                  <a:lnTo>
                    <a:pt x="99252" y="294674"/>
                  </a:lnTo>
                  <a:lnTo>
                    <a:pt x="62762" y="326742"/>
                  </a:lnTo>
                  <a:lnTo>
                    <a:pt x="30238" y="352580"/>
                  </a:lnTo>
                  <a:lnTo>
                    <a:pt x="0" y="368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477"/>
            <p:cNvSpPr/>
            <p:nvPr>
              <p:custDataLst>
                <p:tags r:id="rId200"/>
              </p:custDataLst>
            </p:nvPr>
          </p:nvSpPr>
          <p:spPr>
            <a:xfrm>
              <a:off x="1407060" y="763324"/>
              <a:ext cx="221716" cy="217752"/>
            </a:xfrm>
            <a:custGeom>
              <a:avLst/>
              <a:gdLst/>
              <a:ahLst/>
              <a:cxnLst/>
              <a:rect l="0" t="0" r="0" b="0"/>
              <a:pathLst>
                <a:path w="221716" h="217752">
                  <a:moveTo>
                    <a:pt x="221715" y="8201"/>
                  </a:moveTo>
                  <a:lnTo>
                    <a:pt x="221715" y="8201"/>
                  </a:lnTo>
                  <a:lnTo>
                    <a:pt x="221715" y="0"/>
                  </a:lnTo>
                  <a:lnTo>
                    <a:pt x="204410" y="42006"/>
                  </a:lnTo>
                  <a:lnTo>
                    <a:pt x="179883" y="83239"/>
                  </a:lnTo>
                  <a:lnTo>
                    <a:pt x="141215" y="126371"/>
                  </a:lnTo>
                  <a:lnTo>
                    <a:pt x="106566" y="156309"/>
                  </a:lnTo>
                  <a:lnTo>
                    <a:pt x="90810" y="163985"/>
                  </a:lnTo>
                  <a:lnTo>
                    <a:pt x="53335" y="168913"/>
                  </a:lnTo>
                  <a:lnTo>
                    <a:pt x="35402" y="163942"/>
                  </a:lnTo>
                  <a:lnTo>
                    <a:pt x="27656" y="159653"/>
                  </a:lnTo>
                  <a:lnTo>
                    <a:pt x="16228" y="146422"/>
                  </a:lnTo>
                  <a:lnTo>
                    <a:pt x="268" y="112057"/>
                  </a:lnTo>
                  <a:lnTo>
                    <a:pt x="0" y="103896"/>
                  </a:lnTo>
                  <a:lnTo>
                    <a:pt x="5347" y="89185"/>
                  </a:lnTo>
                  <a:lnTo>
                    <a:pt x="11957" y="81235"/>
                  </a:lnTo>
                  <a:lnTo>
                    <a:pt x="15202" y="79116"/>
                  </a:lnTo>
                  <a:lnTo>
                    <a:pt x="27273" y="79583"/>
                  </a:lnTo>
                  <a:lnTo>
                    <a:pt x="41105" y="83318"/>
                  </a:lnTo>
                  <a:lnTo>
                    <a:pt x="50780" y="88506"/>
                  </a:lnTo>
                  <a:lnTo>
                    <a:pt x="89687" y="121474"/>
                  </a:lnTo>
                  <a:lnTo>
                    <a:pt x="129618" y="155174"/>
                  </a:lnTo>
                  <a:lnTo>
                    <a:pt x="175229" y="199923"/>
                  </a:lnTo>
                  <a:lnTo>
                    <a:pt x="19314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478"/>
            <p:cNvSpPr/>
            <p:nvPr>
              <p:custDataLst>
                <p:tags r:id="rId201"/>
              </p:custDataLst>
            </p:nvPr>
          </p:nvSpPr>
          <p:spPr>
            <a:xfrm>
              <a:off x="1233212" y="619517"/>
              <a:ext cx="166964" cy="466866"/>
            </a:xfrm>
            <a:custGeom>
              <a:avLst/>
              <a:gdLst/>
              <a:ahLst/>
              <a:cxnLst/>
              <a:rect l="0" t="0" r="0" b="0"/>
              <a:pathLst>
                <a:path w="166964" h="466866">
                  <a:moveTo>
                    <a:pt x="166963" y="9133"/>
                  </a:moveTo>
                  <a:lnTo>
                    <a:pt x="166963" y="9133"/>
                  </a:lnTo>
                  <a:lnTo>
                    <a:pt x="166963" y="932"/>
                  </a:lnTo>
                  <a:lnTo>
                    <a:pt x="165905" y="491"/>
                  </a:lnTo>
                  <a:lnTo>
                    <a:pt x="161906" y="0"/>
                  </a:lnTo>
                  <a:lnTo>
                    <a:pt x="148649" y="4781"/>
                  </a:lnTo>
                  <a:lnTo>
                    <a:pt x="107717" y="40322"/>
                  </a:lnTo>
                  <a:lnTo>
                    <a:pt x="79812" y="82855"/>
                  </a:lnTo>
                  <a:lnTo>
                    <a:pt x="64588" y="106471"/>
                  </a:lnTo>
                  <a:lnTo>
                    <a:pt x="46629" y="152283"/>
                  </a:lnTo>
                  <a:lnTo>
                    <a:pt x="30853" y="192985"/>
                  </a:lnTo>
                  <a:lnTo>
                    <a:pt x="16568" y="234705"/>
                  </a:lnTo>
                  <a:lnTo>
                    <a:pt x="8454" y="281638"/>
                  </a:lnTo>
                  <a:lnTo>
                    <a:pt x="3228" y="319534"/>
                  </a:lnTo>
                  <a:lnTo>
                    <a:pt x="0" y="339706"/>
                  </a:lnTo>
                  <a:lnTo>
                    <a:pt x="3729" y="378369"/>
                  </a:lnTo>
                  <a:lnTo>
                    <a:pt x="6573" y="403955"/>
                  </a:lnTo>
                  <a:lnTo>
                    <a:pt x="26420" y="451063"/>
                  </a:lnTo>
                  <a:lnTo>
                    <a:pt x="38883" y="462369"/>
                  </a:lnTo>
                  <a:lnTo>
                    <a:pt x="46651" y="466865"/>
                  </a:lnTo>
                  <a:lnTo>
                    <a:pt x="109813" y="46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479"/>
            <p:cNvSpPr/>
            <p:nvPr>
              <p:custDataLst>
                <p:tags r:id="rId202"/>
              </p:custDataLst>
            </p:nvPr>
          </p:nvSpPr>
          <p:spPr>
            <a:xfrm>
              <a:off x="811341" y="838200"/>
              <a:ext cx="255460" cy="55858"/>
            </a:xfrm>
            <a:custGeom>
              <a:avLst/>
              <a:gdLst/>
              <a:ahLst/>
              <a:cxnLst/>
              <a:rect l="0" t="0" r="0" b="0"/>
              <a:pathLst>
                <a:path w="255460" h="55858">
                  <a:moveTo>
                    <a:pt x="17334" y="19050"/>
                  </a:moveTo>
                  <a:lnTo>
                    <a:pt x="17334" y="19050"/>
                  </a:lnTo>
                  <a:lnTo>
                    <a:pt x="12277" y="24107"/>
                  </a:lnTo>
                  <a:lnTo>
                    <a:pt x="0" y="52786"/>
                  </a:lnTo>
                  <a:lnTo>
                    <a:pt x="1545" y="54240"/>
                  </a:lnTo>
                  <a:lnTo>
                    <a:pt x="8906" y="55857"/>
                  </a:lnTo>
                  <a:lnTo>
                    <a:pt x="46086" y="50349"/>
                  </a:lnTo>
                  <a:lnTo>
                    <a:pt x="91374" y="45341"/>
                  </a:lnTo>
                  <a:lnTo>
                    <a:pt x="131207" y="34474"/>
                  </a:lnTo>
                  <a:lnTo>
                    <a:pt x="177254" y="22136"/>
                  </a:lnTo>
                  <a:lnTo>
                    <a:pt x="224293" y="9507"/>
                  </a:lnTo>
                  <a:lnTo>
                    <a:pt x="255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480"/>
            <p:cNvSpPr/>
            <p:nvPr>
              <p:custDataLst>
                <p:tags r:id="rId203"/>
              </p:custDataLst>
            </p:nvPr>
          </p:nvSpPr>
          <p:spPr>
            <a:xfrm>
              <a:off x="823187" y="592625"/>
              <a:ext cx="281714" cy="83651"/>
            </a:xfrm>
            <a:custGeom>
              <a:avLst/>
              <a:gdLst/>
              <a:ahLst/>
              <a:cxnLst/>
              <a:rect l="0" t="0" r="0" b="0"/>
              <a:pathLst>
                <a:path w="281714" h="83651">
                  <a:moveTo>
                    <a:pt x="5488" y="83650"/>
                  </a:moveTo>
                  <a:lnTo>
                    <a:pt x="5488" y="83650"/>
                  </a:lnTo>
                  <a:lnTo>
                    <a:pt x="0" y="83650"/>
                  </a:lnTo>
                  <a:lnTo>
                    <a:pt x="2344" y="83650"/>
                  </a:lnTo>
                  <a:lnTo>
                    <a:pt x="14669" y="78593"/>
                  </a:lnTo>
                  <a:lnTo>
                    <a:pt x="49605" y="56813"/>
                  </a:lnTo>
                  <a:lnTo>
                    <a:pt x="95847" y="38371"/>
                  </a:lnTo>
                  <a:lnTo>
                    <a:pt x="133626" y="23197"/>
                  </a:lnTo>
                  <a:lnTo>
                    <a:pt x="180720" y="9733"/>
                  </a:lnTo>
                  <a:lnTo>
                    <a:pt x="225061" y="212"/>
                  </a:lnTo>
                  <a:lnTo>
                    <a:pt x="243834" y="0"/>
                  </a:lnTo>
                  <a:lnTo>
                    <a:pt x="281713" y="7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481"/>
            <p:cNvSpPr/>
            <p:nvPr>
              <p:custDataLst>
                <p:tags r:id="rId204"/>
              </p:custDataLst>
            </p:nvPr>
          </p:nvSpPr>
          <p:spPr>
            <a:xfrm>
              <a:off x="885825" y="668582"/>
              <a:ext cx="9526" cy="436319"/>
            </a:xfrm>
            <a:custGeom>
              <a:avLst/>
              <a:gdLst/>
              <a:ahLst/>
              <a:cxnLst/>
              <a:rect l="0" t="0" r="0" b="0"/>
              <a:pathLst>
                <a:path w="9526" h="436319">
                  <a:moveTo>
                    <a:pt x="9525" y="26743"/>
                  </a:moveTo>
                  <a:lnTo>
                    <a:pt x="9525" y="26743"/>
                  </a:lnTo>
                  <a:lnTo>
                    <a:pt x="9525" y="0"/>
                  </a:lnTo>
                  <a:lnTo>
                    <a:pt x="9525" y="43904"/>
                  </a:lnTo>
                  <a:lnTo>
                    <a:pt x="9525" y="88978"/>
                  </a:lnTo>
                  <a:lnTo>
                    <a:pt x="9525" y="124253"/>
                  </a:lnTo>
                  <a:lnTo>
                    <a:pt x="9525" y="161097"/>
                  </a:lnTo>
                  <a:lnTo>
                    <a:pt x="9525" y="202371"/>
                  </a:lnTo>
                  <a:lnTo>
                    <a:pt x="9525" y="239765"/>
                  </a:lnTo>
                  <a:lnTo>
                    <a:pt x="9525" y="285897"/>
                  </a:lnTo>
                  <a:lnTo>
                    <a:pt x="8467" y="332835"/>
                  </a:lnTo>
                  <a:lnTo>
                    <a:pt x="2979" y="372378"/>
                  </a:lnTo>
                  <a:lnTo>
                    <a:pt x="392" y="417837"/>
                  </a:lnTo>
                  <a:lnTo>
                    <a:pt x="0" y="43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340"/>
          <p:cNvGrpSpPr/>
          <p:nvPr/>
        </p:nvGrpSpPr>
        <p:grpSpPr>
          <a:xfrm>
            <a:off x="2187410" y="809625"/>
            <a:ext cx="165266" cy="120786"/>
            <a:chOff x="2187410" y="809625"/>
            <a:chExt cx="165266" cy="120786"/>
          </a:xfrm>
        </p:grpSpPr>
        <p:sp>
          <p:nvSpPr>
            <p:cNvPr id="482" name="SMARTInkShape-1482"/>
            <p:cNvSpPr/>
            <p:nvPr>
              <p:custDataLst>
                <p:tags r:id="rId196"/>
              </p:custDataLst>
            </p:nvPr>
          </p:nvSpPr>
          <p:spPr>
            <a:xfrm>
              <a:off x="2187410" y="885825"/>
              <a:ext cx="165266" cy="44586"/>
            </a:xfrm>
            <a:custGeom>
              <a:avLst/>
              <a:gdLst/>
              <a:ahLst/>
              <a:cxnLst/>
              <a:rect l="0" t="0" r="0" b="0"/>
              <a:pathLst>
                <a:path w="165266" h="44586">
                  <a:moveTo>
                    <a:pt x="22390" y="19050"/>
                  </a:moveTo>
                  <a:lnTo>
                    <a:pt x="22390" y="19050"/>
                  </a:lnTo>
                  <a:lnTo>
                    <a:pt x="14786" y="27713"/>
                  </a:lnTo>
                  <a:lnTo>
                    <a:pt x="6144" y="40784"/>
                  </a:lnTo>
                  <a:lnTo>
                    <a:pt x="0" y="44585"/>
                  </a:lnTo>
                  <a:lnTo>
                    <a:pt x="1113" y="44540"/>
                  </a:lnTo>
                  <a:lnTo>
                    <a:pt x="48404" y="37746"/>
                  </a:lnTo>
                  <a:lnTo>
                    <a:pt x="88366" y="28461"/>
                  </a:lnTo>
                  <a:lnTo>
                    <a:pt x="165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483"/>
            <p:cNvSpPr/>
            <p:nvPr>
              <p:custDataLst>
                <p:tags r:id="rId197"/>
              </p:custDataLst>
            </p:nvPr>
          </p:nvSpPr>
          <p:spPr>
            <a:xfrm>
              <a:off x="2210192" y="809625"/>
              <a:ext cx="113909" cy="9526"/>
            </a:xfrm>
            <a:custGeom>
              <a:avLst/>
              <a:gdLst/>
              <a:ahLst/>
              <a:cxnLst/>
              <a:rect l="0" t="0" r="0" b="0"/>
              <a:pathLst>
                <a:path w="113909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39729" y="9525"/>
                  </a:lnTo>
                  <a:lnTo>
                    <a:pt x="76207" y="6703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341"/>
          <p:cNvGrpSpPr/>
          <p:nvPr/>
        </p:nvGrpSpPr>
        <p:grpSpPr>
          <a:xfrm>
            <a:off x="2833845" y="383580"/>
            <a:ext cx="902995" cy="968855"/>
            <a:chOff x="2833845" y="383580"/>
            <a:chExt cx="902995" cy="968855"/>
          </a:xfrm>
        </p:grpSpPr>
        <p:sp>
          <p:nvSpPr>
            <p:cNvPr id="485" name="SMARTInkShape-1484"/>
            <p:cNvSpPr/>
            <p:nvPr>
              <p:custDataLst>
                <p:tags r:id="rId186"/>
              </p:custDataLst>
            </p:nvPr>
          </p:nvSpPr>
          <p:spPr>
            <a:xfrm>
              <a:off x="2938296" y="383580"/>
              <a:ext cx="128755" cy="168871"/>
            </a:xfrm>
            <a:custGeom>
              <a:avLst/>
              <a:gdLst/>
              <a:ahLst/>
              <a:cxnLst/>
              <a:rect l="0" t="0" r="0" b="0"/>
              <a:pathLst>
                <a:path w="128755" h="168871">
                  <a:moveTo>
                    <a:pt x="23979" y="6945"/>
                  </a:moveTo>
                  <a:lnTo>
                    <a:pt x="23979" y="6945"/>
                  </a:lnTo>
                  <a:lnTo>
                    <a:pt x="37236" y="6945"/>
                  </a:lnTo>
                  <a:lnTo>
                    <a:pt x="38109" y="8003"/>
                  </a:lnTo>
                  <a:lnTo>
                    <a:pt x="37632" y="9767"/>
                  </a:lnTo>
                  <a:lnTo>
                    <a:pt x="29263" y="25259"/>
                  </a:lnTo>
                  <a:lnTo>
                    <a:pt x="21853" y="68075"/>
                  </a:lnTo>
                  <a:lnTo>
                    <a:pt x="12281" y="115205"/>
                  </a:lnTo>
                  <a:lnTo>
                    <a:pt x="5359" y="155229"/>
                  </a:lnTo>
                  <a:lnTo>
                    <a:pt x="4158" y="155542"/>
                  </a:lnTo>
                  <a:lnTo>
                    <a:pt x="0" y="153069"/>
                  </a:lnTo>
                  <a:lnTo>
                    <a:pt x="269" y="139975"/>
                  </a:lnTo>
                  <a:lnTo>
                    <a:pt x="9065" y="97075"/>
                  </a:lnTo>
                  <a:lnTo>
                    <a:pt x="16566" y="53164"/>
                  </a:lnTo>
                  <a:lnTo>
                    <a:pt x="22801" y="35953"/>
                  </a:lnTo>
                  <a:lnTo>
                    <a:pt x="45003" y="6127"/>
                  </a:lnTo>
                  <a:lnTo>
                    <a:pt x="52020" y="1290"/>
                  </a:lnTo>
                  <a:lnTo>
                    <a:pt x="55373" y="0"/>
                  </a:lnTo>
                  <a:lnTo>
                    <a:pt x="59725" y="1256"/>
                  </a:lnTo>
                  <a:lnTo>
                    <a:pt x="70205" y="8297"/>
                  </a:lnTo>
                  <a:lnTo>
                    <a:pt x="93121" y="44215"/>
                  </a:lnTo>
                  <a:lnTo>
                    <a:pt x="108937" y="82981"/>
                  </a:lnTo>
                  <a:lnTo>
                    <a:pt x="118932" y="124202"/>
                  </a:lnTo>
                  <a:lnTo>
                    <a:pt x="128754" y="16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485"/>
            <p:cNvSpPr/>
            <p:nvPr>
              <p:custDataLst>
                <p:tags r:id="rId187"/>
              </p:custDataLst>
            </p:nvPr>
          </p:nvSpPr>
          <p:spPr>
            <a:xfrm>
              <a:off x="2953142" y="1059442"/>
              <a:ext cx="94859" cy="121659"/>
            </a:xfrm>
            <a:custGeom>
              <a:avLst/>
              <a:gdLst/>
              <a:ahLst/>
              <a:cxnLst/>
              <a:rect l="0" t="0" r="0" b="0"/>
              <a:pathLst>
                <a:path w="94859" h="121659">
                  <a:moveTo>
                    <a:pt x="9133" y="7358"/>
                  </a:moveTo>
                  <a:lnTo>
                    <a:pt x="9133" y="7358"/>
                  </a:lnTo>
                  <a:lnTo>
                    <a:pt x="9133" y="49920"/>
                  </a:lnTo>
                  <a:lnTo>
                    <a:pt x="8075" y="80300"/>
                  </a:lnTo>
                  <a:lnTo>
                    <a:pt x="932" y="99252"/>
                  </a:lnTo>
                  <a:lnTo>
                    <a:pt x="491" y="99312"/>
                  </a:lnTo>
                  <a:lnTo>
                    <a:pt x="0" y="96557"/>
                  </a:lnTo>
                  <a:lnTo>
                    <a:pt x="744" y="72015"/>
                  </a:lnTo>
                  <a:lnTo>
                    <a:pt x="14803" y="27372"/>
                  </a:lnTo>
                  <a:lnTo>
                    <a:pt x="16945" y="16959"/>
                  </a:lnTo>
                  <a:lnTo>
                    <a:pt x="23541" y="8803"/>
                  </a:lnTo>
                  <a:lnTo>
                    <a:pt x="28264" y="5146"/>
                  </a:lnTo>
                  <a:lnTo>
                    <a:pt x="39155" y="1083"/>
                  </a:lnTo>
                  <a:lnTo>
                    <a:pt x="45023" y="0"/>
                  </a:lnTo>
                  <a:lnTo>
                    <a:pt x="60009" y="4440"/>
                  </a:lnTo>
                  <a:lnTo>
                    <a:pt x="75136" y="13470"/>
                  </a:lnTo>
                  <a:lnTo>
                    <a:pt x="85387" y="24538"/>
                  </a:lnTo>
                  <a:lnTo>
                    <a:pt x="90649" y="36513"/>
                  </a:lnTo>
                  <a:lnTo>
                    <a:pt x="94304" y="75364"/>
                  </a:lnTo>
                  <a:lnTo>
                    <a:pt x="94858" y="12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486"/>
            <p:cNvSpPr/>
            <p:nvPr>
              <p:custDataLst>
                <p:tags r:id="rId188"/>
              </p:custDataLst>
            </p:nvPr>
          </p:nvSpPr>
          <p:spPr>
            <a:xfrm>
              <a:off x="2842487" y="790575"/>
              <a:ext cx="224564" cy="52231"/>
            </a:xfrm>
            <a:custGeom>
              <a:avLst/>
              <a:gdLst/>
              <a:ahLst/>
              <a:cxnLst/>
              <a:rect l="0" t="0" r="0" b="0"/>
              <a:pathLst>
                <a:path w="224564" h="52231">
                  <a:moveTo>
                    <a:pt x="5488" y="38100"/>
                  </a:moveTo>
                  <a:lnTo>
                    <a:pt x="5488" y="38100"/>
                  </a:lnTo>
                  <a:lnTo>
                    <a:pt x="432" y="43156"/>
                  </a:lnTo>
                  <a:lnTo>
                    <a:pt x="0" y="45704"/>
                  </a:lnTo>
                  <a:lnTo>
                    <a:pt x="771" y="48461"/>
                  </a:lnTo>
                  <a:lnTo>
                    <a:pt x="2343" y="51357"/>
                  </a:lnTo>
                  <a:lnTo>
                    <a:pt x="3391" y="52230"/>
                  </a:lnTo>
                  <a:lnTo>
                    <a:pt x="4090" y="51753"/>
                  </a:lnTo>
                  <a:lnTo>
                    <a:pt x="4556" y="50377"/>
                  </a:lnTo>
                  <a:lnTo>
                    <a:pt x="48323" y="42810"/>
                  </a:lnTo>
                  <a:lnTo>
                    <a:pt x="89014" y="31181"/>
                  </a:lnTo>
                  <a:lnTo>
                    <a:pt x="132394" y="21314"/>
                  </a:lnTo>
                  <a:lnTo>
                    <a:pt x="172324" y="12430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487"/>
            <p:cNvSpPr/>
            <p:nvPr>
              <p:custDataLst>
                <p:tags r:id="rId189"/>
              </p:custDataLst>
            </p:nvPr>
          </p:nvSpPr>
          <p:spPr>
            <a:xfrm>
              <a:off x="2833845" y="695325"/>
              <a:ext cx="214156" cy="66676"/>
            </a:xfrm>
            <a:custGeom>
              <a:avLst/>
              <a:gdLst/>
              <a:ahLst/>
              <a:cxnLst/>
              <a:rect l="0" t="0" r="0" b="0"/>
              <a:pathLst>
                <a:path w="214156" h="66676">
                  <a:moveTo>
                    <a:pt x="14130" y="66675"/>
                  </a:moveTo>
                  <a:lnTo>
                    <a:pt x="14130" y="66675"/>
                  </a:lnTo>
                  <a:lnTo>
                    <a:pt x="872" y="53418"/>
                  </a:lnTo>
                  <a:lnTo>
                    <a:pt x="0" y="50428"/>
                  </a:lnTo>
                  <a:lnTo>
                    <a:pt x="477" y="47377"/>
                  </a:lnTo>
                  <a:lnTo>
                    <a:pt x="1853" y="44285"/>
                  </a:lnTo>
                  <a:lnTo>
                    <a:pt x="4887" y="42223"/>
                  </a:lnTo>
                  <a:lnTo>
                    <a:pt x="46048" y="28530"/>
                  </a:lnTo>
                  <a:lnTo>
                    <a:pt x="84030" y="16802"/>
                  </a:lnTo>
                  <a:lnTo>
                    <a:pt x="122095" y="6625"/>
                  </a:lnTo>
                  <a:lnTo>
                    <a:pt x="165279" y="1309"/>
                  </a:lnTo>
                  <a:lnTo>
                    <a:pt x="214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488"/>
            <p:cNvSpPr/>
            <p:nvPr>
              <p:custDataLst>
                <p:tags r:id="rId190"/>
              </p:custDataLst>
            </p:nvPr>
          </p:nvSpPr>
          <p:spPr>
            <a:xfrm>
              <a:off x="2847975" y="723900"/>
              <a:ext cx="46302" cy="333376"/>
            </a:xfrm>
            <a:custGeom>
              <a:avLst/>
              <a:gdLst/>
              <a:ahLst/>
              <a:cxnLst/>
              <a:rect l="0" t="0" r="0" b="0"/>
              <a:pathLst>
                <a:path w="46302" h="333376">
                  <a:moveTo>
                    <a:pt x="38100" y="0"/>
                  </a:moveTo>
                  <a:lnTo>
                    <a:pt x="38100" y="0"/>
                  </a:lnTo>
                  <a:lnTo>
                    <a:pt x="40922" y="44240"/>
                  </a:lnTo>
                  <a:lnTo>
                    <a:pt x="46301" y="80000"/>
                  </a:lnTo>
                  <a:lnTo>
                    <a:pt x="39912" y="121503"/>
                  </a:lnTo>
                  <a:lnTo>
                    <a:pt x="30735" y="164990"/>
                  </a:lnTo>
                  <a:lnTo>
                    <a:pt x="21924" y="205990"/>
                  </a:lnTo>
                  <a:lnTo>
                    <a:pt x="13669" y="248477"/>
                  </a:lnTo>
                  <a:lnTo>
                    <a:pt x="10071" y="295593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489"/>
            <p:cNvSpPr/>
            <p:nvPr>
              <p:custDataLst>
                <p:tags r:id="rId191"/>
              </p:custDataLst>
            </p:nvPr>
          </p:nvSpPr>
          <p:spPr>
            <a:xfrm>
              <a:off x="2957670" y="1333500"/>
              <a:ext cx="71281" cy="18935"/>
            </a:xfrm>
            <a:custGeom>
              <a:avLst/>
              <a:gdLst/>
              <a:ahLst/>
              <a:cxnLst/>
              <a:rect l="0" t="0" r="0" b="0"/>
              <a:pathLst>
                <a:path w="71281" h="18935">
                  <a:moveTo>
                    <a:pt x="14130" y="9525"/>
                  </a:moveTo>
                  <a:lnTo>
                    <a:pt x="14130" y="9525"/>
                  </a:lnTo>
                  <a:lnTo>
                    <a:pt x="9074" y="9525"/>
                  </a:lnTo>
                  <a:lnTo>
                    <a:pt x="3769" y="12347"/>
                  </a:lnTo>
                  <a:lnTo>
                    <a:pt x="873" y="14581"/>
                  </a:lnTo>
                  <a:lnTo>
                    <a:pt x="0" y="16071"/>
                  </a:lnTo>
                  <a:lnTo>
                    <a:pt x="477" y="17064"/>
                  </a:lnTo>
                  <a:lnTo>
                    <a:pt x="1853" y="17726"/>
                  </a:lnTo>
                  <a:lnTo>
                    <a:pt x="22677" y="18934"/>
                  </a:lnTo>
                  <a:lnTo>
                    <a:pt x="71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490"/>
            <p:cNvSpPr/>
            <p:nvPr>
              <p:custDataLst>
                <p:tags r:id="rId192"/>
              </p:custDataLst>
            </p:nvPr>
          </p:nvSpPr>
          <p:spPr>
            <a:xfrm>
              <a:off x="3260203" y="686308"/>
              <a:ext cx="92598" cy="356745"/>
            </a:xfrm>
            <a:custGeom>
              <a:avLst/>
              <a:gdLst/>
              <a:ahLst/>
              <a:cxnLst/>
              <a:rect l="0" t="0" r="0" b="0"/>
              <a:pathLst>
                <a:path w="92598" h="356745">
                  <a:moveTo>
                    <a:pt x="73547" y="18542"/>
                  </a:moveTo>
                  <a:lnTo>
                    <a:pt x="73547" y="18542"/>
                  </a:lnTo>
                  <a:lnTo>
                    <a:pt x="73547" y="0"/>
                  </a:lnTo>
                  <a:lnTo>
                    <a:pt x="73547" y="4699"/>
                  </a:lnTo>
                  <a:lnTo>
                    <a:pt x="47032" y="45266"/>
                  </a:lnTo>
                  <a:lnTo>
                    <a:pt x="30131" y="84851"/>
                  </a:lnTo>
                  <a:lnTo>
                    <a:pt x="18414" y="127737"/>
                  </a:lnTo>
                  <a:lnTo>
                    <a:pt x="9191" y="172011"/>
                  </a:lnTo>
                  <a:lnTo>
                    <a:pt x="3317" y="204225"/>
                  </a:lnTo>
                  <a:lnTo>
                    <a:pt x="0" y="236887"/>
                  </a:lnTo>
                  <a:lnTo>
                    <a:pt x="955" y="276559"/>
                  </a:lnTo>
                  <a:lnTo>
                    <a:pt x="15816" y="319040"/>
                  </a:lnTo>
                  <a:lnTo>
                    <a:pt x="38097" y="345586"/>
                  </a:lnTo>
                  <a:lnTo>
                    <a:pt x="54694" y="356744"/>
                  </a:lnTo>
                  <a:lnTo>
                    <a:pt x="92597" y="35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491"/>
            <p:cNvSpPr/>
            <p:nvPr>
              <p:custDataLst>
                <p:tags r:id="rId193"/>
              </p:custDataLst>
            </p:nvPr>
          </p:nvSpPr>
          <p:spPr>
            <a:xfrm>
              <a:off x="3392959" y="781050"/>
              <a:ext cx="207492" cy="154961"/>
            </a:xfrm>
            <a:custGeom>
              <a:avLst/>
              <a:gdLst/>
              <a:ahLst/>
              <a:cxnLst/>
              <a:rect l="0" t="0" r="0" b="0"/>
              <a:pathLst>
                <a:path w="207492" h="154961">
                  <a:moveTo>
                    <a:pt x="207491" y="0"/>
                  </a:moveTo>
                  <a:lnTo>
                    <a:pt x="207491" y="0"/>
                  </a:lnTo>
                  <a:lnTo>
                    <a:pt x="186032" y="21459"/>
                  </a:lnTo>
                  <a:lnTo>
                    <a:pt x="161227" y="67723"/>
                  </a:lnTo>
                  <a:lnTo>
                    <a:pt x="121637" y="113804"/>
                  </a:lnTo>
                  <a:lnTo>
                    <a:pt x="91284" y="142542"/>
                  </a:lnTo>
                  <a:lnTo>
                    <a:pt x="73293" y="152605"/>
                  </a:lnTo>
                  <a:lnTo>
                    <a:pt x="57537" y="154960"/>
                  </a:lnTo>
                  <a:lnTo>
                    <a:pt x="50371" y="154107"/>
                  </a:lnTo>
                  <a:lnTo>
                    <a:pt x="36765" y="147514"/>
                  </a:lnTo>
                  <a:lnTo>
                    <a:pt x="15840" y="131091"/>
                  </a:lnTo>
                  <a:lnTo>
                    <a:pt x="4891" y="110808"/>
                  </a:lnTo>
                  <a:lnTo>
                    <a:pt x="0" y="84690"/>
                  </a:lnTo>
                  <a:lnTo>
                    <a:pt x="1430" y="77627"/>
                  </a:lnTo>
                  <a:lnTo>
                    <a:pt x="8664" y="66956"/>
                  </a:lnTo>
                  <a:lnTo>
                    <a:pt x="16112" y="61508"/>
                  </a:lnTo>
                  <a:lnTo>
                    <a:pt x="19580" y="60056"/>
                  </a:lnTo>
                  <a:lnTo>
                    <a:pt x="29078" y="61264"/>
                  </a:lnTo>
                  <a:lnTo>
                    <a:pt x="57478" y="75719"/>
                  </a:lnTo>
                  <a:lnTo>
                    <a:pt x="101105" y="103161"/>
                  </a:lnTo>
                  <a:lnTo>
                    <a:pt x="140498" y="126250"/>
                  </a:lnTo>
                  <a:lnTo>
                    <a:pt x="176183" y="141276"/>
                  </a:lnTo>
                  <a:lnTo>
                    <a:pt x="18844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492"/>
            <p:cNvSpPr/>
            <p:nvPr>
              <p:custDataLst>
                <p:tags r:id="rId194"/>
              </p:custDataLst>
            </p:nvPr>
          </p:nvSpPr>
          <p:spPr>
            <a:xfrm>
              <a:off x="3629025" y="747419"/>
              <a:ext cx="107815" cy="300332"/>
            </a:xfrm>
            <a:custGeom>
              <a:avLst/>
              <a:gdLst/>
              <a:ahLst/>
              <a:cxnLst/>
              <a:rect l="0" t="0" r="0" b="0"/>
              <a:pathLst>
                <a:path w="107815" h="300332">
                  <a:moveTo>
                    <a:pt x="47625" y="5056"/>
                  </a:moveTo>
                  <a:lnTo>
                    <a:pt x="47625" y="5056"/>
                  </a:lnTo>
                  <a:lnTo>
                    <a:pt x="57738" y="0"/>
                  </a:lnTo>
                  <a:lnTo>
                    <a:pt x="68347" y="339"/>
                  </a:lnTo>
                  <a:lnTo>
                    <a:pt x="74140" y="1911"/>
                  </a:lnTo>
                  <a:lnTo>
                    <a:pt x="83398" y="9303"/>
                  </a:lnTo>
                  <a:lnTo>
                    <a:pt x="91041" y="20702"/>
                  </a:lnTo>
                  <a:lnTo>
                    <a:pt x="107814" y="57956"/>
                  </a:lnTo>
                  <a:lnTo>
                    <a:pt x="107322" y="92932"/>
                  </a:lnTo>
                  <a:lnTo>
                    <a:pt x="100473" y="136809"/>
                  </a:lnTo>
                  <a:lnTo>
                    <a:pt x="87619" y="182776"/>
                  </a:lnTo>
                  <a:lnTo>
                    <a:pt x="59738" y="225166"/>
                  </a:lnTo>
                  <a:lnTo>
                    <a:pt x="28263" y="267923"/>
                  </a:lnTo>
                  <a:lnTo>
                    <a:pt x="0" y="30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493"/>
            <p:cNvSpPr/>
            <p:nvPr>
              <p:custDataLst>
                <p:tags r:id="rId195"/>
              </p:custDataLst>
            </p:nvPr>
          </p:nvSpPr>
          <p:spPr>
            <a:xfrm>
              <a:off x="2952750" y="1287199"/>
              <a:ext cx="85726" cy="8202"/>
            </a:xfrm>
            <a:custGeom>
              <a:avLst/>
              <a:gdLst/>
              <a:ahLst/>
              <a:cxnLst/>
              <a:rect l="0" t="0" r="0" b="0"/>
              <a:pathLst>
                <a:path w="85726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3175" y="5484"/>
                  </a:lnTo>
                  <a:lnTo>
                    <a:pt x="48857" y="8095"/>
                  </a:lnTo>
                  <a:lnTo>
                    <a:pt x="857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342"/>
          <p:cNvGrpSpPr/>
          <p:nvPr/>
        </p:nvGrpSpPr>
        <p:grpSpPr>
          <a:xfrm>
            <a:off x="4376952" y="990600"/>
            <a:ext cx="204574" cy="94674"/>
            <a:chOff x="4376952" y="990600"/>
            <a:chExt cx="204574" cy="94674"/>
          </a:xfrm>
        </p:grpSpPr>
        <p:sp>
          <p:nvSpPr>
            <p:cNvPr id="496" name="SMARTInkShape-1494"/>
            <p:cNvSpPr/>
            <p:nvPr>
              <p:custDataLst>
                <p:tags r:id="rId184"/>
              </p:custDataLst>
            </p:nvPr>
          </p:nvSpPr>
          <p:spPr>
            <a:xfrm>
              <a:off x="4386252" y="1047750"/>
              <a:ext cx="195274" cy="37524"/>
            </a:xfrm>
            <a:custGeom>
              <a:avLst/>
              <a:gdLst/>
              <a:ahLst/>
              <a:cxnLst/>
              <a:rect l="0" t="0" r="0" b="0"/>
              <a:pathLst>
                <a:path w="195274" h="37524">
                  <a:moveTo>
                    <a:pt x="61923" y="0"/>
                  </a:moveTo>
                  <a:lnTo>
                    <a:pt x="61923" y="0"/>
                  </a:lnTo>
                  <a:lnTo>
                    <a:pt x="23301" y="17900"/>
                  </a:lnTo>
                  <a:lnTo>
                    <a:pt x="7715" y="24889"/>
                  </a:lnTo>
                  <a:lnTo>
                    <a:pt x="789" y="31523"/>
                  </a:lnTo>
                  <a:lnTo>
                    <a:pt x="0" y="33715"/>
                  </a:lnTo>
                  <a:lnTo>
                    <a:pt x="533" y="35177"/>
                  </a:lnTo>
                  <a:lnTo>
                    <a:pt x="1946" y="36151"/>
                  </a:lnTo>
                  <a:lnTo>
                    <a:pt x="14048" y="37523"/>
                  </a:lnTo>
                  <a:lnTo>
                    <a:pt x="58337" y="30485"/>
                  </a:lnTo>
                  <a:lnTo>
                    <a:pt x="96727" y="23896"/>
                  </a:lnTo>
                  <a:lnTo>
                    <a:pt x="142960" y="18949"/>
                  </a:lnTo>
                  <a:lnTo>
                    <a:pt x="195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495"/>
            <p:cNvSpPr/>
            <p:nvPr>
              <p:custDataLst>
                <p:tags r:id="rId185"/>
              </p:custDataLst>
            </p:nvPr>
          </p:nvSpPr>
          <p:spPr>
            <a:xfrm>
              <a:off x="4376952" y="990600"/>
              <a:ext cx="147424" cy="19051"/>
            </a:xfrm>
            <a:custGeom>
              <a:avLst/>
              <a:gdLst/>
              <a:ahLst/>
              <a:cxnLst/>
              <a:rect l="0" t="0" r="0" b="0"/>
              <a:pathLst>
                <a:path w="147424" h="19051">
                  <a:moveTo>
                    <a:pt x="23598" y="0"/>
                  </a:moveTo>
                  <a:lnTo>
                    <a:pt x="23598" y="0"/>
                  </a:lnTo>
                  <a:lnTo>
                    <a:pt x="18541" y="5057"/>
                  </a:lnTo>
                  <a:lnTo>
                    <a:pt x="13237" y="7539"/>
                  </a:lnTo>
                  <a:lnTo>
                    <a:pt x="0" y="9409"/>
                  </a:lnTo>
                  <a:lnTo>
                    <a:pt x="21975" y="9515"/>
                  </a:lnTo>
                  <a:lnTo>
                    <a:pt x="66860" y="1323"/>
                  </a:lnTo>
                  <a:lnTo>
                    <a:pt x="111793" y="1320"/>
                  </a:lnTo>
                  <a:lnTo>
                    <a:pt x="125590" y="5173"/>
                  </a:lnTo>
                  <a:lnTo>
                    <a:pt x="1474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SMARTInkShape-1496"/>
          <p:cNvSpPr/>
          <p:nvPr>
            <p:custDataLst>
              <p:tags r:id="rId1"/>
            </p:custDataLst>
          </p:nvPr>
        </p:nvSpPr>
        <p:spPr>
          <a:xfrm>
            <a:off x="5634411" y="695325"/>
            <a:ext cx="261496" cy="332969"/>
          </a:xfrm>
          <a:custGeom>
            <a:avLst/>
            <a:gdLst/>
            <a:ahLst/>
            <a:cxnLst/>
            <a:rect l="0" t="0" r="0" b="0"/>
            <a:pathLst>
              <a:path w="261496" h="332969">
                <a:moveTo>
                  <a:pt x="242514" y="0"/>
                </a:moveTo>
                <a:lnTo>
                  <a:pt x="242514" y="0"/>
                </a:lnTo>
                <a:lnTo>
                  <a:pt x="261495" y="0"/>
                </a:lnTo>
                <a:lnTo>
                  <a:pt x="256487" y="0"/>
                </a:lnTo>
                <a:lnTo>
                  <a:pt x="251194" y="2822"/>
                </a:lnTo>
                <a:lnTo>
                  <a:pt x="208306" y="30591"/>
                </a:lnTo>
                <a:lnTo>
                  <a:pt x="165572" y="55011"/>
                </a:lnTo>
                <a:lnTo>
                  <a:pt x="125137" y="72743"/>
                </a:lnTo>
                <a:lnTo>
                  <a:pt x="92329" y="88492"/>
                </a:lnTo>
                <a:lnTo>
                  <a:pt x="80515" y="98596"/>
                </a:lnTo>
                <a:lnTo>
                  <a:pt x="75264" y="106615"/>
                </a:lnTo>
                <a:lnTo>
                  <a:pt x="74923" y="110235"/>
                </a:lnTo>
                <a:lnTo>
                  <a:pt x="77366" y="117079"/>
                </a:lnTo>
                <a:lnTo>
                  <a:pt x="90445" y="123649"/>
                </a:lnTo>
                <a:lnTo>
                  <a:pt x="108252" y="131155"/>
                </a:lnTo>
                <a:lnTo>
                  <a:pt x="155569" y="156802"/>
                </a:lnTo>
                <a:lnTo>
                  <a:pt x="171478" y="162524"/>
                </a:lnTo>
                <a:lnTo>
                  <a:pt x="187012" y="175626"/>
                </a:lnTo>
                <a:lnTo>
                  <a:pt x="191388" y="183184"/>
                </a:lnTo>
                <a:lnTo>
                  <a:pt x="190511" y="192893"/>
                </a:lnTo>
                <a:lnTo>
                  <a:pt x="188795" y="198445"/>
                </a:lnTo>
                <a:lnTo>
                  <a:pt x="175599" y="210259"/>
                </a:lnTo>
                <a:lnTo>
                  <a:pt x="137692" y="235090"/>
                </a:lnTo>
                <a:lnTo>
                  <a:pt x="94142" y="252773"/>
                </a:lnTo>
                <a:lnTo>
                  <a:pt x="51082" y="274770"/>
                </a:lnTo>
                <a:lnTo>
                  <a:pt x="12733" y="294665"/>
                </a:lnTo>
                <a:lnTo>
                  <a:pt x="980" y="307854"/>
                </a:lnTo>
                <a:lnTo>
                  <a:pt x="0" y="311070"/>
                </a:lnTo>
                <a:lnTo>
                  <a:pt x="406" y="314271"/>
                </a:lnTo>
                <a:lnTo>
                  <a:pt x="1733" y="317464"/>
                </a:lnTo>
                <a:lnTo>
                  <a:pt x="17320" y="321012"/>
                </a:lnTo>
                <a:lnTo>
                  <a:pt x="53023" y="323009"/>
                </a:lnTo>
                <a:lnTo>
                  <a:pt x="93235" y="326423"/>
                </a:lnTo>
                <a:lnTo>
                  <a:pt x="133020" y="331315"/>
                </a:lnTo>
                <a:lnTo>
                  <a:pt x="179964" y="332968"/>
                </a:lnTo>
                <a:lnTo>
                  <a:pt x="232989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SMARTInkShape-Group344"/>
          <p:cNvGrpSpPr/>
          <p:nvPr/>
        </p:nvGrpSpPr>
        <p:grpSpPr>
          <a:xfrm>
            <a:off x="6196693" y="695833"/>
            <a:ext cx="1536901" cy="294768"/>
            <a:chOff x="6196693" y="695833"/>
            <a:chExt cx="1536901" cy="294768"/>
          </a:xfrm>
        </p:grpSpPr>
        <p:sp>
          <p:nvSpPr>
            <p:cNvPr id="500" name="SMARTInkShape-1497"/>
            <p:cNvSpPr/>
            <p:nvPr>
              <p:custDataLst>
                <p:tags r:id="rId173"/>
              </p:custDataLst>
            </p:nvPr>
          </p:nvSpPr>
          <p:spPr>
            <a:xfrm>
              <a:off x="7620000" y="744274"/>
              <a:ext cx="113594" cy="236802"/>
            </a:xfrm>
            <a:custGeom>
              <a:avLst/>
              <a:gdLst/>
              <a:ahLst/>
              <a:cxnLst/>
              <a:rect l="0" t="0" r="0" b="0"/>
              <a:pathLst>
                <a:path w="113594" h="236802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5"/>
                  </a:lnTo>
                  <a:lnTo>
                    <a:pt x="77258" y="1655"/>
                  </a:lnTo>
                  <a:lnTo>
                    <a:pt x="79022" y="662"/>
                  </a:lnTo>
                  <a:lnTo>
                    <a:pt x="81256" y="0"/>
                  </a:lnTo>
                  <a:lnTo>
                    <a:pt x="94514" y="4125"/>
                  </a:lnTo>
                  <a:lnTo>
                    <a:pt x="97934" y="7600"/>
                  </a:lnTo>
                  <a:lnTo>
                    <a:pt x="108931" y="39415"/>
                  </a:lnTo>
                  <a:lnTo>
                    <a:pt x="113593" y="80032"/>
                  </a:lnTo>
                  <a:lnTo>
                    <a:pt x="111268" y="111681"/>
                  </a:lnTo>
                  <a:lnTo>
                    <a:pt x="96967" y="154943"/>
                  </a:lnTo>
                  <a:lnTo>
                    <a:pt x="81177" y="184912"/>
                  </a:lnTo>
                  <a:lnTo>
                    <a:pt x="54056" y="208952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498"/>
            <p:cNvSpPr/>
            <p:nvPr>
              <p:custDataLst>
                <p:tags r:id="rId174"/>
              </p:custDataLst>
            </p:nvPr>
          </p:nvSpPr>
          <p:spPr>
            <a:xfrm>
              <a:off x="7460488" y="800251"/>
              <a:ext cx="130822" cy="133200"/>
            </a:xfrm>
            <a:custGeom>
              <a:avLst/>
              <a:gdLst/>
              <a:ahLst/>
              <a:cxnLst/>
              <a:rect l="0" t="0" r="0" b="0"/>
              <a:pathLst>
                <a:path w="130822" h="133200">
                  <a:moveTo>
                    <a:pt x="121412" y="18899"/>
                  </a:moveTo>
                  <a:lnTo>
                    <a:pt x="121412" y="18899"/>
                  </a:lnTo>
                  <a:lnTo>
                    <a:pt x="121412" y="13843"/>
                  </a:lnTo>
                  <a:lnTo>
                    <a:pt x="124234" y="8538"/>
                  </a:lnTo>
                  <a:lnTo>
                    <a:pt x="130821" y="0"/>
                  </a:lnTo>
                  <a:lnTo>
                    <a:pt x="128099" y="26236"/>
                  </a:lnTo>
                  <a:lnTo>
                    <a:pt x="122267" y="45443"/>
                  </a:lnTo>
                  <a:lnTo>
                    <a:pt x="98068" y="90078"/>
                  </a:lnTo>
                  <a:lnTo>
                    <a:pt x="93149" y="98101"/>
                  </a:lnTo>
                  <a:lnTo>
                    <a:pt x="79218" y="109839"/>
                  </a:lnTo>
                  <a:lnTo>
                    <a:pt x="59169" y="119575"/>
                  </a:lnTo>
                  <a:lnTo>
                    <a:pt x="31841" y="128622"/>
                  </a:lnTo>
                  <a:lnTo>
                    <a:pt x="19514" y="126579"/>
                  </a:lnTo>
                  <a:lnTo>
                    <a:pt x="9802" y="119320"/>
                  </a:lnTo>
                  <a:lnTo>
                    <a:pt x="5730" y="114422"/>
                  </a:lnTo>
                  <a:lnTo>
                    <a:pt x="1206" y="103334"/>
                  </a:lnTo>
                  <a:lnTo>
                    <a:pt x="0" y="97414"/>
                  </a:lnTo>
                  <a:lnTo>
                    <a:pt x="1482" y="88014"/>
                  </a:lnTo>
                  <a:lnTo>
                    <a:pt x="3358" y="84026"/>
                  </a:lnTo>
                  <a:lnTo>
                    <a:pt x="5668" y="81367"/>
                  </a:lnTo>
                  <a:lnTo>
                    <a:pt x="11056" y="78413"/>
                  </a:lnTo>
                  <a:lnTo>
                    <a:pt x="19801" y="79922"/>
                  </a:lnTo>
                  <a:lnTo>
                    <a:pt x="55350" y="93492"/>
                  </a:lnTo>
                  <a:lnTo>
                    <a:pt x="100216" y="125149"/>
                  </a:lnTo>
                  <a:lnTo>
                    <a:pt x="121412" y="13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499"/>
            <p:cNvSpPr/>
            <p:nvPr>
              <p:custDataLst>
                <p:tags r:id="rId175"/>
              </p:custDataLst>
            </p:nvPr>
          </p:nvSpPr>
          <p:spPr>
            <a:xfrm>
              <a:off x="7241527" y="771525"/>
              <a:ext cx="130708" cy="171451"/>
            </a:xfrm>
            <a:custGeom>
              <a:avLst/>
              <a:gdLst/>
              <a:ahLst/>
              <a:cxnLst/>
              <a:rect l="0" t="0" r="0" b="0"/>
              <a:pathLst>
                <a:path w="130708" h="171451">
                  <a:moveTo>
                    <a:pt x="121298" y="0"/>
                  </a:moveTo>
                  <a:lnTo>
                    <a:pt x="121298" y="0"/>
                  </a:lnTo>
                  <a:lnTo>
                    <a:pt x="130430" y="0"/>
                  </a:lnTo>
                  <a:lnTo>
                    <a:pt x="130707" y="5056"/>
                  </a:lnTo>
                  <a:lnTo>
                    <a:pt x="129687" y="6546"/>
                  </a:lnTo>
                  <a:lnTo>
                    <a:pt x="127950" y="7539"/>
                  </a:lnTo>
                  <a:lnTo>
                    <a:pt x="125733" y="8201"/>
                  </a:lnTo>
                  <a:lnTo>
                    <a:pt x="103982" y="24429"/>
                  </a:lnTo>
                  <a:lnTo>
                    <a:pt x="68273" y="38572"/>
                  </a:lnTo>
                  <a:lnTo>
                    <a:pt x="42150" y="50893"/>
                  </a:lnTo>
                  <a:lnTo>
                    <a:pt x="3160" y="57842"/>
                  </a:lnTo>
                  <a:lnTo>
                    <a:pt x="1264" y="59728"/>
                  </a:lnTo>
                  <a:lnTo>
                    <a:pt x="0" y="62044"/>
                  </a:lnTo>
                  <a:lnTo>
                    <a:pt x="216" y="64646"/>
                  </a:lnTo>
                  <a:lnTo>
                    <a:pt x="14927" y="90255"/>
                  </a:lnTo>
                  <a:lnTo>
                    <a:pt x="29573" y="106235"/>
                  </a:lnTo>
                  <a:lnTo>
                    <a:pt x="42145" y="115085"/>
                  </a:lnTo>
                  <a:lnTo>
                    <a:pt x="58804" y="133230"/>
                  </a:lnTo>
                  <a:lnTo>
                    <a:pt x="102307" y="160211"/>
                  </a:lnTo>
                  <a:lnTo>
                    <a:pt x="12129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500"/>
            <p:cNvSpPr/>
            <p:nvPr>
              <p:custDataLst>
                <p:tags r:id="rId176"/>
              </p:custDataLst>
            </p:nvPr>
          </p:nvSpPr>
          <p:spPr>
            <a:xfrm>
              <a:off x="7001036" y="828675"/>
              <a:ext cx="37363" cy="36616"/>
            </a:xfrm>
            <a:custGeom>
              <a:avLst/>
              <a:gdLst/>
              <a:ahLst/>
              <a:cxnLst/>
              <a:rect l="0" t="0" r="0" b="0"/>
              <a:pathLst>
                <a:path w="37363" h="36616">
                  <a:moveTo>
                    <a:pt x="28414" y="0"/>
                  </a:moveTo>
                  <a:lnTo>
                    <a:pt x="28414" y="0"/>
                  </a:lnTo>
                  <a:lnTo>
                    <a:pt x="15157" y="0"/>
                  </a:lnTo>
                  <a:lnTo>
                    <a:pt x="9117" y="2822"/>
                  </a:lnTo>
                  <a:lnTo>
                    <a:pt x="6024" y="5056"/>
                  </a:lnTo>
                  <a:lnTo>
                    <a:pt x="2588" y="10361"/>
                  </a:lnTo>
                  <a:lnTo>
                    <a:pt x="0" y="26742"/>
                  </a:lnTo>
                  <a:lnTo>
                    <a:pt x="10000" y="33089"/>
                  </a:lnTo>
                  <a:lnTo>
                    <a:pt x="21311" y="36615"/>
                  </a:lnTo>
                  <a:lnTo>
                    <a:pt x="24737" y="36052"/>
                  </a:lnTo>
                  <a:lnTo>
                    <a:pt x="31366" y="32604"/>
                  </a:lnTo>
                  <a:lnTo>
                    <a:pt x="33557" y="30203"/>
                  </a:lnTo>
                  <a:lnTo>
                    <a:pt x="35992" y="24712"/>
                  </a:lnTo>
                  <a:lnTo>
                    <a:pt x="37362" y="15671"/>
                  </a:lnTo>
                  <a:lnTo>
                    <a:pt x="36496" y="13622"/>
                  </a:lnTo>
                  <a:lnTo>
                    <a:pt x="34860" y="12257"/>
                  </a:lnTo>
                  <a:lnTo>
                    <a:pt x="2841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501"/>
            <p:cNvSpPr/>
            <p:nvPr>
              <p:custDataLst>
                <p:tags r:id="rId177"/>
              </p:custDataLst>
            </p:nvPr>
          </p:nvSpPr>
          <p:spPr>
            <a:xfrm>
              <a:off x="6800850" y="734749"/>
              <a:ext cx="133351" cy="227277"/>
            </a:xfrm>
            <a:custGeom>
              <a:avLst/>
              <a:gdLst/>
              <a:ahLst/>
              <a:cxnLst/>
              <a:rect l="0" t="0" r="0" b="0"/>
              <a:pathLst>
                <a:path w="133351" h="227277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0"/>
                  </a:lnTo>
                  <a:lnTo>
                    <a:pt x="123237" y="4125"/>
                  </a:lnTo>
                  <a:lnTo>
                    <a:pt x="115450" y="14856"/>
                  </a:lnTo>
                  <a:lnTo>
                    <a:pt x="92031" y="55644"/>
                  </a:lnTo>
                  <a:lnTo>
                    <a:pt x="68381" y="100422"/>
                  </a:lnTo>
                  <a:lnTo>
                    <a:pt x="45218" y="145382"/>
                  </a:lnTo>
                  <a:lnTo>
                    <a:pt x="19281" y="191202"/>
                  </a:lnTo>
                  <a:lnTo>
                    <a:pt x="12803" y="197485"/>
                  </a:lnTo>
                  <a:lnTo>
                    <a:pt x="4264" y="211864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502"/>
            <p:cNvSpPr/>
            <p:nvPr>
              <p:custDataLst>
                <p:tags r:id="rId178"/>
              </p:custDataLst>
            </p:nvPr>
          </p:nvSpPr>
          <p:spPr>
            <a:xfrm>
              <a:off x="6772275" y="724292"/>
              <a:ext cx="161926" cy="218684"/>
            </a:xfrm>
            <a:custGeom>
              <a:avLst/>
              <a:gdLst/>
              <a:ahLst/>
              <a:cxnLst/>
              <a:rect l="0" t="0" r="0" b="0"/>
              <a:pathLst>
                <a:path w="161926" h="2186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33434" y="50656"/>
                  </a:lnTo>
                  <a:lnTo>
                    <a:pt x="69749" y="96482"/>
                  </a:lnTo>
                  <a:lnTo>
                    <a:pt x="98837" y="139825"/>
                  </a:lnTo>
                  <a:lnTo>
                    <a:pt x="132019" y="185249"/>
                  </a:lnTo>
                  <a:lnTo>
                    <a:pt x="161925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503"/>
            <p:cNvSpPr/>
            <p:nvPr>
              <p:custDataLst>
                <p:tags r:id="rId179"/>
              </p:custDataLst>
            </p:nvPr>
          </p:nvSpPr>
          <p:spPr>
            <a:xfrm>
              <a:off x="7010400" y="9334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45661"/>
                  </a:lnTo>
                  <a:lnTo>
                    <a:pt x="0" y="49491"/>
                  </a:lnTo>
                  <a:lnTo>
                    <a:pt x="1058" y="52044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504"/>
            <p:cNvSpPr/>
            <p:nvPr>
              <p:custDataLst>
                <p:tags r:id="rId180"/>
              </p:custDataLst>
            </p:nvPr>
          </p:nvSpPr>
          <p:spPr>
            <a:xfrm>
              <a:off x="6544359" y="695833"/>
              <a:ext cx="113617" cy="261244"/>
            </a:xfrm>
            <a:custGeom>
              <a:avLst/>
              <a:gdLst/>
              <a:ahLst/>
              <a:cxnLst/>
              <a:rect l="0" t="0" r="0" b="0"/>
              <a:pathLst>
                <a:path w="113617" h="261244">
                  <a:moveTo>
                    <a:pt x="94566" y="18542"/>
                  </a:moveTo>
                  <a:lnTo>
                    <a:pt x="94566" y="18542"/>
                  </a:lnTo>
                  <a:lnTo>
                    <a:pt x="94566" y="13486"/>
                  </a:lnTo>
                  <a:lnTo>
                    <a:pt x="91744" y="8181"/>
                  </a:lnTo>
                  <a:lnTo>
                    <a:pt x="86366" y="1208"/>
                  </a:lnTo>
                  <a:lnTo>
                    <a:pt x="82808" y="255"/>
                  </a:lnTo>
                  <a:lnTo>
                    <a:pt x="80377" y="0"/>
                  </a:lnTo>
                  <a:lnTo>
                    <a:pt x="74855" y="2540"/>
                  </a:lnTo>
                  <a:lnTo>
                    <a:pt x="48196" y="26952"/>
                  </a:lnTo>
                  <a:lnTo>
                    <a:pt x="20049" y="73286"/>
                  </a:lnTo>
                  <a:lnTo>
                    <a:pt x="7105" y="98498"/>
                  </a:lnTo>
                  <a:lnTo>
                    <a:pt x="1624" y="134543"/>
                  </a:lnTo>
                  <a:lnTo>
                    <a:pt x="0" y="178737"/>
                  </a:lnTo>
                  <a:lnTo>
                    <a:pt x="5264" y="204039"/>
                  </a:lnTo>
                  <a:lnTo>
                    <a:pt x="20129" y="233313"/>
                  </a:lnTo>
                  <a:lnTo>
                    <a:pt x="31850" y="246287"/>
                  </a:lnTo>
                  <a:lnTo>
                    <a:pt x="52465" y="254650"/>
                  </a:lnTo>
                  <a:lnTo>
                    <a:pt x="82327" y="261243"/>
                  </a:lnTo>
                  <a:lnTo>
                    <a:pt x="113616" y="25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505"/>
            <p:cNvSpPr/>
            <p:nvPr>
              <p:custDataLst>
                <p:tags r:id="rId181"/>
              </p:custDataLst>
            </p:nvPr>
          </p:nvSpPr>
          <p:spPr>
            <a:xfrm>
              <a:off x="6196693" y="895350"/>
              <a:ext cx="194583" cy="46932"/>
            </a:xfrm>
            <a:custGeom>
              <a:avLst/>
              <a:gdLst/>
              <a:ahLst/>
              <a:cxnLst/>
              <a:rect l="0" t="0" r="0" b="0"/>
              <a:pathLst>
                <a:path w="194583" h="46932">
                  <a:moveTo>
                    <a:pt x="32657" y="0"/>
                  </a:moveTo>
                  <a:lnTo>
                    <a:pt x="32657" y="0"/>
                  </a:lnTo>
                  <a:lnTo>
                    <a:pt x="14757" y="20723"/>
                  </a:lnTo>
                  <a:lnTo>
                    <a:pt x="0" y="42358"/>
                  </a:lnTo>
                  <a:lnTo>
                    <a:pt x="302" y="44113"/>
                  </a:lnTo>
                  <a:lnTo>
                    <a:pt x="1562" y="45284"/>
                  </a:lnTo>
                  <a:lnTo>
                    <a:pt x="23562" y="46931"/>
                  </a:lnTo>
                  <a:lnTo>
                    <a:pt x="61947" y="42363"/>
                  </a:lnTo>
                  <a:lnTo>
                    <a:pt x="101778" y="39363"/>
                  </a:lnTo>
                  <a:lnTo>
                    <a:pt x="140390" y="33418"/>
                  </a:lnTo>
                  <a:lnTo>
                    <a:pt x="19458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506"/>
            <p:cNvSpPr/>
            <p:nvPr>
              <p:custDataLst>
                <p:tags r:id="rId182"/>
              </p:custDataLst>
            </p:nvPr>
          </p:nvSpPr>
          <p:spPr>
            <a:xfrm>
              <a:off x="6211624" y="724076"/>
              <a:ext cx="179652" cy="18875"/>
            </a:xfrm>
            <a:custGeom>
              <a:avLst/>
              <a:gdLst/>
              <a:ahLst/>
              <a:cxnLst/>
              <a:rect l="0" t="0" r="0" b="0"/>
              <a:pathLst>
                <a:path w="179652" h="18875">
                  <a:moveTo>
                    <a:pt x="8201" y="18874"/>
                  </a:moveTo>
                  <a:lnTo>
                    <a:pt x="8201" y="18874"/>
                  </a:lnTo>
                  <a:lnTo>
                    <a:pt x="8201" y="13818"/>
                  </a:lnTo>
                  <a:lnTo>
                    <a:pt x="7143" y="12328"/>
                  </a:lnTo>
                  <a:lnTo>
                    <a:pt x="5379" y="11335"/>
                  </a:lnTo>
                  <a:lnTo>
                    <a:pt x="0" y="9741"/>
                  </a:lnTo>
                  <a:lnTo>
                    <a:pt x="46455" y="2826"/>
                  </a:lnTo>
                  <a:lnTo>
                    <a:pt x="82213" y="714"/>
                  </a:lnTo>
                  <a:lnTo>
                    <a:pt x="126576" y="0"/>
                  </a:lnTo>
                  <a:lnTo>
                    <a:pt x="179651" y="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507"/>
            <p:cNvSpPr/>
            <p:nvPr>
              <p:custDataLst>
                <p:tags r:id="rId183"/>
              </p:custDataLst>
            </p:nvPr>
          </p:nvSpPr>
          <p:spPr>
            <a:xfrm>
              <a:off x="6305550" y="714375"/>
              <a:ext cx="18935" cy="228601"/>
            </a:xfrm>
            <a:custGeom>
              <a:avLst/>
              <a:gdLst/>
              <a:ahLst/>
              <a:cxnLst/>
              <a:rect l="0" t="0" r="0" b="0"/>
              <a:pathLst>
                <a:path w="18935" h="228601">
                  <a:moveTo>
                    <a:pt x="9525" y="0"/>
                  </a:moveTo>
                  <a:lnTo>
                    <a:pt x="9525" y="0"/>
                  </a:lnTo>
                  <a:lnTo>
                    <a:pt x="10583" y="18985"/>
                  </a:lnTo>
                  <a:lnTo>
                    <a:pt x="17726" y="58396"/>
                  </a:lnTo>
                  <a:lnTo>
                    <a:pt x="18657" y="96207"/>
                  </a:lnTo>
                  <a:lnTo>
                    <a:pt x="18934" y="135868"/>
                  </a:lnTo>
                  <a:lnTo>
                    <a:pt x="11423" y="17853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345"/>
          <p:cNvGrpSpPr/>
          <p:nvPr/>
        </p:nvGrpSpPr>
        <p:grpSpPr>
          <a:xfrm>
            <a:off x="5259124" y="530556"/>
            <a:ext cx="2284677" cy="1469695"/>
            <a:chOff x="5259124" y="530556"/>
            <a:chExt cx="2284677" cy="1469695"/>
          </a:xfrm>
        </p:grpSpPr>
        <p:sp>
          <p:nvSpPr>
            <p:cNvPr id="512" name="SMARTInkShape-1508"/>
            <p:cNvSpPr/>
            <p:nvPr>
              <p:custDataLst>
                <p:tags r:id="rId165"/>
              </p:custDataLst>
            </p:nvPr>
          </p:nvSpPr>
          <p:spPr>
            <a:xfrm>
              <a:off x="6400800" y="1756741"/>
              <a:ext cx="180976" cy="243510"/>
            </a:xfrm>
            <a:custGeom>
              <a:avLst/>
              <a:gdLst/>
              <a:ahLst/>
              <a:cxnLst/>
              <a:rect l="0" t="0" r="0" b="0"/>
              <a:pathLst>
                <a:path w="180976" h="243510">
                  <a:moveTo>
                    <a:pt x="0" y="43484"/>
                  </a:moveTo>
                  <a:lnTo>
                    <a:pt x="0" y="43484"/>
                  </a:lnTo>
                  <a:lnTo>
                    <a:pt x="8201" y="43484"/>
                  </a:lnTo>
                  <a:lnTo>
                    <a:pt x="14189" y="48540"/>
                  </a:lnTo>
                  <a:lnTo>
                    <a:pt x="16890" y="53845"/>
                  </a:lnTo>
                  <a:lnTo>
                    <a:pt x="27124" y="98653"/>
                  </a:lnTo>
                  <a:lnTo>
                    <a:pt x="27231" y="138343"/>
                  </a:lnTo>
                  <a:lnTo>
                    <a:pt x="19907" y="185070"/>
                  </a:lnTo>
                  <a:lnTo>
                    <a:pt x="19622" y="186558"/>
                  </a:lnTo>
                  <a:lnTo>
                    <a:pt x="19431" y="186492"/>
                  </a:lnTo>
                  <a:lnTo>
                    <a:pt x="20184" y="170118"/>
                  </a:lnTo>
                  <a:lnTo>
                    <a:pt x="26604" y="131763"/>
                  </a:lnTo>
                  <a:lnTo>
                    <a:pt x="30812" y="91866"/>
                  </a:lnTo>
                  <a:lnTo>
                    <a:pt x="38764" y="61700"/>
                  </a:lnTo>
                  <a:lnTo>
                    <a:pt x="56179" y="24128"/>
                  </a:lnTo>
                  <a:lnTo>
                    <a:pt x="70477" y="9834"/>
                  </a:lnTo>
                  <a:lnTo>
                    <a:pt x="84592" y="2070"/>
                  </a:lnTo>
                  <a:lnTo>
                    <a:pt x="91320" y="0"/>
                  </a:lnTo>
                  <a:lnTo>
                    <a:pt x="104439" y="522"/>
                  </a:lnTo>
                  <a:lnTo>
                    <a:pt x="110902" y="2142"/>
                  </a:lnTo>
                  <a:lnTo>
                    <a:pt x="123726" y="12410"/>
                  </a:lnTo>
                  <a:lnTo>
                    <a:pt x="135423" y="27557"/>
                  </a:lnTo>
                  <a:lnTo>
                    <a:pt x="146899" y="52876"/>
                  </a:lnTo>
                  <a:lnTo>
                    <a:pt x="156732" y="97611"/>
                  </a:lnTo>
                  <a:lnTo>
                    <a:pt x="167446" y="142566"/>
                  </a:lnTo>
                  <a:lnTo>
                    <a:pt x="171098" y="187810"/>
                  </a:lnTo>
                  <a:lnTo>
                    <a:pt x="180975" y="24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509"/>
            <p:cNvSpPr/>
            <p:nvPr>
              <p:custDataLst>
                <p:tags r:id="rId166"/>
              </p:custDataLst>
            </p:nvPr>
          </p:nvSpPr>
          <p:spPr>
            <a:xfrm>
              <a:off x="5259124" y="1466851"/>
              <a:ext cx="2284677" cy="95166"/>
            </a:xfrm>
            <a:custGeom>
              <a:avLst/>
              <a:gdLst/>
              <a:ahLst/>
              <a:cxnLst/>
              <a:rect l="0" t="0" r="0" b="0"/>
              <a:pathLst>
                <a:path w="2284677" h="95166">
                  <a:moveTo>
                    <a:pt x="8201" y="76199"/>
                  </a:moveTo>
                  <a:lnTo>
                    <a:pt x="8201" y="76199"/>
                  </a:lnTo>
                  <a:lnTo>
                    <a:pt x="0" y="76199"/>
                  </a:lnTo>
                  <a:lnTo>
                    <a:pt x="4125" y="81255"/>
                  </a:lnTo>
                  <a:lnTo>
                    <a:pt x="9213" y="83738"/>
                  </a:lnTo>
                  <a:lnTo>
                    <a:pt x="53707" y="93089"/>
                  </a:lnTo>
                  <a:lnTo>
                    <a:pt x="101152" y="94822"/>
                  </a:lnTo>
                  <a:lnTo>
                    <a:pt x="148701" y="95165"/>
                  </a:lnTo>
                  <a:lnTo>
                    <a:pt x="187297" y="94166"/>
                  </a:lnTo>
                  <a:lnTo>
                    <a:pt x="231776" y="88696"/>
                  </a:lnTo>
                  <a:lnTo>
                    <a:pt x="262790" y="87045"/>
                  </a:lnTo>
                  <a:lnTo>
                    <a:pt x="299856" y="83489"/>
                  </a:lnTo>
                  <a:lnTo>
                    <a:pt x="341026" y="79439"/>
                  </a:lnTo>
                  <a:lnTo>
                    <a:pt x="384018" y="77639"/>
                  </a:lnTo>
                  <a:lnTo>
                    <a:pt x="407970" y="76101"/>
                  </a:lnTo>
                  <a:lnTo>
                    <a:pt x="433463" y="74017"/>
                  </a:lnTo>
                  <a:lnTo>
                    <a:pt x="459984" y="71569"/>
                  </a:lnTo>
                  <a:lnTo>
                    <a:pt x="487190" y="68879"/>
                  </a:lnTo>
                  <a:lnTo>
                    <a:pt x="514851" y="66027"/>
                  </a:lnTo>
                  <a:lnTo>
                    <a:pt x="542818" y="63068"/>
                  </a:lnTo>
                  <a:lnTo>
                    <a:pt x="572046" y="61095"/>
                  </a:lnTo>
                  <a:lnTo>
                    <a:pt x="602114" y="59780"/>
                  </a:lnTo>
                  <a:lnTo>
                    <a:pt x="632743" y="58903"/>
                  </a:lnTo>
                  <a:lnTo>
                    <a:pt x="663746" y="57260"/>
                  </a:lnTo>
                  <a:lnTo>
                    <a:pt x="694997" y="55106"/>
                  </a:lnTo>
                  <a:lnTo>
                    <a:pt x="726416" y="52612"/>
                  </a:lnTo>
                  <a:lnTo>
                    <a:pt x="757943" y="50949"/>
                  </a:lnTo>
                  <a:lnTo>
                    <a:pt x="789547" y="49841"/>
                  </a:lnTo>
                  <a:lnTo>
                    <a:pt x="821198" y="49102"/>
                  </a:lnTo>
                  <a:lnTo>
                    <a:pt x="854999" y="47551"/>
                  </a:lnTo>
                  <a:lnTo>
                    <a:pt x="890233" y="45459"/>
                  </a:lnTo>
                  <a:lnTo>
                    <a:pt x="926422" y="43006"/>
                  </a:lnTo>
                  <a:lnTo>
                    <a:pt x="963249" y="40312"/>
                  </a:lnTo>
                  <a:lnTo>
                    <a:pt x="1000500" y="37457"/>
                  </a:lnTo>
                  <a:lnTo>
                    <a:pt x="1038034" y="34496"/>
                  </a:lnTo>
                  <a:lnTo>
                    <a:pt x="1074698" y="31464"/>
                  </a:lnTo>
                  <a:lnTo>
                    <a:pt x="1110783" y="28384"/>
                  </a:lnTo>
                  <a:lnTo>
                    <a:pt x="1146480" y="25272"/>
                  </a:lnTo>
                  <a:lnTo>
                    <a:pt x="1180862" y="23198"/>
                  </a:lnTo>
                  <a:lnTo>
                    <a:pt x="1214367" y="21815"/>
                  </a:lnTo>
                  <a:lnTo>
                    <a:pt x="1247286" y="20893"/>
                  </a:lnTo>
                  <a:lnTo>
                    <a:pt x="1281933" y="19220"/>
                  </a:lnTo>
                  <a:lnTo>
                    <a:pt x="1317730" y="17046"/>
                  </a:lnTo>
                  <a:lnTo>
                    <a:pt x="1354296" y="14539"/>
                  </a:lnTo>
                  <a:lnTo>
                    <a:pt x="1390314" y="12867"/>
                  </a:lnTo>
                  <a:lnTo>
                    <a:pt x="1425968" y="11753"/>
                  </a:lnTo>
                  <a:lnTo>
                    <a:pt x="1461380" y="11010"/>
                  </a:lnTo>
                  <a:lnTo>
                    <a:pt x="1496628" y="10515"/>
                  </a:lnTo>
                  <a:lnTo>
                    <a:pt x="1531769" y="10184"/>
                  </a:lnTo>
                  <a:lnTo>
                    <a:pt x="1566838" y="9964"/>
                  </a:lnTo>
                  <a:lnTo>
                    <a:pt x="1600801" y="8759"/>
                  </a:lnTo>
                  <a:lnTo>
                    <a:pt x="1634026" y="6897"/>
                  </a:lnTo>
                  <a:lnTo>
                    <a:pt x="1666759" y="4598"/>
                  </a:lnTo>
                  <a:lnTo>
                    <a:pt x="1698106" y="3065"/>
                  </a:lnTo>
                  <a:lnTo>
                    <a:pt x="1728529" y="2043"/>
                  </a:lnTo>
                  <a:lnTo>
                    <a:pt x="1758337" y="1362"/>
                  </a:lnTo>
                  <a:lnTo>
                    <a:pt x="1787733" y="907"/>
                  </a:lnTo>
                  <a:lnTo>
                    <a:pt x="1816856" y="604"/>
                  </a:lnTo>
                  <a:lnTo>
                    <a:pt x="1845796" y="403"/>
                  </a:lnTo>
                  <a:lnTo>
                    <a:pt x="1873556" y="268"/>
                  </a:lnTo>
                  <a:lnTo>
                    <a:pt x="1900530" y="178"/>
                  </a:lnTo>
                  <a:lnTo>
                    <a:pt x="1926978" y="119"/>
                  </a:lnTo>
                  <a:lnTo>
                    <a:pt x="1952020" y="79"/>
                  </a:lnTo>
                  <a:lnTo>
                    <a:pt x="1999599" y="34"/>
                  </a:lnTo>
                  <a:lnTo>
                    <a:pt x="2042616" y="15"/>
                  </a:lnTo>
                  <a:lnTo>
                    <a:pt x="2081844" y="6"/>
                  </a:lnTo>
                  <a:lnTo>
                    <a:pt x="2116917" y="2"/>
                  </a:lnTo>
                  <a:lnTo>
                    <a:pt x="2150144" y="0"/>
                  </a:lnTo>
                  <a:lnTo>
                    <a:pt x="2195778" y="2822"/>
                  </a:lnTo>
                  <a:lnTo>
                    <a:pt x="2236111" y="7538"/>
                  </a:lnTo>
                  <a:lnTo>
                    <a:pt x="2284676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510"/>
            <p:cNvSpPr/>
            <p:nvPr>
              <p:custDataLst>
                <p:tags r:id="rId167"/>
              </p:custDataLst>
            </p:nvPr>
          </p:nvSpPr>
          <p:spPr>
            <a:xfrm>
              <a:off x="5638800" y="530556"/>
              <a:ext cx="95251" cy="107620"/>
            </a:xfrm>
            <a:custGeom>
              <a:avLst/>
              <a:gdLst/>
              <a:ahLst/>
              <a:cxnLst/>
              <a:rect l="0" t="0" r="0" b="0"/>
              <a:pathLst>
                <a:path w="95251" h="107620">
                  <a:moveTo>
                    <a:pt x="0" y="69519"/>
                  </a:moveTo>
                  <a:lnTo>
                    <a:pt x="0" y="69519"/>
                  </a:lnTo>
                  <a:lnTo>
                    <a:pt x="0" y="42776"/>
                  </a:lnTo>
                  <a:lnTo>
                    <a:pt x="0" y="88423"/>
                  </a:lnTo>
                  <a:lnTo>
                    <a:pt x="0" y="91646"/>
                  </a:lnTo>
                  <a:lnTo>
                    <a:pt x="1058" y="92737"/>
                  </a:lnTo>
                  <a:lnTo>
                    <a:pt x="2822" y="92406"/>
                  </a:lnTo>
                  <a:lnTo>
                    <a:pt x="5056" y="91127"/>
                  </a:lnTo>
                  <a:lnTo>
                    <a:pt x="6545" y="89216"/>
                  </a:lnTo>
                  <a:lnTo>
                    <a:pt x="8201" y="84271"/>
                  </a:lnTo>
                  <a:lnTo>
                    <a:pt x="14465" y="39731"/>
                  </a:lnTo>
                  <a:lnTo>
                    <a:pt x="25748" y="11267"/>
                  </a:lnTo>
                  <a:lnTo>
                    <a:pt x="31905" y="2001"/>
                  </a:lnTo>
                  <a:lnTo>
                    <a:pt x="35028" y="166"/>
                  </a:lnTo>
                  <a:lnTo>
                    <a:pt x="38169" y="0"/>
                  </a:lnTo>
                  <a:lnTo>
                    <a:pt x="41320" y="948"/>
                  </a:lnTo>
                  <a:lnTo>
                    <a:pt x="73587" y="29192"/>
                  </a:lnTo>
                  <a:lnTo>
                    <a:pt x="87185" y="52632"/>
                  </a:lnTo>
                  <a:lnTo>
                    <a:pt x="95250" y="10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511"/>
            <p:cNvSpPr/>
            <p:nvPr>
              <p:custDataLst>
                <p:tags r:id="rId168"/>
              </p:custDataLst>
            </p:nvPr>
          </p:nvSpPr>
          <p:spPr>
            <a:xfrm>
              <a:off x="5791200" y="11620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2505" y="15209"/>
                  </a:lnTo>
                  <a:lnTo>
                    <a:pt x="6877" y="6011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512"/>
            <p:cNvSpPr/>
            <p:nvPr>
              <p:custDataLst>
                <p:tags r:id="rId169"/>
              </p:custDataLst>
            </p:nvPr>
          </p:nvSpPr>
          <p:spPr>
            <a:xfrm>
              <a:off x="5619750" y="12573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41419" y="670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513"/>
            <p:cNvSpPr/>
            <p:nvPr>
              <p:custDataLst>
                <p:tags r:id="rId170"/>
              </p:custDataLst>
            </p:nvPr>
          </p:nvSpPr>
          <p:spPr>
            <a:xfrm>
              <a:off x="5619750" y="1175612"/>
              <a:ext cx="57151" cy="5489"/>
            </a:xfrm>
            <a:custGeom>
              <a:avLst/>
              <a:gdLst/>
              <a:ahLst/>
              <a:cxnLst/>
              <a:rect l="0" t="0" r="0" b="0"/>
              <a:pathLst>
                <a:path w="57151" h="548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23851" y="0"/>
                  </a:lnTo>
                  <a:lnTo>
                    <a:pt x="571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514"/>
            <p:cNvSpPr/>
            <p:nvPr>
              <p:custDataLst>
                <p:tags r:id="rId171"/>
              </p:custDataLst>
            </p:nvPr>
          </p:nvSpPr>
          <p:spPr>
            <a:xfrm>
              <a:off x="5553075" y="1096815"/>
              <a:ext cx="9526" cy="17611"/>
            </a:xfrm>
            <a:custGeom>
              <a:avLst/>
              <a:gdLst/>
              <a:ahLst/>
              <a:cxnLst/>
              <a:rect l="0" t="0" r="0" b="0"/>
              <a:pathLst>
                <a:path w="9526" h="17611">
                  <a:moveTo>
                    <a:pt x="9525" y="17610"/>
                  </a:moveTo>
                  <a:lnTo>
                    <a:pt x="9525" y="17610"/>
                  </a:lnTo>
                  <a:lnTo>
                    <a:pt x="9525" y="9409"/>
                  </a:lnTo>
                  <a:lnTo>
                    <a:pt x="1324" y="0"/>
                  </a:lnTo>
                  <a:lnTo>
                    <a:pt x="883" y="578"/>
                  </a:lnTo>
                  <a:lnTo>
                    <a:pt x="0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515"/>
            <p:cNvSpPr/>
            <p:nvPr>
              <p:custDataLst>
                <p:tags r:id="rId172"/>
              </p:custDataLst>
            </p:nvPr>
          </p:nvSpPr>
          <p:spPr>
            <a:xfrm>
              <a:off x="5562600" y="117157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36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346"/>
          <p:cNvGrpSpPr/>
          <p:nvPr/>
        </p:nvGrpSpPr>
        <p:grpSpPr>
          <a:xfrm>
            <a:off x="971550" y="2764193"/>
            <a:ext cx="314326" cy="253103"/>
            <a:chOff x="971550" y="2764193"/>
            <a:chExt cx="314326" cy="253103"/>
          </a:xfrm>
        </p:grpSpPr>
        <p:sp>
          <p:nvSpPr>
            <p:cNvPr id="521" name="SMARTInkShape-1516"/>
            <p:cNvSpPr/>
            <p:nvPr>
              <p:custDataLst>
                <p:tags r:id="rId163"/>
              </p:custDataLst>
            </p:nvPr>
          </p:nvSpPr>
          <p:spPr>
            <a:xfrm>
              <a:off x="1276350" y="2952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517"/>
            <p:cNvSpPr/>
            <p:nvPr>
              <p:custDataLst>
                <p:tags r:id="rId164"/>
              </p:custDataLst>
            </p:nvPr>
          </p:nvSpPr>
          <p:spPr>
            <a:xfrm>
              <a:off x="971550" y="2764193"/>
              <a:ext cx="219076" cy="253103"/>
            </a:xfrm>
            <a:custGeom>
              <a:avLst/>
              <a:gdLst/>
              <a:ahLst/>
              <a:cxnLst/>
              <a:rect l="0" t="0" r="0" b="0"/>
              <a:pathLst>
                <a:path w="219076" h="253103">
                  <a:moveTo>
                    <a:pt x="0" y="102832"/>
                  </a:moveTo>
                  <a:lnTo>
                    <a:pt x="0" y="102832"/>
                  </a:lnTo>
                  <a:lnTo>
                    <a:pt x="0" y="93310"/>
                  </a:lnTo>
                  <a:lnTo>
                    <a:pt x="2822" y="121072"/>
                  </a:lnTo>
                  <a:lnTo>
                    <a:pt x="8201" y="159822"/>
                  </a:lnTo>
                  <a:lnTo>
                    <a:pt x="9263" y="203538"/>
                  </a:lnTo>
                  <a:lnTo>
                    <a:pt x="9518" y="250439"/>
                  </a:lnTo>
                  <a:lnTo>
                    <a:pt x="9522" y="253102"/>
                  </a:lnTo>
                  <a:lnTo>
                    <a:pt x="9525" y="213731"/>
                  </a:lnTo>
                  <a:lnTo>
                    <a:pt x="9525" y="169059"/>
                  </a:lnTo>
                  <a:lnTo>
                    <a:pt x="9525" y="128496"/>
                  </a:lnTo>
                  <a:lnTo>
                    <a:pt x="12347" y="98089"/>
                  </a:lnTo>
                  <a:lnTo>
                    <a:pt x="19226" y="55641"/>
                  </a:lnTo>
                  <a:lnTo>
                    <a:pt x="26393" y="35110"/>
                  </a:lnTo>
                  <a:lnTo>
                    <a:pt x="41406" y="14630"/>
                  </a:lnTo>
                  <a:lnTo>
                    <a:pt x="60952" y="4614"/>
                  </a:lnTo>
                  <a:lnTo>
                    <a:pt x="76738" y="0"/>
                  </a:lnTo>
                  <a:lnTo>
                    <a:pt x="119652" y="6429"/>
                  </a:lnTo>
                  <a:lnTo>
                    <a:pt x="132907" y="12714"/>
                  </a:lnTo>
                  <a:lnTo>
                    <a:pt x="172718" y="39075"/>
                  </a:lnTo>
                  <a:lnTo>
                    <a:pt x="193508" y="79818"/>
                  </a:lnTo>
                  <a:lnTo>
                    <a:pt x="201989" y="117898"/>
                  </a:lnTo>
                  <a:lnTo>
                    <a:pt x="208554" y="161378"/>
                  </a:lnTo>
                  <a:lnTo>
                    <a:pt x="209533" y="207328"/>
                  </a:lnTo>
                  <a:lnTo>
                    <a:pt x="209538" y="210596"/>
                  </a:lnTo>
                  <a:lnTo>
                    <a:pt x="210601" y="212775"/>
                  </a:lnTo>
                  <a:lnTo>
                    <a:pt x="212367" y="214227"/>
                  </a:lnTo>
                  <a:lnTo>
                    <a:pt x="219075" y="217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347"/>
          <p:cNvGrpSpPr/>
          <p:nvPr/>
        </p:nvGrpSpPr>
        <p:grpSpPr>
          <a:xfrm>
            <a:off x="1524000" y="2356883"/>
            <a:ext cx="971086" cy="678796"/>
            <a:chOff x="1524000" y="2356883"/>
            <a:chExt cx="971086" cy="678796"/>
          </a:xfrm>
        </p:grpSpPr>
        <p:sp>
          <p:nvSpPr>
            <p:cNvPr id="524" name="SMARTInkShape-1518"/>
            <p:cNvSpPr/>
            <p:nvPr>
              <p:custDataLst>
                <p:tags r:id="rId156"/>
              </p:custDataLst>
            </p:nvPr>
          </p:nvSpPr>
          <p:spPr>
            <a:xfrm>
              <a:off x="1591218" y="2356883"/>
              <a:ext cx="142333" cy="150242"/>
            </a:xfrm>
            <a:custGeom>
              <a:avLst/>
              <a:gdLst/>
              <a:ahLst/>
              <a:cxnLst/>
              <a:rect l="0" t="0" r="0" b="0"/>
              <a:pathLst>
                <a:path w="142333" h="150242">
                  <a:moveTo>
                    <a:pt x="18507" y="33892"/>
                  </a:moveTo>
                  <a:lnTo>
                    <a:pt x="18507" y="33892"/>
                  </a:lnTo>
                  <a:lnTo>
                    <a:pt x="18507" y="28836"/>
                  </a:lnTo>
                  <a:lnTo>
                    <a:pt x="21329" y="23531"/>
                  </a:lnTo>
                  <a:lnTo>
                    <a:pt x="27639" y="15350"/>
                  </a:lnTo>
                  <a:lnTo>
                    <a:pt x="27998" y="38257"/>
                  </a:lnTo>
                  <a:lnTo>
                    <a:pt x="17666" y="84914"/>
                  </a:lnTo>
                  <a:lnTo>
                    <a:pt x="5641" y="127932"/>
                  </a:lnTo>
                  <a:lnTo>
                    <a:pt x="679" y="149678"/>
                  </a:lnTo>
                  <a:lnTo>
                    <a:pt x="271" y="150241"/>
                  </a:lnTo>
                  <a:lnTo>
                    <a:pt x="0" y="149558"/>
                  </a:lnTo>
                  <a:lnTo>
                    <a:pt x="6110" y="131136"/>
                  </a:lnTo>
                  <a:lnTo>
                    <a:pt x="11237" y="91750"/>
                  </a:lnTo>
                  <a:lnTo>
                    <a:pt x="18608" y="50056"/>
                  </a:lnTo>
                  <a:lnTo>
                    <a:pt x="26886" y="24570"/>
                  </a:lnTo>
                  <a:lnTo>
                    <a:pt x="36695" y="9993"/>
                  </a:lnTo>
                  <a:lnTo>
                    <a:pt x="48110" y="2104"/>
                  </a:lnTo>
                  <a:lnTo>
                    <a:pt x="54117" y="0"/>
                  </a:lnTo>
                  <a:lnTo>
                    <a:pt x="60239" y="714"/>
                  </a:lnTo>
                  <a:lnTo>
                    <a:pt x="72685" y="7152"/>
                  </a:lnTo>
                  <a:lnTo>
                    <a:pt x="104259" y="49630"/>
                  </a:lnTo>
                  <a:lnTo>
                    <a:pt x="115886" y="66286"/>
                  </a:lnTo>
                  <a:lnTo>
                    <a:pt x="131973" y="108651"/>
                  </a:lnTo>
                  <a:lnTo>
                    <a:pt x="142332" y="13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519"/>
            <p:cNvSpPr/>
            <p:nvPr>
              <p:custDataLst>
                <p:tags r:id="rId157"/>
              </p:custDataLst>
            </p:nvPr>
          </p:nvSpPr>
          <p:spPr>
            <a:xfrm>
              <a:off x="2381250" y="2622023"/>
              <a:ext cx="113836" cy="359303"/>
            </a:xfrm>
            <a:custGeom>
              <a:avLst/>
              <a:gdLst/>
              <a:ahLst/>
              <a:cxnLst/>
              <a:rect l="0" t="0" r="0" b="0"/>
              <a:pathLst>
                <a:path w="113836" h="359303">
                  <a:moveTo>
                    <a:pt x="57150" y="16402"/>
                  </a:moveTo>
                  <a:lnTo>
                    <a:pt x="57150" y="16402"/>
                  </a:lnTo>
                  <a:lnTo>
                    <a:pt x="62206" y="6289"/>
                  </a:lnTo>
                  <a:lnTo>
                    <a:pt x="64754" y="3310"/>
                  </a:lnTo>
                  <a:lnTo>
                    <a:pt x="70408" y="0"/>
                  </a:lnTo>
                  <a:lnTo>
                    <a:pt x="73396" y="176"/>
                  </a:lnTo>
                  <a:lnTo>
                    <a:pt x="79540" y="3193"/>
                  </a:lnTo>
                  <a:lnTo>
                    <a:pt x="81602" y="6537"/>
                  </a:lnTo>
                  <a:lnTo>
                    <a:pt x="100561" y="52868"/>
                  </a:lnTo>
                  <a:lnTo>
                    <a:pt x="111944" y="99997"/>
                  </a:lnTo>
                  <a:lnTo>
                    <a:pt x="113835" y="142276"/>
                  </a:lnTo>
                  <a:lnTo>
                    <a:pt x="113150" y="188492"/>
                  </a:lnTo>
                  <a:lnTo>
                    <a:pt x="106668" y="229081"/>
                  </a:lnTo>
                  <a:lnTo>
                    <a:pt x="95928" y="263215"/>
                  </a:lnTo>
                  <a:lnTo>
                    <a:pt x="67750" y="309317"/>
                  </a:lnTo>
                  <a:lnTo>
                    <a:pt x="52336" y="328620"/>
                  </a:lnTo>
                  <a:lnTo>
                    <a:pt x="0" y="35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520"/>
            <p:cNvSpPr/>
            <p:nvPr>
              <p:custDataLst>
                <p:tags r:id="rId158"/>
              </p:custDataLst>
            </p:nvPr>
          </p:nvSpPr>
          <p:spPr>
            <a:xfrm>
              <a:off x="1566139" y="2657475"/>
              <a:ext cx="10975" cy="378204"/>
            </a:xfrm>
            <a:custGeom>
              <a:avLst/>
              <a:gdLst/>
              <a:ahLst/>
              <a:cxnLst/>
              <a:rect l="0" t="0" r="0" b="0"/>
              <a:pathLst>
                <a:path w="10975" h="378204">
                  <a:moveTo>
                    <a:pt x="5486" y="0"/>
                  </a:moveTo>
                  <a:lnTo>
                    <a:pt x="5486" y="0"/>
                  </a:lnTo>
                  <a:lnTo>
                    <a:pt x="5486" y="39772"/>
                  </a:lnTo>
                  <a:lnTo>
                    <a:pt x="5486" y="77283"/>
                  </a:lnTo>
                  <a:lnTo>
                    <a:pt x="6544" y="124274"/>
                  </a:lnTo>
                  <a:lnTo>
                    <a:pt x="10974" y="167115"/>
                  </a:lnTo>
                  <a:lnTo>
                    <a:pt x="7582" y="213322"/>
                  </a:lnTo>
                  <a:lnTo>
                    <a:pt x="6107" y="257352"/>
                  </a:lnTo>
                  <a:lnTo>
                    <a:pt x="5609" y="298446"/>
                  </a:lnTo>
                  <a:lnTo>
                    <a:pt x="5502" y="338496"/>
                  </a:lnTo>
                  <a:lnTo>
                    <a:pt x="4432" y="361351"/>
                  </a:lnTo>
                  <a:lnTo>
                    <a:pt x="0" y="374708"/>
                  </a:lnTo>
                  <a:lnTo>
                    <a:pt x="770" y="376805"/>
                  </a:lnTo>
                  <a:lnTo>
                    <a:pt x="2342" y="378203"/>
                  </a:lnTo>
                  <a:lnTo>
                    <a:pt x="3390" y="375961"/>
                  </a:lnTo>
                  <a:lnTo>
                    <a:pt x="5486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521"/>
            <p:cNvSpPr/>
            <p:nvPr>
              <p:custDataLst>
                <p:tags r:id="rId159"/>
              </p:custDataLst>
            </p:nvPr>
          </p:nvSpPr>
          <p:spPr>
            <a:xfrm>
              <a:off x="1524000" y="2638425"/>
              <a:ext cx="219076" cy="66676"/>
            </a:xfrm>
            <a:custGeom>
              <a:avLst/>
              <a:gdLst/>
              <a:ahLst/>
              <a:cxnLst/>
              <a:rect l="0" t="0" r="0" b="0"/>
              <a:pathLst>
                <a:path w="219076" h="66676">
                  <a:moveTo>
                    <a:pt x="0" y="66675"/>
                  </a:moveTo>
                  <a:lnTo>
                    <a:pt x="0" y="66675"/>
                  </a:lnTo>
                  <a:lnTo>
                    <a:pt x="0" y="49065"/>
                  </a:lnTo>
                  <a:lnTo>
                    <a:pt x="38623" y="29914"/>
                  </a:lnTo>
                  <a:lnTo>
                    <a:pt x="81360" y="16140"/>
                  </a:lnTo>
                  <a:lnTo>
                    <a:pt x="128450" y="4286"/>
                  </a:lnTo>
                  <a:lnTo>
                    <a:pt x="165975" y="846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522"/>
            <p:cNvSpPr/>
            <p:nvPr>
              <p:custDataLst>
                <p:tags r:id="rId160"/>
              </p:custDataLst>
            </p:nvPr>
          </p:nvSpPr>
          <p:spPr>
            <a:xfrm>
              <a:off x="1534849" y="2800350"/>
              <a:ext cx="227277" cy="65891"/>
            </a:xfrm>
            <a:custGeom>
              <a:avLst/>
              <a:gdLst/>
              <a:ahLst/>
              <a:cxnLst/>
              <a:rect l="0" t="0" r="0" b="0"/>
              <a:pathLst>
                <a:path w="227277" h="65891">
                  <a:moveTo>
                    <a:pt x="8201" y="47625"/>
                  </a:moveTo>
                  <a:lnTo>
                    <a:pt x="8201" y="47625"/>
                  </a:lnTo>
                  <a:lnTo>
                    <a:pt x="0" y="64027"/>
                  </a:lnTo>
                  <a:lnTo>
                    <a:pt x="1675" y="64910"/>
                  </a:lnTo>
                  <a:lnTo>
                    <a:pt x="9181" y="65890"/>
                  </a:lnTo>
                  <a:lnTo>
                    <a:pt x="37793" y="58916"/>
                  </a:lnTo>
                  <a:lnTo>
                    <a:pt x="81530" y="44265"/>
                  </a:lnTo>
                  <a:lnTo>
                    <a:pt x="127421" y="26226"/>
                  </a:lnTo>
                  <a:lnTo>
                    <a:pt x="164709" y="17645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523"/>
            <p:cNvSpPr/>
            <p:nvPr>
              <p:custDataLst>
                <p:tags r:id="rId161"/>
              </p:custDataLst>
            </p:nvPr>
          </p:nvSpPr>
          <p:spPr>
            <a:xfrm>
              <a:off x="1867778" y="2610242"/>
              <a:ext cx="132473" cy="370455"/>
            </a:xfrm>
            <a:custGeom>
              <a:avLst/>
              <a:gdLst/>
              <a:ahLst/>
              <a:cxnLst/>
              <a:rect l="0" t="0" r="0" b="0"/>
              <a:pathLst>
                <a:path w="132473" h="370455">
                  <a:moveTo>
                    <a:pt x="132472" y="9133"/>
                  </a:moveTo>
                  <a:lnTo>
                    <a:pt x="132472" y="9133"/>
                  </a:lnTo>
                  <a:lnTo>
                    <a:pt x="132472" y="4077"/>
                  </a:lnTo>
                  <a:lnTo>
                    <a:pt x="131414" y="2587"/>
                  </a:lnTo>
                  <a:lnTo>
                    <a:pt x="129650" y="1594"/>
                  </a:lnTo>
                  <a:lnTo>
                    <a:pt x="119214" y="0"/>
                  </a:lnTo>
                  <a:lnTo>
                    <a:pt x="113174" y="2605"/>
                  </a:lnTo>
                  <a:lnTo>
                    <a:pt x="95616" y="17956"/>
                  </a:lnTo>
                  <a:lnTo>
                    <a:pt x="68365" y="62637"/>
                  </a:lnTo>
                  <a:lnTo>
                    <a:pt x="42256" y="104063"/>
                  </a:lnTo>
                  <a:lnTo>
                    <a:pt x="28103" y="144889"/>
                  </a:lnTo>
                  <a:lnTo>
                    <a:pt x="12529" y="184273"/>
                  </a:lnTo>
                  <a:lnTo>
                    <a:pt x="3565" y="223774"/>
                  </a:lnTo>
                  <a:lnTo>
                    <a:pt x="0" y="269940"/>
                  </a:lnTo>
                  <a:lnTo>
                    <a:pt x="4352" y="310182"/>
                  </a:lnTo>
                  <a:lnTo>
                    <a:pt x="12382" y="328494"/>
                  </a:lnTo>
                  <a:lnTo>
                    <a:pt x="29728" y="352440"/>
                  </a:lnTo>
                  <a:lnTo>
                    <a:pt x="50171" y="363913"/>
                  </a:lnTo>
                  <a:lnTo>
                    <a:pt x="66224" y="368959"/>
                  </a:lnTo>
                  <a:lnTo>
                    <a:pt x="82739" y="370454"/>
                  </a:lnTo>
                  <a:lnTo>
                    <a:pt x="122947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524"/>
            <p:cNvSpPr/>
            <p:nvPr>
              <p:custDataLst>
                <p:tags r:id="rId162"/>
              </p:custDataLst>
            </p:nvPr>
          </p:nvSpPr>
          <p:spPr>
            <a:xfrm>
              <a:off x="2096133" y="2706424"/>
              <a:ext cx="189868" cy="185095"/>
            </a:xfrm>
            <a:custGeom>
              <a:avLst/>
              <a:gdLst/>
              <a:ahLst/>
              <a:cxnLst/>
              <a:rect l="0" t="0" r="0" b="0"/>
              <a:pathLst>
                <a:path w="189868" h="185095">
                  <a:moveTo>
                    <a:pt x="161292" y="8201"/>
                  </a:moveTo>
                  <a:lnTo>
                    <a:pt x="161292" y="8201"/>
                  </a:lnTo>
                  <a:lnTo>
                    <a:pt x="169493" y="0"/>
                  </a:lnTo>
                  <a:lnTo>
                    <a:pt x="169934" y="617"/>
                  </a:lnTo>
                  <a:lnTo>
                    <a:pt x="170701" y="6993"/>
                  </a:lnTo>
                  <a:lnTo>
                    <a:pt x="149348" y="47867"/>
                  </a:lnTo>
                  <a:lnTo>
                    <a:pt x="132753" y="87187"/>
                  </a:lnTo>
                  <a:lnTo>
                    <a:pt x="102573" y="131683"/>
                  </a:lnTo>
                  <a:lnTo>
                    <a:pt x="86468" y="161357"/>
                  </a:lnTo>
                  <a:lnTo>
                    <a:pt x="65744" y="179992"/>
                  </a:lnTo>
                  <a:lnTo>
                    <a:pt x="56032" y="185094"/>
                  </a:lnTo>
                  <a:lnTo>
                    <a:pt x="42543" y="184540"/>
                  </a:lnTo>
                  <a:lnTo>
                    <a:pt x="34501" y="182910"/>
                  </a:lnTo>
                  <a:lnTo>
                    <a:pt x="22743" y="175455"/>
                  </a:lnTo>
                  <a:lnTo>
                    <a:pt x="6571" y="153422"/>
                  </a:lnTo>
                  <a:lnTo>
                    <a:pt x="790" y="115595"/>
                  </a:lnTo>
                  <a:lnTo>
                    <a:pt x="0" y="99676"/>
                  </a:lnTo>
                  <a:lnTo>
                    <a:pt x="1905" y="94584"/>
                  </a:lnTo>
                  <a:lnTo>
                    <a:pt x="5293" y="91190"/>
                  </a:lnTo>
                  <a:lnTo>
                    <a:pt x="14701" y="87419"/>
                  </a:lnTo>
                  <a:lnTo>
                    <a:pt x="25938" y="85742"/>
                  </a:lnTo>
                  <a:lnTo>
                    <a:pt x="72153" y="93328"/>
                  </a:lnTo>
                  <a:lnTo>
                    <a:pt x="117500" y="111290"/>
                  </a:lnTo>
                  <a:lnTo>
                    <a:pt x="140555" y="124823"/>
                  </a:lnTo>
                  <a:lnTo>
                    <a:pt x="166166" y="148011"/>
                  </a:lnTo>
                  <a:lnTo>
                    <a:pt x="189867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348"/>
          <p:cNvGrpSpPr/>
          <p:nvPr/>
        </p:nvGrpSpPr>
        <p:grpSpPr>
          <a:xfrm>
            <a:off x="2895716" y="2905125"/>
            <a:ext cx="257060" cy="131876"/>
            <a:chOff x="2895716" y="2905125"/>
            <a:chExt cx="257060" cy="131876"/>
          </a:xfrm>
        </p:grpSpPr>
        <p:sp>
          <p:nvSpPr>
            <p:cNvPr id="532" name="SMARTInkShape-1525"/>
            <p:cNvSpPr/>
            <p:nvPr>
              <p:custDataLst>
                <p:tags r:id="rId154"/>
              </p:custDataLst>
            </p:nvPr>
          </p:nvSpPr>
          <p:spPr>
            <a:xfrm>
              <a:off x="2895716" y="2905125"/>
              <a:ext cx="218960" cy="1"/>
            </a:xfrm>
            <a:custGeom>
              <a:avLst/>
              <a:gdLst/>
              <a:ahLst/>
              <a:cxnLst/>
              <a:rect l="0" t="0" r="0" b="0"/>
              <a:pathLst>
                <a:path w="21896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1047" y="0"/>
                  </a:lnTo>
                  <a:lnTo>
                    <a:pt x="81197" y="0"/>
                  </a:lnTo>
                  <a:lnTo>
                    <a:pt x="120250" y="0"/>
                  </a:lnTo>
                  <a:lnTo>
                    <a:pt x="161372" y="0"/>
                  </a:lnTo>
                  <a:lnTo>
                    <a:pt x="204291" y="0"/>
                  </a:lnTo>
                  <a:lnTo>
                    <a:pt x="218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526"/>
            <p:cNvSpPr/>
            <p:nvPr>
              <p:custDataLst>
                <p:tags r:id="rId155"/>
              </p:custDataLst>
            </p:nvPr>
          </p:nvSpPr>
          <p:spPr>
            <a:xfrm>
              <a:off x="2906449" y="3009900"/>
              <a:ext cx="246327" cy="27101"/>
            </a:xfrm>
            <a:custGeom>
              <a:avLst/>
              <a:gdLst/>
              <a:ahLst/>
              <a:cxnLst/>
              <a:rect l="0" t="0" r="0" b="0"/>
              <a:pathLst>
                <a:path w="246327" h="27101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1675" y="23831"/>
                  </a:lnTo>
                  <a:lnTo>
                    <a:pt x="9182" y="26467"/>
                  </a:lnTo>
                  <a:lnTo>
                    <a:pt x="51943" y="27100"/>
                  </a:lnTo>
                  <a:lnTo>
                    <a:pt x="98804" y="20953"/>
                  </a:lnTo>
                  <a:lnTo>
                    <a:pt x="134530" y="16792"/>
                  </a:lnTo>
                  <a:lnTo>
                    <a:pt x="180734" y="10960"/>
                  </a:lnTo>
                  <a:lnTo>
                    <a:pt x="223492" y="9809"/>
                  </a:lnTo>
                  <a:lnTo>
                    <a:pt x="2463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349"/>
          <p:cNvGrpSpPr/>
          <p:nvPr/>
        </p:nvGrpSpPr>
        <p:grpSpPr>
          <a:xfrm>
            <a:off x="3430324" y="2507835"/>
            <a:ext cx="436827" cy="1006891"/>
            <a:chOff x="3430324" y="2507835"/>
            <a:chExt cx="436827" cy="1006891"/>
          </a:xfrm>
        </p:grpSpPr>
        <p:sp>
          <p:nvSpPr>
            <p:cNvPr id="535" name="SMARTInkShape-1527"/>
            <p:cNvSpPr/>
            <p:nvPr>
              <p:custDataLst>
                <p:tags r:id="rId147"/>
              </p:custDataLst>
            </p:nvPr>
          </p:nvSpPr>
          <p:spPr>
            <a:xfrm>
              <a:off x="3524643" y="3390900"/>
              <a:ext cx="66283" cy="1"/>
            </a:xfrm>
            <a:custGeom>
              <a:avLst/>
              <a:gdLst/>
              <a:ahLst/>
              <a:cxnLst/>
              <a:rect l="0" t="0" r="0" b="0"/>
              <a:pathLst>
                <a:path w="6628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4088" y="0"/>
                  </a:lnTo>
                  <a:lnTo>
                    <a:pt x="66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528"/>
            <p:cNvSpPr/>
            <p:nvPr>
              <p:custDataLst>
                <p:tags r:id="rId148"/>
              </p:custDataLst>
            </p:nvPr>
          </p:nvSpPr>
          <p:spPr>
            <a:xfrm>
              <a:off x="3430324" y="332422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19050"/>
                  </a:moveTo>
                  <a:lnTo>
                    <a:pt x="8201" y="19050"/>
                  </a:lnTo>
                  <a:lnTo>
                    <a:pt x="8201" y="5793"/>
                  </a:lnTo>
                  <a:lnTo>
                    <a:pt x="7143" y="3862"/>
                  </a:lnTo>
                  <a:lnTo>
                    <a:pt x="5379" y="2575"/>
                  </a:lnTo>
                  <a:lnTo>
                    <a:pt x="0" y="508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529"/>
            <p:cNvSpPr/>
            <p:nvPr>
              <p:custDataLst>
                <p:tags r:id="rId149"/>
              </p:custDataLst>
            </p:nvPr>
          </p:nvSpPr>
          <p:spPr>
            <a:xfrm>
              <a:off x="3448050" y="34290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4468" y="21459"/>
                  </a:lnTo>
                  <a:lnTo>
                    <a:pt x="589" y="5589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530"/>
            <p:cNvSpPr/>
            <p:nvPr>
              <p:custDataLst>
                <p:tags r:id="rId150"/>
              </p:custDataLst>
            </p:nvPr>
          </p:nvSpPr>
          <p:spPr>
            <a:xfrm>
              <a:off x="3552825" y="2507835"/>
              <a:ext cx="142876" cy="159166"/>
            </a:xfrm>
            <a:custGeom>
              <a:avLst/>
              <a:gdLst/>
              <a:ahLst/>
              <a:cxnLst/>
              <a:rect l="0" t="0" r="0" b="0"/>
              <a:pathLst>
                <a:path w="142876" h="159166">
                  <a:moveTo>
                    <a:pt x="0" y="54390"/>
                  </a:moveTo>
                  <a:lnTo>
                    <a:pt x="0" y="54390"/>
                  </a:lnTo>
                  <a:lnTo>
                    <a:pt x="5057" y="59446"/>
                  </a:lnTo>
                  <a:lnTo>
                    <a:pt x="8201" y="77760"/>
                  </a:lnTo>
                  <a:lnTo>
                    <a:pt x="9473" y="124866"/>
                  </a:lnTo>
                  <a:lnTo>
                    <a:pt x="9515" y="129459"/>
                  </a:lnTo>
                  <a:lnTo>
                    <a:pt x="2977" y="107554"/>
                  </a:lnTo>
                  <a:lnTo>
                    <a:pt x="1940" y="81784"/>
                  </a:lnTo>
                  <a:lnTo>
                    <a:pt x="9778" y="38803"/>
                  </a:lnTo>
                  <a:lnTo>
                    <a:pt x="19727" y="11212"/>
                  </a:lnTo>
                  <a:lnTo>
                    <a:pt x="25701" y="3450"/>
                  </a:lnTo>
                  <a:lnTo>
                    <a:pt x="31884" y="0"/>
                  </a:lnTo>
                  <a:lnTo>
                    <a:pt x="51427" y="3115"/>
                  </a:lnTo>
                  <a:lnTo>
                    <a:pt x="77327" y="15796"/>
                  </a:lnTo>
                  <a:lnTo>
                    <a:pt x="100052" y="38016"/>
                  </a:lnTo>
                  <a:lnTo>
                    <a:pt x="115135" y="59651"/>
                  </a:lnTo>
                  <a:lnTo>
                    <a:pt x="129713" y="100075"/>
                  </a:lnTo>
                  <a:lnTo>
                    <a:pt x="142875" y="15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531"/>
            <p:cNvSpPr/>
            <p:nvPr>
              <p:custDataLst>
                <p:tags r:id="rId151"/>
              </p:custDataLst>
            </p:nvPr>
          </p:nvSpPr>
          <p:spPr>
            <a:xfrm>
              <a:off x="3724275" y="3363649"/>
              <a:ext cx="19051" cy="151077"/>
            </a:xfrm>
            <a:custGeom>
              <a:avLst/>
              <a:gdLst/>
              <a:ahLst/>
              <a:cxnLst/>
              <a:rect l="0" t="0" r="0" b="0"/>
              <a:pathLst>
                <a:path w="19051" h="1510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9182"/>
                  </a:lnTo>
                  <a:lnTo>
                    <a:pt x="16228" y="16750"/>
                  </a:lnTo>
                  <a:lnTo>
                    <a:pt x="13993" y="20251"/>
                  </a:lnTo>
                  <a:lnTo>
                    <a:pt x="10408" y="48681"/>
                  </a:lnTo>
                  <a:lnTo>
                    <a:pt x="9700" y="90516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532"/>
            <p:cNvSpPr/>
            <p:nvPr>
              <p:custDataLst>
                <p:tags r:id="rId152"/>
              </p:custDataLst>
            </p:nvPr>
          </p:nvSpPr>
          <p:spPr>
            <a:xfrm>
              <a:off x="3525967" y="3486150"/>
              <a:ext cx="64959" cy="26468"/>
            </a:xfrm>
            <a:custGeom>
              <a:avLst/>
              <a:gdLst/>
              <a:ahLst/>
              <a:cxnLst/>
              <a:rect l="0" t="0" r="0" b="0"/>
              <a:pathLst>
                <a:path w="64959" h="26468">
                  <a:moveTo>
                    <a:pt x="17333" y="0"/>
                  </a:moveTo>
                  <a:lnTo>
                    <a:pt x="17333" y="0"/>
                  </a:lnTo>
                  <a:lnTo>
                    <a:pt x="0" y="26467"/>
                  </a:lnTo>
                  <a:lnTo>
                    <a:pt x="20377" y="20554"/>
                  </a:lnTo>
                  <a:lnTo>
                    <a:pt x="649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533"/>
            <p:cNvSpPr/>
            <p:nvPr>
              <p:custDataLst>
                <p:tags r:id="rId153"/>
              </p:custDataLst>
            </p:nvPr>
          </p:nvSpPr>
          <p:spPr>
            <a:xfrm>
              <a:off x="3476996" y="2715051"/>
              <a:ext cx="390155" cy="466300"/>
            </a:xfrm>
            <a:custGeom>
              <a:avLst/>
              <a:gdLst/>
              <a:ahLst/>
              <a:cxnLst/>
              <a:rect l="0" t="0" r="0" b="0"/>
              <a:pathLst>
                <a:path w="390155" h="466300">
                  <a:moveTo>
                    <a:pt x="361579" y="18624"/>
                  </a:moveTo>
                  <a:lnTo>
                    <a:pt x="361579" y="18624"/>
                  </a:lnTo>
                  <a:lnTo>
                    <a:pt x="379922" y="8923"/>
                  </a:lnTo>
                  <a:lnTo>
                    <a:pt x="389693" y="0"/>
                  </a:lnTo>
                  <a:lnTo>
                    <a:pt x="384961" y="4757"/>
                  </a:lnTo>
                  <a:lnTo>
                    <a:pt x="341237" y="27032"/>
                  </a:lnTo>
                  <a:lnTo>
                    <a:pt x="297628" y="44234"/>
                  </a:lnTo>
                  <a:lnTo>
                    <a:pt x="257342" y="64096"/>
                  </a:lnTo>
                  <a:lnTo>
                    <a:pt x="218810" y="78523"/>
                  </a:lnTo>
                  <a:lnTo>
                    <a:pt x="179567" y="92623"/>
                  </a:lnTo>
                  <a:lnTo>
                    <a:pt x="134969" y="111871"/>
                  </a:lnTo>
                  <a:lnTo>
                    <a:pt x="107816" y="125628"/>
                  </a:lnTo>
                  <a:lnTo>
                    <a:pt x="83543" y="140287"/>
                  </a:lnTo>
                  <a:lnTo>
                    <a:pt x="37491" y="159097"/>
                  </a:lnTo>
                  <a:lnTo>
                    <a:pt x="186" y="182363"/>
                  </a:lnTo>
                  <a:lnTo>
                    <a:pt x="0" y="187050"/>
                  </a:lnTo>
                  <a:lnTo>
                    <a:pt x="8261" y="197902"/>
                  </a:lnTo>
                  <a:lnTo>
                    <a:pt x="25338" y="204137"/>
                  </a:lnTo>
                  <a:lnTo>
                    <a:pt x="65738" y="213196"/>
                  </a:lnTo>
                  <a:lnTo>
                    <a:pt x="109881" y="217033"/>
                  </a:lnTo>
                  <a:lnTo>
                    <a:pt x="142116" y="217931"/>
                  </a:lnTo>
                  <a:lnTo>
                    <a:pt x="187192" y="221258"/>
                  </a:lnTo>
                  <a:lnTo>
                    <a:pt x="230236" y="226808"/>
                  </a:lnTo>
                  <a:lnTo>
                    <a:pt x="242526" y="230389"/>
                  </a:lnTo>
                  <a:lnTo>
                    <a:pt x="247286" y="232826"/>
                  </a:lnTo>
                  <a:lnTo>
                    <a:pt x="250458" y="235509"/>
                  </a:lnTo>
                  <a:lnTo>
                    <a:pt x="253984" y="241312"/>
                  </a:lnTo>
                  <a:lnTo>
                    <a:pt x="247084" y="253063"/>
                  </a:lnTo>
                  <a:lnTo>
                    <a:pt x="228171" y="271885"/>
                  </a:lnTo>
                  <a:lnTo>
                    <a:pt x="187648" y="297839"/>
                  </a:lnTo>
                  <a:lnTo>
                    <a:pt x="143895" y="319389"/>
                  </a:lnTo>
                  <a:lnTo>
                    <a:pt x="99035" y="345753"/>
                  </a:lnTo>
                  <a:lnTo>
                    <a:pt x="55013" y="376165"/>
                  </a:lnTo>
                  <a:lnTo>
                    <a:pt x="27681" y="396084"/>
                  </a:lnTo>
                  <a:lnTo>
                    <a:pt x="17388" y="411809"/>
                  </a:lnTo>
                  <a:lnTo>
                    <a:pt x="14644" y="420448"/>
                  </a:lnTo>
                  <a:lnTo>
                    <a:pt x="14930" y="427265"/>
                  </a:lnTo>
                  <a:lnTo>
                    <a:pt x="17238" y="432868"/>
                  </a:lnTo>
                  <a:lnTo>
                    <a:pt x="20893" y="437661"/>
                  </a:lnTo>
                  <a:lnTo>
                    <a:pt x="39066" y="442988"/>
                  </a:lnTo>
                  <a:lnTo>
                    <a:pt x="83737" y="446407"/>
                  </a:lnTo>
                  <a:lnTo>
                    <a:pt x="118506" y="447000"/>
                  </a:lnTo>
                  <a:lnTo>
                    <a:pt x="151594" y="447138"/>
                  </a:lnTo>
                  <a:lnTo>
                    <a:pt x="187819" y="447200"/>
                  </a:lnTo>
                  <a:lnTo>
                    <a:pt x="230955" y="447234"/>
                  </a:lnTo>
                  <a:lnTo>
                    <a:pt x="277333" y="447246"/>
                  </a:lnTo>
                  <a:lnTo>
                    <a:pt x="317215" y="447248"/>
                  </a:lnTo>
                  <a:lnTo>
                    <a:pt x="356901" y="450071"/>
                  </a:lnTo>
                  <a:lnTo>
                    <a:pt x="375375" y="454853"/>
                  </a:lnTo>
                  <a:lnTo>
                    <a:pt x="390154" y="46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350"/>
          <p:cNvGrpSpPr/>
          <p:nvPr/>
        </p:nvGrpSpPr>
        <p:grpSpPr>
          <a:xfrm>
            <a:off x="4131073" y="2762496"/>
            <a:ext cx="269478" cy="350046"/>
            <a:chOff x="4131073" y="2762496"/>
            <a:chExt cx="269478" cy="350046"/>
          </a:xfrm>
        </p:grpSpPr>
        <p:sp>
          <p:nvSpPr>
            <p:cNvPr id="543" name="SMARTInkShape-1534"/>
            <p:cNvSpPr/>
            <p:nvPr>
              <p:custDataLst>
                <p:tags r:id="rId144"/>
              </p:custDataLst>
            </p:nvPr>
          </p:nvSpPr>
          <p:spPr>
            <a:xfrm>
              <a:off x="4238625" y="2764749"/>
              <a:ext cx="47626" cy="321352"/>
            </a:xfrm>
            <a:custGeom>
              <a:avLst/>
              <a:gdLst/>
              <a:ahLst/>
              <a:cxnLst/>
              <a:rect l="0" t="0" r="0" b="0"/>
              <a:pathLst>
                <a:path w="47626" h="321352">
                  <a:moveTo>
                    <a:pt x="0" y="102276"/>
                  </a:moveTo>
                  <a:lnTo>
                    <a:pt x="0" y="102276"/>
                  </a:lnTo>
                  <a:lnTo>
                    <a:pt x="1058" y="56691"/>
                  </a:lnTo>
                  <a:lnTo>
                    <a:pt x="13257" y="20413"/>
                  </a:lnTo>
                  <a:lnTo>
                    <a:pt x="22120" y="10154"/>
                  </a:lnTo>
                  <a:lnTo>
                    <a:pt x="34944" y="0"/>
                  </a:lnTo>
                  <a:lnTo>
                    <a:pt x="37054" y="2342"/>
                  </a:lnTo>
                  <a:lnTo>
                    <a:pt x="42221" y="13411"/>
                  </a:lnTo>
                  <a:lnTo>
                    <a:pt x="46558" y="52933"/>
                  </a:lnTo>
                  <a:lnTo>
                    <a:pt x="47415" y="98056"/>
                  </a:lnTo>
                  <a:lnTo>
                    <a:pt x="47563" y="141948"/>
                  </a:lnTo>
                  <a:lnTo>
                    <a:pt x="47607" y="182822"/>
                  </a:lnTo>
                  <a:lnTo>
                    <a:pt x="47620" y="220686"/>
                  </a:lnTo>
                  <a:lnTo>
                    <a:pt x="47623" y="265419"/>
                  </a:lnTo>
                  <a:lnTo>
                    <a:pt x="47625" y="312261"/>
                  </a:lnTo>
                  <a:lnTo>
                    <a:pt x="47625" y="321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535"/>
            <p:cNvSpPr/>
            <p:nvPr>
              <p:custDataLst>
                <p:tags r:id="rId145"/>
              </p:custDataLst>
            </p:nvPr>
          </p:nvSpPr>
          <p:spPr>
            <a:xfrm>
              <a:off x="4131073" y="2762496"/>
              <a:ext cx="269478" cy="37855"/>
            </a:xfrm>
            <a:custGeom>
              <a:avLst/>
              <a:gdLst/>
              <a:ahLst/>
              <a:cxnLst/>
              <a:rect l="0" t="0" r="0" b="0"/>
              <a:pathLst>
                <a:path w="269478" h="37855">
                  <a:moveTo>
                    <a:pt x="40877" y="37854"/>
                  </a:moveTo>
                  <a:lnTo>
                    <a:pt x="40877" y="37854"/>
                  </a:lnTo>
                  <a:lnTo>
                    <a:pt x="31156" y="36796"/>
                  </a:lnTo>
                  <a:lnTo>
                    <a:pt x="11539" y="30250"/>
                  </a:lnTo>
                  <a:lnTo>
                    <a:pt x="2085" y="24597"/>
                  </a:lnTo>
                  <a:lnTo>
                    <a:pt x="199" y="21608"/>
                  </a:lnTo>
                  <a:lnTo>
                    <a:pt x="0" y="18557"/>
                  </a:lnTo>
                  <a:lnTo>
                    <a:pt x="926" y="15464"/>
                  </a:lnTo>
                  <a:lnTo>
                    <a:pt x="13243" y="9206"/>
                  </a:lnTo>
                  <a:lnTo>
                    <a:pt x="46800" y="2555"/>
                  </a:lnTo>
                  <a:lnTo>
                    <a:pt x="93079" y="584"/>
                  </a:lnTo>
                  <a:lnTo>
                    <a:pt x="138542" y="0"/>
                  </a:lnTo>
                  <a:lnTo>
                    <a:pt x="182347" y="4859"/>
                  </a:lnTo>
                  <a:lnTo>
                    <a:pt x="221574" y="10523"/>
                  </a:lnTo>
                  <a:lnTo>
                    <a:pt x="269477" y="37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536"/>
            <p:cNvSpPr/>
            <p:nvPr>
              <p:custDataLst>
                <p:tags r:id="rId146"/>
              </p:custDataLst>
            </p:nvPr>
          </p:nvSpPr>
          <p:spPr>
            <a:xfrm>
              <a:off x="4145483" y="3048000"/>
              <a:ext cx="255068" cy="64542"/>
            </a:xfrm>
            <a:custGeom>
              <a:avLst/>
              <a:gdLst/>
              <a:ahLst/>
              <a:cxnLst/>
              <a:rect l="0" t="0" r="0" b="0"/>
              <a:pathLst>
                <a:path w="255068" h="64542">
                  <a:moveTo>
                    <a:pt x="26467" y="0"/>
                  </a:moveTo>
                  <a:lnTo>
                    <a:pt x="26467" y="0"/>
                  </a:lnTo>
                  <a:lnTo>
                    <a:pt x="12317" y="16267"/>
                  </a:lnTo>
                  <a:lnTo>
                    <a:pt x="1055" y="43313"/>
                  </a:lnTo>
                  <a:lnTo>
                    <a:pt x="0" y="47925"/>
                  </a:lnTo>
                  <a:lnTo>
                    <a:pt x="2473" y="52058"/>
                  </a:lnTo>
                  <a:lnTo>
                    <a:pt x="13686" y="59473"/>
                  </a:lnTo>
                  <a:lnTo>
                    <a:pt x="47962" y="64541"/>
                  </a:lnTo>
                  <a:lnTo>
                    <a:pt x="79412" y="62904"/>
                  </a:lnTo>
                  <a:lnTo>
                    <a:pt x="121530" y="58855"/>
                  </a:lnTo>
                  <a:lnTo>
                    <a:pt x="159780" y="52430"/>
                  </a:lnTo>
                  <a:lnTo>
                    <a:pt x="197910" y="40970"/>
                  </a:lnTo>
                  <a:lnTo>
                    <a:pt x="2550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351"/>
          <p:cNvGrpSpPr/>
          <p:nvPr/>
        </p:nvGrpSpPr>
        <p:grpSpPr>
          <a:xfrm>
            <a:off x="4629410" y="2701018"/>
            <a:ext cx="418841" cy="385083"/>
            <a:chOff x="4629410" y="2701018"/>
            <a:chExt cx="418841" cy="385083"/>
          </a:xfrm>
        </p:grpSpPr>
        <p:sp>
          <p:nvSpPr>
            <p:cNvPr id="547" name="SMARTInkShape-1537"/>
            <p:cNvSpPr/>
            <p:nvPr>
              <p:custDataLst>
                <p:tags r:id="rId139"/>
              </p:custDataLst>
            </p:nvPr>
          </p:nvSpPr>
          <p:spPr>
            <a:xfrm>
              <a:off x="4629410" y="2701018"/>
              <a:ext cx="85466" cy="385083"/>
            </a:xfrm>
            <a:custGeom>
              <a:avLst/>
              <a:gdLst/>
              <a:ahLst/>
              <a:cxnLst/>
              <a:rect l="0" t="0" r="0" b="0"/>
              <a:pathLst>
                <a:path w="85466" h="385083">
                  <a:moveTo>
                    <a:pt x="85465" y="32657"/>
                  </a:moveTo>
                  <a:lnTo>
                    <a:pt x="85465" y="32657"/>
                  </a:lnTo>
                  <a:lnTo>
                    <a:pt x="85465" y="11198"/>
                  </a:lnTo>
                  <a:lnTo>
                    <a:pt x="83348" y="7768"/>
                  </a:lnTo>
                  <a:lnTo>
                    <a:pt x="75352" y="1134"/>
                  </a:lnTo>
                  <a:lnTo>
                    <a:pt x="71314" y="0"/>
                  </a:lnTo>
                  <a:lnTo>
                    <a:pt x="67565" y="302"/>
                  </a:lnTo>
                  <a:lnTo>
                    <a:pt x="64006" y="1562"/>
                  </a:lnTo>
                  <a:lnTo>
                    <a:pt x="48885" y="13449"/>
                  </a:lnTo>
                  <a:lnTo>
                    <a:pt x="42749" y="21651"/>
                  </a:lnTo>
                  <a:lnTo>
                    <a:pt x="24336" y="66054"/>
                  </a:lnTo>
                  <a:lnTo>
                    <a:pt x="9734" y="111887"/>
                  </a:lnTo>
                  <a:lnTo>
                    <a:pt x="4182" y="148303"/>
                  </a:lnTo>
                  <a:lnTo>
                    <a:pt x="1714" y="185656"/>
                  </a:lnTo>
                  <a:lnTo>
                    <a:pt x="325" y="232271"/>
                  </a:lnTo>
                  <a:lnTo>
                    <a:pt x="0" y="265308"/>
                  </a:lnTo>
                  <a:lnTo>
                    <a:pt x="1972" y="299041"/>
                  </a:lnTo>
                  <a:lnTo>
                    <a:pt x="14983" y="340773"/>
                  </a:lnTo>
                  <a:lnTo>
                    <a:pt x="31185" y="370542"/>
                  </a:lnTo>
                  <a:lnTo>
                    <a:pt x="39468" y="378620"/>
                  </a:lnTo>
                  <a:lnTo>
                    <a:pt x="66415" y="385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538"/>
            <p:cNvSpPr/>
            <p:nvPr>
              <p:custDataLst>
                <p:tags r:id="rId140"/>
              </p:custDataLst>
            </p:nvPr>
          </p:nvSpPr>
          <p:spPr>
            <a:xfrm>
              <a:off x="4782874" y="2792149"/>
              <a:ext cx="170127" cy="255852"/>
            </a:xfrm>
            <a:custGeom>
              <a:avLst/>
              <a:gdLst/>
              <a:ahLst/>
              <a:cxnLst/>
              <a:rect l="0" t="0" r="0" b="0"/>
              <a:pathLst>
                <a:path w="170127" h="2558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9181" y="4125"/>
                  </a:lnTo>
                  <a:lnTo>
                    <a:pt x="40145" y="41570"/>
                  </a:lnTo>
                  <a:lnTo>
                    <a:pt x="71752" y="87815"/>
                  </a:lnTo>
                  <a:lnTo>
                    <a:pt x="101893" y="133327"/>
                  </a:lnTo>
                  <a:lnTo>
                    <a:pt x="123487" y="172970"/>
                  </a:lnTo>
                  <a:lnTo>
                    <a:pt x="145979" y="220020"/>
                  </a:lnTo>
                  <a:lnTo>
                    <a:pt x="149869" y="230401"/>
                  </a:lnTo>
                  <a:lnTo>
                    <a:pt x="170126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539"/>
            <p:cNvSpPr/>
            <p:nvPr>
              <p:custDataLst>
                <p:tags r:id="rId141"/>
              </p:custDataLst>
            </p:nvPr>
          </p:nvSpPr>
          <p:spPr>
            <a:xfrm>
              <a:off x="4812609" y="2749003"/>
              <a:ext cx="188017" cy="318048"/>
            </a:xfrm>
            <a:custGeom>
              <a:avLst/>
              <a:gdLst/>
              <a:ahLst/>
              <a:cxnLst/>
              <a:rect l="0" t="0" r="0" b="0"/>
              <a:pathLst>
                <a:path w="188017" h="318048">
                  <a:moveTo>
                    <a:pt x="188016" y="22772"/>
                  </a:moveTo>
                  <a:lnTo>
                    <a:pt x="188016" y="22772"/>
                  </a:lnTo>
                  <a:lnTo>
                    <a:pt x="180477" y="4872"/>
                  </a:lnTo>
                  <a:lnTo>
                    <a:pt x="179815" y="1313"/>
                  </a:lnTo>
                  <a:lnTo>
                    <a:pt x="177257" y="0"/>
                  </a:lnTo>
                  <a:lnTo>
                    <a:pt x="168770" y="1362"/>
                  </a:lnTo>
                  <a:lnTo>
                    <a:pt x="157943" y="11140"/>
                  </a:lnTo>
                  <a:lnTo>
                    <a:pt x="127494" y="57812"/>
                  </a:lnTo>
                  <a:lnTo>
                    <a:pt x="99430" y="96682"/>
                  </a:lnTo>
                  <a:lnTo>
                    <a:pt x="72868" y="139215"/>
                  </a:lnTo>
                  <a:lnTo>
                    <a:pt x="47713" y="185332"/>
                  </a:lnTo>
                  <a:lnTo>
                    <a:pt x="26853" y="224043"/>
                  </a:lnTo>
                  <a:lnTo>
                    <a:pt x="5898" y="261143"/>
                  </a:lnTo>
                  <a:lnTo>
                    <a:pt x="0" y="284488"/>
                  </a:lnTo>
                  <a:lnTo>
                    <a:pt x="7041" y="318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540"/>
            <p:cNvSpPr/>
            <p:nvPr>
              <p:custDataLst>
                <p:tags r:id="rId142"/>
              </p:custDataLst>
            </p:nvPr>
          </p:nvSpPr>
          <p:spPr>
            <a:xfrm>
              <a:off x="5038725" y="296227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541"/>
            <p:cNvSpPr/>
            <p:nvPr>
              <p:custDataLst>
                <p:tags r:id="rId143"/>
              </p:custDataLst>
            </p:nvPr>
          </p:nvSpPr>
          <p:spPr>
            <a:xfrm>
              <a:off x="5029432" y="2867417"/>
              <a:ext cx="18819" cy="18153"/>
            </a:xfrm>
            <a:custGeom>
              <a:avLst/>
              <a:gdLst/>
              <a:ahLst/>
              <a:cxnLst/>
              <a:rect l="0" t="0" r="0" b="0"/>
              <a:pathLst>
                <a:path w="18819" h="18153">
                  <a:moveTo>
                    <a:pt x="18818" y="9133"/>
                  </a:moveTo>
                  <a:lnTo>
                    <a:pt x="18818" y="9133"/>
                  </a:lnTo>
                  <a:lnTo>
                    <a:pt x="18818" y="4077"/>
                  </a:lnTo>
                  <a:lnTo>
                    <a:pt x="16701" y="2587"/>
                  </a:lnTo>
                  <a:lnTo>
                    <a:pt x="2416" y="0"/>
                  </a:lnTo>
                  <a:lnTo>
                    <a:pt x="1533" y="928"/>
                  </a:lnTo>
                  <a:lnTo>
                    <a:pt x="551" y="4781"/>
                  </a:lnTo>
                  <a:lnTo>
                    <a:pt x="0" y="12900"/>
                  </a:lnTo>
                  <a:lnTo>
                    <a:pt x="2039" y="14819"/>
                  </a:lnTo>
                  <a:lnTo>
                    <a:pt x="16190" y="18152"/>
                  </a:lnTo>
                  <a:lnTo>
                    <a:pt x="17066" y="17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352"/>
          <p:cNvGrpSpPr/>
          <p:nvPr/>
        </p:nvGrpSpPr>
        <p:grpSpPr>
          <a:xfrm>
            <a:off x="5301343" y="2714625"/>
            <a:ext cx="536409" cy="323851"/>
            <a:chOff x="5301343" y="2714625"/>
            <a:chExt cx="536409" cy="323851"/>
          </a:xfrm>
        </p:grpSpPr>
        <p:sp>
          <p:nvSpPr>
            <p:cNvPr id="553" name="SMARTInkShape-1542"/>
            <p:cNvSpPr/>
            <p:nvPr>
              <p:custDataLst>
                <p:tags r:id="rId136"/>
              </p:custDataLst>
            </p:nvPr>
          </p:nvSpPr>
          <p:spPr>
            <a:xfrm>
              <a:off x="5301343" y="2781692"/>
              <a:ext cx="194583" cy="237734"/>
            </a:xfrm>
            <a:custGeom>
              <a:avLst/>
              <a:gdLst/>
              <a:ahLst/>
              <a:cxnLst/>
              <a:rect l="0" t="0" r="0" b="0"/>
              <a:pathLst>
                <a:path w="194583" h="237734">
                  <a:moveTo>
                    <a:pt x="146957" y="9133"/>
                  </a:moveTo>
                  <a:lnTo>
                    <a:pt x="146957" y="9133"/>
                  </a:lnTo>
                  <a:lnTo>
                    <a:pt x="163359" y="932"/>
                  </a:lnTo>
                  <a:lnTo>
                    <a:pt x="170278" y="0"/>
                  </a:lnTo>
                  <a:lnTo>
                    <a:pt x="169913" y="1986"/>
                  </a:lnTo>
                  <a:lnTo>
                    <a:pt x="163863" y="9837"/>
                  </a:lnTo>
                  <a:lnTo>
                    <a:pt x="117358" y="44398"/>
                  </a:lnTo>
                  <a:lnTo>
                    <a:pt x="75650" y="68467"/>
                  </a:lnTo>
                  <a:lnTo>
                    <a:pt x="31136" y="97863"/>
                  </a:lnTo>
                  <a:lnTo>
                    <a:pt x="6806" y="109742"/>
                  </a:lnTo>
                  <a:lnTo>
                    <a:pt x="0" y="116643"/>
                  </a:lnTo>
                  <a:lnTo>
                    <a:pt x="304" y="121023"/>
                  </a:lnTo>
                  <a:lnTo>
                    <a:pt x="6282" y="131534"/>
                  </a:lnTo>
                  <a:lnTo>
                    <a:pt x="18818" y="140439"/>
                  </a:lnTo>
                  <a:lnTo>
                    <a:pt x="56431" y="158089"/>
                  </a:lnTo>
                  <a:lnTo>
                    <a:pt x="100893" y="173827"/>
                  </a:lnTo>
                  <a:lnTo>
                    <a:pt x="140327" y="191948"/>
                  </a:lnTo>
                  <a:lnTo>
                    <a:pt x="184723" y="220417"/>
                  </a:lnTo>
                  <a:lnTo>
                    <a:pt x="194582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543"/>
            <p:cNvSpPr/>
            <p:nvPr>
              <p:custDataLst>
                <p:tags r:id="rId137"/>
              </p:custDataLst>
            </p:nvPr>
          </p:nvSpPr>
          <p:spPr>
            <a:xfrm>
              <a:off x="5533686" y="2792149"/>
              <a:ext cx="178667" cy="179652"/>
            </a:xfrm>
            <a:custGeom>
              <a:avLst/>
              <a:gdLst/>
              <a:ahLst/>
              <a:cxnLst/>
              <a:rect l="0" t="0" r="0" b="0"/>
              <a:pathLst>
                <a:path w="178667" h="179652">
                  <a:moveTo>
                    <a:pt x="162264" y="8201"/>
                  </a:moveTo>
                  <a:lnTo>
                    <a:pt x="162264" y="8201"/>
                  </a:lnTo>
                  <a:lnTo>
                    <a:pt x="178666" y="0"/>
                  </a:lnTo>
                  <a:lnTo>
                    <a:pt x="178491" y="1675"/>
                  </a:lnTo>
                  <a:lnTo>
                    <a:pt x="159091" y="47685"/>
                  </a:lnTo>
                  <a:lnTo>
                    <a:pt x="131154" y="91992"/>
                  </a:lnTo>
                  <a:lnTo>
                    <a:pt x="99961" y="131691"/>
                  </a:lnTo>
                  <a:lnTo>
                    <a:pt x="77129" y="144862"/>
                  </a:lnTo>
                  <a:lnTo>
                    <a:pt x="61661" y="149235"/>
                  </a:lnTo>
                  <a:lnTo>
                    <a:pt x="50172" y="150258"/>
                  </a:lnTo>
                  <a:lnTo>
                    <a:pt x="26746" y="140721"/>
                  </a:lnTo>
                  <a:lnTo>
                    <a:pt x="11723" y="124601"/>
                  </a:lnTo>
                  <a:lnTo>
                    <a:pt x="1165" y="105443"/>
                  </a:lnTo>
                  <a:lnTo>
                    <a:pt x="0" y="89873"/>
                  </a:lnTo>
                  <a:lnTo>
                    <a:pt x="2229" y="83815"/>
                  </a:lnTo>
                  <a:lnTo>
                    <a:pt x="10352" y="74263"/>
                  </a:lnTo>
                  <a:lnTo>
                    <a:pt x="16539" y="72351"/>
                  </a:lnTo>
                  <a:lnTo>
                    <a:pt x="48254" y="74334"/>
                  </a:lnTo>
                  <a:lnTo>
                    <a:pt x="94896" y="95527"/>
                  </a:lnTo>
                  <a:lnTo>
                    <a:pt x="140766" y="130269"/>
                  </a:lnTo>
                  <a:lnTo>
                    <a:pt x="154247" y="153378"/>
                  </a:lnTo>
                  <a:lnTo>
                    <a:pt x="162264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544"/>
            <p:cNvSpPr/>
            <p:nvPr>
              <p:custDataLst>
                <p:tags r:id="rId138"/>
              </p:custDataLst>
            </p:nvPr>
          </p:nvSpPr>
          <p:spPr>
            <a:xfrm>
              <a:off x="5762625" y="2714625"/>
              <a:ext cx="75127" cy="323851"/>
            </a:xfrm>
            <a:custGeom>
              <a:avLst/>
              <a:gdLst/>
              <a:ahLst/>
              <a:cxnLst/>
              <a:rect l="0" t="0" r="0" b="0"/>
              <a:pathLst>
                <a:path w="75127" h="323851">
                  <a:moveTo>
                    <a:pt x="19050" y="0"/>
                  </a:moveTo>
                  <a:lnTo>
                    <a:pt x="19050" y="0"/>
                  </a:lnTo>
                  <a:lnTo>
                    <a:pt x="36950" y="20722"/>
                  </a:lnTo>
                  <a:lnTo>
                    <a:pt x="59311" y="57566"/>
                  </a:lnTo>
                  <a:lnTo>
                    <a:pt x="70763" y="96768"/>
                  </a:lnTo>
                  <a:lnTo>
                    <a:pt x="75126" y="135767"/>
                  </a:lnTo>
                  <a:lnTo>
                    <a:pt x="74825" y="175106"/>
                  </a:lnTo>
                  <a:lnTo>
                    <a:pt x="67443" y="209927"/>
                  </a:lnTo>
                  <a:lnTo>
                    <a:pt x="53381" y="249643"/>
                  </a:lnTo>
                  <a:lnTo>
                    <a:pt x="40982" y="27622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353"/>
          <p:cNvGrpSpPr/>
          <p:nvPr/>
        </p:nvGrpSpPr>
        <p:grpSpPr>
          <a:xfrm>
            <a:off x="6438900" y="2914650"/>
            <a:ext cx="238126" cy="123747"/>
            <a:chOff x="6438900" y="2914650"/>
            <a:chExt cx="238126" cy="123747"/>
          </a:xfrm>
        </p:grpSpPr>
        <p:sp>
          <p:nvSpPr>
            <p:cNvPr id="557" name="SMARTInkShape-1545"/>
            <p:cNvSpPr/>
            <p:nvPr>
              <p:custDataLst>
                <p:tags r:id="rId134"/>
              </p:custDataLst>
            </p:nvPr>
          </p:nvSpPr>
          <p:spPr>
            <a:xfrm>
              <a:off x="6438900" y="29146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9"/>
                  </a:lnTo>
                  <a:lnTo>
                    <a:pt x="58308" y="9350"/>
                  </a:lnTo>
                  <a:lnTo>
                    <a:pt x="105591" y="9490"/>
                  </a:lnTo>
                  <a:lnTo>
                    <a:pt x="144134" y="10576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546"/>
            <p:cNvSpPr/>
            <p:nvPr>
              <p:custDataLst>
                <p:tags r:id="rId135"/>
              </p:custDataLst>
            </p:nvPr>
          </p:nvSpPr>
          <p:spPr>
            <a:xfrm>
              <a:off x="6485074" y="3009900"/>
              <a:ext cx="191952" cy="28497"/>
            </a:xfrm>
            <a:custGeom>
              <a:avLst/>
              <a:gdLst/>
              <a:ahLst/>
              <a:cxnLst/>
              <a:rect l="0" t="0" r="0" b="0"/>
              <a:pathLst>
                <a:path w="191952" h="28497">
                  <a:moveTo>
                    <a:pt x="10976" y="0"/>
                  </a:moveTo>
                  <a:lnTo>
                    <a:pt x="10976" y="0"/>
                  </a:lnTo>
                  <a:lnTo>
                    <a:pt x="10976" y="5056"/>
                  </a:lnTo>
                  <a:lnTo>
                    <a:pt x="863" y="18314"/>
                  </a:lnTo>
                  <a:lnTo>
                    <a:pt x="0" y="21734"/>
                  </a:lnTo>
                  <a:lnTo>
                    <a:pt x="1542" y="24015"/>
                  </a:lnTo>
                  <a:lnTo>
                    <a:pt x="4687" y="25535"/>
                  </a:lnTo>
                  <a:lnTo>
                    <a:pt x="46876" y="28175"/>
                  </a:lnTo>
                  <a:lnTo>
                    <a:pt x="94386" y="28496"/>
                  </a:lnTo>
                  <a:lnTo>
                    <a:pt x="134344" y="22013"/>
                  </a:lnTo>
                  <a:lnTo>
                    <a:pt x="1919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354"/>
          <p:cNvGrpSpPr/>
          <p:nvPr/>
        </p:nvGrpSpPr>
        <p:grpSpPr>
          <a:xfrm>
            <a:off x="7122557" y="2714635"/>
            <a:ext cx="1544761" cy="323841"/>
            <a:chOff x="7122557" y="2714635"/>
            <a:chExt cx="1544761" cy="323841"/>
          </a:xfrm>
        </p:grpSpPr>
        <p:sp>
          <p:nvSpPr>
            <p:cNvPr id="560" name="SMARTInkShape-1547"/>
            <p:cNvSpPr/>
            <p:nvPr>
              <p:custDataLst>
                <p:tags r:id="rId124"/>
              </p:custDataLst>
            </p:nvPr>
          </p:nvSpPr>
          <p:spPr>
            <a:xfrm>
              <a:off x="7258050" y="2782624"/>
              <a:ext cx="28576" cy="246327"/>
            </a:xfrm>
            <a:custGeom>
              <a:avLst/>
              <a:gdLst/>
              <a:ahLst/>
              <a:cxnLst/>
              <a:rect l="0" t="0" r="0" b="0"/>
              <a:pathLst>
                <a:path w="28576" h="24632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14465" y="9182"/>
                  </a:lnTo>
                  <a:lnTo>
                    <a:pt x="18144" y="53001"/>
                  </a:lnTo>
                  <a:lnTo>
                    <a:pt x="17724" y="91913"/>
                  </a:lnTo>
                  <a:lnTo>
                    <a:pt x="12424" y="133311"/>
                  </a:lnTo>
                  <a:lnTo>
                    <a:pt x="11442" y="161452"/>
                  </a:lnTo>
                  <a:lnTo>
                    <a:pt x="17234" y="201691"/>
                  </a:lnTo>
                  <a:lnTo>
                    <a:pt x="19300" y="222255"/>
                  </a:lnTo>
                  <a:lnTo>
                    <a:pt x="2857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548"/>
            <p:cNvSpPr/>
            <p:nvPr>
              <p:custDataLst>
                <p:tags r:id="rId125"/>
              </p:custDataLst>
            </p:nvPr>
          </p:nvSpPr>
          <p:spPr>
            <a:xfrm>
              <a:off x="7122557" y="2744192"/>
              <a:ext cx="268844" cy="46634"/>
            </a:xfrm>
            <a:custGeom>
              <a:avLst/>
              <a:gdLst/>
              <a:ahLst/>
              <a:cxnLst/>
              <a:rect l="0" t="0" r="0" b="0"/>
              <a:pathLst>
                <a:path w="268844" h="46634">
                  <a:moveTo>
                    <a:pt x="21193" y="46633"/>
                  </a:moveTo>
                  <a:lnTo>
                    <a:pt x="21193" y="46633"/>
                  </a:lnTo>
                  <a:lnTo>
                    <a:pt x="12531" y="39029"/>
                  </a:lnTo>
                  <a:lnTo>
                    <a:pt x="2879" y="33376"/>
                  </a:lnTo>
                  <a:lnTo>
                    <a:pt x="517" y="30387"/>
                  </a:lnTo>
                  <a:lnTo>
                    <a:pt x="0" y="27336"/>
                  </a:lnTo>
                  <a:lnTo>
                    <a:pt x="714" y="24243"/>
                  </a:lnTo>
                  <a:lnTo>
                    <a:pt x="9975" y="17985"/>
                  </a:lnTo>
                  <a:lnTo>
                    <a:pt x="25732" y="12734"/>
                  </a:lnTo>
                  <a:lnTo>
                    <a:pt x="67520" y="6541"/>
                  </a:lnTo>
                  <a:lnTo>
                    <a:pt x="105475" y="1240"/>
                  </a:lnTo>
                  <a:lnTo>
                    <a:pt x="138027" y="0"/>
                  </a:lnTo>
                  <a:lnTo>
                    <a:pt x="182928" y="360"/>
                  </a:lnTo>
                  <a:lnTo>
                    <a:pt x="224316" y="9427"/>
                  </a:lnTo>
                  <a:lnTo>
                    <a:pt x="268843" y="27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549"/>
            <p:cNvSpPr/>
            <p:nvPr>
              <p:custDataLst>
                <p:tags r:id="rId126"/>
              </p:custDataLst>
            </p:nvPr>
          </p:nvSpPr>
          <p:spPr>
            <a:xfrm>
              <a:off x="7134225" y="3019425"/>
              <a:ext cx="238126" cy="18935"/>
            </a:xfrm>
            <a:custGeom>
              <a:avLst/>
              <a:gdLst/>
              <a:ahLst/>
              <a:cxnLst/>
              <a:rect l="0" t="0" r="0" b="0"/>
              <a:pathLst>
                <a:path w="238126" h="18935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18314" y="18934"/>
                  </a:lnTo>
                  <a:lnTo>
                    <a:pt x="63024" y="11496"/>
                  </a:lnTo>
                  <a:lnTo>
                    <a:pt x="95932" y="10109"/>
                  </a:lnTo>
                  <a:lnTo>
                    <a:pt x="143077" y="969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550"/>
            <p:cNvSpPr/>
            <p:nvPr>
              <p:custDataLst>
                <p:tags r:id="rId127"/>
              </p:custDataLst>
            </p:nvPr>
          </p:nvSpPr>
          <p:spPr>
            <a:xfrm>
              <a:off x="7540113" y="2714635"/>
              <a:ext cx="98822" cy="316850"/>
            </a:xfrm>
            <a:custGeom>
              <a:avLst/>
              <a:gdLst/>
              <a:ahLst/>
              <a:cxnLst/>
              <a:rect l="0" t="0" r="0" b="0"/>
              <a:pathLst>
                <a:path w="98822" h="316850">
                  <a:moveTo>
                    <a:pt x="89412" y="9515"/>
                  </a:moveTo>
                  <a:lnTo>
                    <a:pt x="89412" y="9515"/>
                  </a:lnTo>
                  <a:lnTo>
                    <a:pt x="98821" y="106"/>
                  </a:lnTo>
                  <a:lnTo>
                    <a:pt x="85669" y="0"/>
                  </a:lnTo>
                  <a:lnTo>
                    <a:pt x="71487" y="10106"/>
                  </a:lnTo>
                  <a:lnTo>
                    <a:pt x="40313" y="52971"/>
                  </a:lnTo>
                  <a:lnTo>
                    <a:pt x="24535" y="87890"/>
                  </a:lnTo>
                  <a:lnTo>
                    <a:pt x="11511" y="131750"/>
                  </a:lnTo>
                  <a:lnTo>
                    <a:pt x="948" y="178260"/>
                  </a:lnTo>
                  <a:lnTo>
                    <a:pt x="0" y="201282"/>
                  </a:lnTo>
                  <a:lnTo>
                    <a:pt x="8015" y="243422"/>
                  </a:lnTo>
                  <a:lnTo>
                    <a:pt x="19790" y="283849"/>
                  </a:lnTo>
                  <a:lnTo>
                    <a:pt x="26014" y="299363"/>
                  </a:lnTo>
                  <a:lnTo>
                    <a:pt x="40774" y="310492"/>
                  </a:lnTo>
                  <a:lnTo>
                    <a:pt x="59329" y="316849"/>
                  </a:lnTo>
                  <a:lnTo>
                    <a:pt x="89412" y="31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551"/>
            <p:cNvSpPr/>
            <p:nvPr>
              <p:custDataLst>
                <p:tags r:id="rId128"/>
              </p:custDataLst>
            </p:nvPr>
          </p:nvSpPr>
          <p:spPr>
            <a:xfrm>
              <a:off x="7734693" y="2791217"/>
              <a:ext cx="123433" cy="228209"/>
            </a:xfrm>
            <a:custGeom>
              <a:avLst/>
              <a:gdLst/>
              <a:ahLst/>
              <a:cxnLst/>
              <a:rect l="0" t="0" r="0" b="0"/>
              <a:pathLst>
                <a:path w="123433" h="228209">
                  <a:moveTo>
                    <a:pt x="9132" y="9133"/>
                  </a:moveTo>
                  <a:lnTo>
                    <a:pt x="9132" y="9133"/>
                  </a:lnTo>
                  <a:lnTo>
                    <a:pt x="9132" y="4077"/>
                  </a:lnTo>
                  <a:lnTo>
                    <a:pt x="8074" y="2587"/>
                  </a:lnTo>
                  <a:lnTo>
                    <a:pt x="6310" y="1594"/>
                  </a:lnTo>
                  <a:lnTo>
                    <a:pt x="932" y="0"/>
                  </a:lnTo>
                  <a:lnTo>
                    <a:pt x="490" y="928"/>
                  </a:lnTo>
                  <a:lnTo>
                    <a:pt x="0" y="4781"/>
                  </a:lnTo>
                  <a:lnTo>
                    <a:pt x="30679" y="50381"/>
                  </a:lnTo>
                  <a:lnTo>
                    <a:pt x="58962" y="92403"/>
                  </a:lnTo>
                  <a:lnTo>
                    <a:pt x="82593" y="132473"/>
                  </a:lnTo>
                  <a:lnTo>
                    <a:pt x="103893" y="176808"/>
                  </a:lnTo>
                  <a:lnTo>
                    <a:pt x="118475" y="208177"/>
                  </a:lnTo>
                  <a:lnTo>
                    <a:pt x="123432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552"/>
            <p:cNvSpPr/>
            <p:nvPr>
              <p:custDataLst>
                <p:tags r:id="rId129"/>
              </p:custDataLst>
            </p:nvPr>
          </p:nvSpPr>
          <p:spPr>
            <a:xfrm>
              <a:off x="7772400" y="2759233"/>
              <a:ext cx="131911" cy="241143"/>
            </a:xfrm>
            <a:custGeom>
              <a:avLst/>
              <a:gdLst/>
              <a:ahLst/>
              <a:cxnLst/>
              <a:rect l="0" t="0" r="0" b="0"/>
              <a:pathLst>
                <a:path w="131911" h="241143">
                  <a:moveTo>
                    <a:pt x="114300" y="50642"/>
                  </a:moveTo>
                  <a:lnTo>
                    <a:pt x="114300" y="50642"/>
                  </a:lnTo>
                  <a:lnTo>
                    <a:pt x="126058" y="5932"/>
                  </a:lnTo>
                  <a:lnTo>
                    <a:pt x="128489" y="1785"/>
                  </a:lnTo>
                  <a:lnTo>
                    <a:pt x="130109" y="79"/>
                  </a:lnTo>
                  <a:lnTo>
                    <a:pt x="131190" y="0"/>
                  </a:lnTo>
                  <a:lnTo>
                    <a:pt x="131910" y="1006"/>
                  </a:lnTo>
                  <a:lnTo>
                    <a:pt x="131332" y="2734"/>
                  </a:lnTo>
                  <a:lnTo>
                    <a:pt x="92926" y="49045"/>
                  </a:lnTo>
                  <a:lnTo>
                    <a:pt x="63194" y="92569"/>
                  </a:lnTo>
                  <a:lnTo>
                    <a:pt x="40862" y="137750"/>
                  </a:lnTo>
                  <a:lnTo>
                    <a:pt x="26571" y="169232"/>
                  </a:lnTo>
                  <a:lnTo>
                    <a:pt x="17101" y="185899"/>
                  </a:lnTo>
                  <a:lnTo>
                    <a:pt x="3643" y="231589"/>
                  </a:lnTo>
                  <a:lnTo>
                    <a:pt x="0" y="241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553"/>
            <p:cNvSpPr/>
            <p:nvPr>
              <p:custDataLst>
                <p:tags r:id="rId130"/>
              </p:custDataLst>
            </p:nvPr>
          </p:nvSpPr>
          <p:spPr>
            <a:xfrm>
              <a:off x="7947888" y="2962275"/>
              <a:ext cx="5488" cy="76201"/>
            </a:xfrm>
            <a:custGeom>
              <a:avLst/>
              <a:gdLst/>
              <a:ahLst/>
              <a:cxnLst/>
              <a:rect l="0" t="0" r="0" b="0"/>
              <a:pathLst>
                <a:path w="5488" h="76201">
                  <a:moveTo>
                    <a:pt x="5487" y="0"/>
                  </a:moveTo>
                  <a:lnTo>
                    <a:pt x="5487" y="0"/>
                  </a:lnTo>
                  <a:lnTo>
                    <a:pt x="4429" y="42562"/>
                  </a:lnTo>
                  <a:lnTo>
                    <a:pt x="0" y="59648"/>
                  </a:lnTo>
                  <a:lnTo>
                    <a:pt x="548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554"/>
            <p:cNvSpPr/>
            <p:nvPr>
              <p:custDataLst>
                <p:tags r:id="rId131"/>
              </p:custDataLst>
            </p:nvPr>
          </p:nvSpPr>
          <p:spPr>
            <a:xfrm>
              <a:off x="8119857" y="2781300"/>
              <a:ext cx="204994" cy="190501"/>
            </a:xfrm>
            <a:custGeom>
              <a:avLst/>
              <a:gdLst/>
              <a:ahLst/>
              <a:cxnLst/>
              <a:rect l="0" t="0" r="0" b="0"/>
              <a:pathLst>
                <a:path w="204994" h="190501">
                  <a:moveTo>
                    <a:pt x="128793" y="0"/>
                  </a:moveTo>
                  <a:lnTo>
                    <a:pt x="128793" y="0"/>
                  </a:lnTo>
                  <a:lnTo>
                    <a:pt x="155308" y="0"/>
                  </a:lnTo>
                  <a:lnTo>
                    <a:pt x="158111" y="1058"/>
                  </a:lnTo>
                  <a:lnTo>
                    <a:pt x="158922" y="2822"/>
                  </a:lnTo>
                  <a:lnTo>
                    <a:pt x="158404" y="5056"/>
                  </a:lnTo>
                  <a:lnTo>
                    <a:pt x="147562" y="23370"/>
                  </a:lnTo>
                  <a:lnTo>
                    <a:pt x="130944" y="38792"/>
                  </a:lnTo>
                  <a:lnTo>
                    <a:pt x="99819" y="58972"/>
                  </a:lnTo>
                  <a:lnTo>
                    <a:pt x="78816" y="66509"/>
                  </a:lnTo>
                  <a:lnTo>
                    <a:pt x="57071" y="79091"/>
                  </a:lnTo>
                  <a:lnTo>
                    <a:pt x="10823" y="89908"/>
                  </a:lnTo>
                  <a:lnTo>
                    <a:pt x="2279" y="95697"/>
                  </a:lnTo>
                  <a:lnTo>
                    <a:pt x="0" y="98723"/>
                  </a:lnTo>
                  <a:lnTo>
                    <a:pt x="598" y="102857"/>
                  </a:lnTo>
                  <a:lnTo>
                    <a:pt x="6907" y="113095"/>
                  </a:lnTo>
                  <a:lnTo>
                    <a:pt x="22358" y="125702"/>
                  </a:lnTo>
                  <a:lnTo>
                    <a:pt x="60692" y="139444"/>
                  </a:lnTo>
                  <a:lnTo>
                    <a:pt x="102758" y="152349"/>
                  </a:lnTo>
                  <a:lnTo>
                    <a:pt x="146463" y="165090"/>
                  </a:lnTo>
                  <a:lnTo>
                    <a:pt x="20499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555"/>
            <p:cNvSpPr/>
            <p:nvPr>
              <p:custDataLst>
                <p:tags r:id="rId132"/>
              </p:custDataLst>
            </p:nvPr>
          </p:nvSpPr>
          <p:spPr>
            <a:xfrm>
              <a:off x="8384515" y="2790825"/>
              <a:ext cx="177136" cy="152401"/>
            </a:xfrm>
            <a:custGeom>
              <a:avLst/>
              <a:gdLst/>
              <a:ahLst/>
              <a:cxnLst/>
              <a:rect l="0" t="0" r="0" b="0"/>
              <a:pathLst>
                <a:path w="177136" h="152401">
                  <a:moveTo>
                    <a:pt x="168935" y="0"/>
                  </a:moveTo>
                  <a:lnTo>
                    <a:pt x="168935" y="0"/>
                  </a:lnTo>
                  <a:lnTo>
                    <a:pt x="177135" y="0"/>
                  </a:lnTo>
                  <a:lnTo>
                    <a:pt x="167954" y="5056"/>
                  </a:lnTo>
                  <a:lnTo>
                    <a:pt x="165107" y="8663"/>
                  </a:lnTo>
                  <a:lnTo>
                    <a:pt x="144702" y="48303"/>
                  </a:lnTo>
                  <a:lnTo>
                    <a:pt x="128123" y="66993"/>
                  </a:lnTo>
                  <a:lnTo>
                    <a:pt x="98976" y="85101"/>
                  </a:lnTo>
                  <a:lnTo>
                    <a:pt x="67655" y="92243"/>
                  </a:lnTo>
                  <a:lnTo>
                    <a:pt x="34355" y="93598"/>
                  </a:lnTo>
                  <a:lnTo>
                    <a:pt x="20574" y="89929"/>
                  </a:lnTo>
                  <a:lnTo>
                    <a:pt x="10216" y="81949"/>
                  </a:lnTo>
                  <a:lnTo>
                    <a:pt x="3144" y="72405"/>
                  </a:lnTo>
                  <a:lnTo>
                    <a:pt x="0" y="64636"/>
                  </a:lnTo>
                  <a:lnTo>
                    <a:pt x="220" y="61082"/>
                  </a:lnTo>
                  <a:lnTo>
                    <a:pt x="3286" y="54311"/>
                  </a:lnTo>
                  <a:lnTo>
                    <a:pt x="7703" y="53141"/>
                  </a:lnTo>
                  <a:lnTo>
                    <a:pt x="36343" y="56413"/>
                  </a:lnTo>
                  <a:lnTo>
                    <a:pt x="75039" y="77776"/>
                  </a:lnTo>
                  <a:lnTo>
                    <a:pt x="120593" y="106899"/>
                  </a:lnTo>
                  <a:lnTo>
                    <a:pt x="137325" y="124455"/>
                  </a:lnTo>
                  <a:lnTo>
                    <a:pt x="14988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556"/>
            <p:cNvSpPr/>
            <p:nvPr>
              <p:custDataLst>
                <p:tags r:id="rId133"/>
              </p:custDataLst>
            </p:nvPr>
          </p:nvSpPr>
          <p:spPr>
            <a:xfrm>
              <a:off x="8591550" y="2722007"/>
              <a:ext cx="75768" cy="278369"/>
            </a:xfrm>
            <a:custGeom>
              <a:avLst/>
              <a:gdLst/>
              <a:ahLst/>
              <a:cxnLst/>
              <a:rect l="0" t="0" r="0" b="0"/>
              <a:pathLst>
                <a:path w="75768" h="278369">
                  <a:moveTo>
                    <a:pt x="0" y="21193"/>
                  </a:moveTo>
                  <a:lnTo>
                    <a:pt x="0" y="21193"/>
                  </a:lnTo>
                  <a:lnTo>
                    <a:pt x="7604" y="12530"/>
                  </a:lnTo>
                  <a:lnTo>
                    <a:pt x="13257" y="2879"/>
                  </a:lnTo>
                  <a:lnTo>
                    <a:pt x="16246" y="517"/>
                  </a:lnTo>
                  <a:lnTo>
                    <a:pt x="19297" y="0"/>
                  </a:lnTo>
                  <a:lnTo>
                    <a:pt x="22390" y="715"/>
                  </a:lnTo>
                  <a:lnTo>
                    <a:pt x="24452" y="2249"/>
                  </a:lnTo>
                  <a:lnTo>
                    <a:pt x="25826" y="4330"/>
                  </a:lnTo>
                  <a:lnTo>
                    <a:pt x="49872" y="45954"/>
                  </a:lnTo>
                  <a:lnTo>
                    <a:pt x="68804" y="91505"/>
                  </a:lnTo>
                  <a:lnTo>
                    <a:pt x="74739" y="132644"/>
                  </a:lnTo>
                  <a:lnTo>
                    <a:pt x="75767" y="172749"/>
                  </a:lnTo>
                  <a:lnTo>
                    <a:pt x="73890" y="196501"/>
                  </a:lnTo>
                  <a:lnTo>
                    <a:pt x="55439" y="234641"/>
                  </a:lnTo>
                  <a:lnTo>
                    <a:pt x="43690" y="254700"/>
                  </a:lnTo>
                  <a:lnTo>
                    <a:pt x="19050" y="27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355"/>
          <p:cNvGrpSpPr/>
          <p:nvPr/>
        </p:nvGrpSpPr>
        <p:grpSpPr>
          <a:xfrm>
            <a:off x="8924925" y="2686442"/>
            <a:ext cx="2476501" cy="360206"/>
            <a:chOff x="8924925" y="2686442"/>
            <a:chExt cx="2476501" cy="360206"/>
          </a:xfrm>
        </p:grpSpPr>
        <p:sp>
          <p:nvSpPr>
            <p:cNvPr id="571" name="SMARTInkShape-1557"/>
            <p:cNvSpPr/>
            <p:nvPr>
              <p:custDataLst>
                <p:tags r:id="rId108"/>
              </p:custDataLst>
            </p:nvPr>
          </p:nvSpPr>
          <p:spPr>
            <a:xfrm>
              <a:off x="9772650" y="2766287"/>
              <a:ext cx="114301" cy="186464"/>
            </a:xfrm>
            <a:custGeom>
              <a:avLst/>
              <a:gdLst/>
              <a:ahLst/>
              <a:cxnLst/>
              <a:rect l="0" t="0" r="0" b="0"/>
              <a:pathLst>
                <a:path w="114301" h="1864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10112" y="2343"/>
                  </a:lnTo>
                  <a:lnTo>
                    <a:pt x="17900" y="12557"/>
                  </a:lnTo>
                  <a:lnTo>
                    <a:pt x="31056" y="33335"/>
                  </a:lnTo>
                  <a:lnTo>
                    <a:pt x="59594" y="67834"/>
                  </a:lnTo>
                  <a:lnTo>
                    <a:pt x="78250" y="109095"/>
                  </a:lnTo>
                  <a:lnTo>
                    <a:pt x="104368" y="155411"/>
                  </a:lnTo>
                  <a:lnTo>
                    <a:pt x="11430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558"/>
            <p:cNvSpPr/>
            <p:nvPr>
              <p:custDataLst>
                <p:tags r:id="rId109"/>
              </p:custDataLst>
            </p:nvPr>
          </p:nvSpPr>
          <p:spPr>
            <a:xfrm>
              <a:off x="9326299" y="2695801"/>
              <a:ext cx="189177" cy="37875"/>
            </a:xfrm>
            <a:custGeom>
              <a:avLst/>
              <a:gdLst/>
              <a:ahLst/>
              <a:cxnLst/>
              <a:rect l="0" t="0" r="0" b="0"/>
              <a:pathLst>
                <a:path w="189177" h="37875">
                  <a:moveTo>
                    <a:pt x="8201" y="18824"/>
                  </a:moveTo>
                  <a:lnTo>
                    <a:pt x="8201" y="18824"/>
                  </a:lnTo>
                  <a:lnTo>
                    <a:pt x="3144" y="13768"/>
                  </a:lnTo>
                  <a:lnTo>
                    <a:pt x="661" y="8463"/>
                  </a:lnTo>
                  <a:lnTo>
                    <a:pt x="0" y="5567"/>
                  </a:lnTo>
                  <a:lnTo>
                    <a:pt x="616" y="3636"/>
                  </a:lnTo>
                  <a:lnTo>
                    <a:pt x="2087" y="2348"/>
                  </a:lnTo>
                  <a:lnTo>
                    <a:pt x="4125" y="1490"/>
                  </a:lnTo>
                  <a:lnTo>
                    <a:pt x="41570" y="0"/>
                  </a:lnTo>
                  <a:lnTo>
                    <a:pt x="73475" y="2663"/>
                  </a:lnTo>
                  <a:lnTo>
                    <a:pt x="117756" y="13045"/>
                  </a:lnTo>
                  <a:lnTo>
                    <a:pt x="158607" y="25286"/>
                  </a:lnTo>
                  <a:lnTo>
                    <a:pt x="189176" y="37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559"/>
            <p:cNvSpPr/>
            <p:nvPr>
              <p:custDataLst>
                <p:tags r:id="rId110"/>
              </p:custDataLst>
            </p:nvPr>
          </p:nvSpPr>
          <p:spPr>
            <a:xfrm>
              <a:off x="8924925" y="28575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40704" y="8201"/>
                  </a:lnTo>
                  <a:lnTo>
                    <a:pt x="82203" y="9264"/>
                  </a:lnTo>
                  <a:lnTo>
                    <a:pt x="118620" y="9473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560"/>
            <p:cNvSpPr/>
            <p:nvPr>
              <p:custDataLst>
                <p:tags r:id="rId111"/>
              </p:custDataLst>
            </p:nvPr>
          </p:nvSpPr>
          <p:spPr>
            <a:xfrm>
              <a:off x="9677957" y="2686442"/>
              <a:ext cx="66119" cy="304409"/>
            </a:xfrm>
            <a:custGeom>
              <a:avLst/>
              <a:gdLst/>
              <a:ahLst/>
              <a:cxnLst/>
              <a:rect l="0" t="0" r="0" b="0"/>
              <a:pathLst>
                <a:path w="66119" h="304409">
                  <a:moveTo>
                    <a:pt x="66118" y="9133"/>
                  </a:moveTo>
                  <a:lnTo>
                    <a:pt x="66118" y="9133"/>
                  </a:lnTo>
                  <a:lnTo>
                    <a:pt x="66118" y="0"/>
                  </a:lnTo>
                  <a:lnTo>
                    <a:pt x="56005" y="4781"/>
                  </a:lnTo>
                  <a:lnTo>
                    <a:pt x="48218" y="15665"/>
                  </a:lnTo>
                  <a:lnTo>
                    <a:pt x="31344" y="63106"/>
                  </a:lnTo>
                  <a:lnTo>
                    <a:pt x="15337" y="105428"/>
                  </a:lnTo>
                  <a:lnTo>
                    <a:pt x="5797" y="143380"/>
                  </a:lnTo>
                  <a:lnTo>
                    <a:pt x="1326" y="188140"/>
                  </a:lnTo>
                  <a:lnTo>
                    <a:pt x="0" y="229859"/>
                  </a:lnTo>
                  <a:lnTo>
                    <a:pt x="4664" y="258918"/>
                  </a:lnTo>
                  <a:lnTo>
                    <a:pt x="17805" y="280934"/>
                  </a:lnTo>
                  <a:lnTo>
                    <a:pt x="47068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561"/>
            <p:cNvSpPr/>
            <p:nvPr>
              <p:custDataLst>
                <p:tags r:id="rId112"/>
              </p:custDataLst>
            </p:nvPr>
          </p:nvSpPr>
          <p:spPr>
            <a:xfrm>
              <a:off x="9020175" y="277177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0" y="10361"/>
                  </a:lnTo>
                  <a:lnTo>
                    <a:pt x="9786" y="49381"/>
                  </a:lnTo>
                  <a:lnTo>
                    <a:pt x="8543" y="90244"/>
                  </a:lnTo>
                  <a:lnTo>
                    <a:pt x="3002" y="129632"/>
                  </a:lnTo>
                  <a:lnTo>
                    <a:pt x="593" y="17240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562"/>
            <p:cNvSpPr/>
            <p:nvPr>
              <p:custDataLst>
                <p:tags r:id="rId113"/>
              </p:custDataLst>
            </p:nvPr>
          </p:nvSpPr>
          <p:spPr>
            <a:xfrm>
              <a:off x="9331769" y="2952750"/>
              <a:ext cx="164657" cy="41706"/>
            </a:xfrm>
            <a:custGeom>
              <a:avLst/>
              <a:gdLst/>
              <a:ahLst/>
              <a:cxnLst/>
              <a:rect l="0" t="0" r="0" b="0"/>
              <a:pathLst>
                <a:path w="164657" h="41706">
                  <a:moveTo>
                    <a:pt x="12256" y="0"/>
                  </a:moveTo>
                  <a:lnTo>
                    <a:pt x="12256" y="0"/>
                  </a:lnTo>
                  <a:lnTo>
                    <a:pt x="2143" y="15169"/>
                  </a:lnTo>
                  <a:lnTo>
                    <a:pt x="223" y="20696"/>
                  </a:lnTo>
                  <a:lnTo>
                    <a:pt x="0" y="25439"/>
                  </a:lnTo>
                  <a:lnTo>
                    <a:pt x="911" y="29659"/>
                  </a:lnTo>
                  <a:lnTo>
                    <a:pt x="7567" y="37171"/>
                  </a:lnTo>
                  <a:lnTo>
                    <a:pt x="12305" y="40656"/>
                  </a:lnTo>
                  <a:lnTo>
                    <a:pt x="28859" y="41705"/>
                  </a:lnTo>
                  <a:lnTo>
                    <a:pt x="73121" y="37516"/>
                  </a:lnTo>
                  <a:lnTo>
                    <a:pt x="1646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563"/>
            <p:cNvSpPr/>
            <p:nvPr>
              <p:custDataLst>
                <p:tags r:id="rId114"/>
              </p:custDataLst>
            </p:nvPr>
          </p:nvSpPr>
          <p:spPr>
            <a:xfrm>
              <a:off x="9801225" y="2748061"/>
              <a:ext cx="142876" cy="233265"/>
            </a:xfrm>
            <a:custGeom>
              <a:avLst/>
              <a:gdLst/>
              <a:ahLst/>
              <a:cxnLst/>
              <a:rect l="0" t="0" r="0" b="0"/>
              <a:pathLst>
                <a:path w="142876" h="233265">
                  <a:moveTo>
                    <a:pt x="142875" y="14189"/>
                  </a:moveTo>
                  <a:lnTo>
                    <a:pt x="142875" y="14189"/>
                  </a:lnTo>
                  <a:lnTo>
                    <a:pt x="142875" y="5988"/>
                  </a:lnTo>
                  <a:lnTo>
                    <a:pt x="132763" y="0"/>
                  </a:lnTo>
                  <a:lnTo>
                    <a:pt x="127667" y="1555"/>
                  </a:lnTo>
                  <a:lnTo>
                    <a:pt x="84251" y="45222"/>
                  </a:lnTo>
                  <a:lnTo>
                    <a:pt x="52979" y="85857"/>
                  </a:lnTo>
                  <a:lnTo>
                    <a:pt x="30926" y="125006"/>
                  </a:lnTo>
                  <a:lnTo>
                    <a:pt x="17512" y="161089"/>
                  </a:lnTo>
                  <a:lnTo>
                    <a:pt x="0" y="233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564"/>
            <p:cNvSpPr/>
            <p:nvPr>
              <p:custDataLst>
                <p:tags r:id="rId115"/>
              </p:custDataLst>
            </p:nvPr>
          </p:nvSpPr>
          <p:spPr>
            <a:xfrm>
              <a:off x="9944100" y="2944665"/>
              <a:ext cx="95251" cy="101983"/>
            </a:xfrm>
            <a:custGeom>
              <a:avLst/>
              <a:gdLst/>
              <a:ahLst/>
              <a:cxnLst/>
              <a:rect l="0" t="0" r="0" b="0"/>
              <a:pathLst>
                <a:path w="95251" h="101983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5057" y="3421"/>
                  </a:lnTo>
                  <a:lnTo>
                    <a:pt x="10361" y="720"/>
                  </a:lnTo>
                  <a:lnTo>
                    <a:pt x="13257" y="0"/>
                  </a:lnTo>
                  <a:lnTo>
                    <a:pt x="27446" y="4043"/>
                  </a:lnTo>
                  <a:lnTo>
                    <a:pt x="30997" y="6449"/>
                  </a:lnTo>
                  <a:lnTo>
                    <a:pt x="34944" y="11944"/>
                  </a:lnTo>
                  <a:lnTo>
                    <a:pt x="45223" y="34763"/>
                  </a:lnTo>
                  <a:lnTo>
                    <a:pt x="46024" y="38571"/>
                  </a:lnTo>
                  <a:lnTo>
                    <a:pt x="41269" y="48445"/>
                  </a:lnTo>
                  <a:lnTo>
                    <a:pt x="34216" y="58831"/>
                  </a:lnTo>
                  <a:lnTo>
                    <a:pt x="26867" y="74122"/>
                  </a:lnTo>
                  <a:lnTo>
                    <a:pt x="11307" y="91891"/>
                  </a:lnTo>
                  <a:lnTo>
                    <a:pt x="10316" y="95779"/>
                  </a:lnTo>
                  <a:lnTo>
                    <a:pt x="10053" y="98298"/>
                  </a:lnTo>
                  <a:lnTo>
                    <a:pt x="11993" y="99977"/>
                  </a:lnTo>
                  <a:lnTo>
                    <a:pt x="19794" y="101843"/>
                  </a:lnTo>
                  <a:lnTo>
                    <a:pt x="48595" y="101982"/>
                  </a:lnTo>
                  <a:lnTo>
                    <a:pt x="62520" y="98147"/>
                  </a:lnTo>
                  <a:lnTo>
                    <a:pt x="95250" y="7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565"/>
            <p:cNvSpPr/>
            <p:nvPr>
              <p:custDataLst>
                <p:tags r:id="rId116"/>
              </p:custDataLst>
            </p:nvPr>
          </p:nvSpPr>
          <p:spPr>
            <a:xfrm>
              <a:off x="10118805" y="2781300"/>
              <a:ext cx="120571" cy="142876"/>
            </a:xfrm>
            <a:custGeom>
              <a:avLst/>
              <a:gdLst/>
              <a:ahLst/>
              <a:cxnLst/>
              <a:rect l="0" t="0" r="0" b="0"/>
              <a:pathLst>
                <a:path w="120571" h="142876">
                  <a:moveTo>
                    <a:pt x="111045" y="0"/>
                  </a:moveTo>
                  <a:lnTo>
                    <a:pt x="111045" y="0"/>
                  </a:lnTo>
                  <a:lnTo>
                    <a:pt x="116102" y="0"/>
                  </a:lnTo>
                  <a:lnTo>
                    <a:pt x="117591" y="1058"/>
                  </a:lnTo>
                  <a:lnTo>
                    <a:pt x="118583" y="2822"/>
                  </a:lnTo>
                  <a:lnTo>
                    <a:pt x="119247" y="5056"/>
                  </a:lnTo>
                  <a:lnTo>
                    <a:pt x="117572" y="7604"/>
                  </a:lnTo>
                  <a:lnTo>
                    <a:pt x="102496" y="22120"/>
                  </a:lnTo>
                  <a:lnTo>
                    <a:pt x="98996" y="27446"/>
                  </a:lnTo>
                  <a:lnTo>
                    <a:pt x="86640" y="36188"/>
                  </a:lnTo>
                  <a:lnTo>
                    <a:pt x="40019" y="56982"/>
                  </a:lnTo>
                  <a:lnTo>
                    <a:pt x="30793" y="62367"/>
                  </a:lnTo>
                  <a:lnTo>
                    <a:pt x="7867" y="71164"/>
                  </a:lnTo>
                  <a:lnTo>
                    <a:pt x="4159" y="73901"/>
                  </a:lnTo>
                  <a:lnTo>
                    <a:pt x="40" y="79764"/>
                  </a:lnTo>
                  <a:lnTo>
                    <a:pt x="0" y="82809"/>
                  </a:lnTo>
                  <a:lnTo>
                    <a:pt x="2779" y="89015"/>
                  </a:lnTo>
                  <a:lnTo>
                    <a:pt x="40013" y="121844"/>
                  </a:lnTo>
                  <a:lnTo>
                    <a:pt x="62129" y="129941"/>
                  </a:lnTo>
                  <a:lnTo>
                    <a:pt x="12057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566"/>
            <p:cNvSpPr/>
            <p:nvPr>
              <p:custDataLst>
                <p:tags r:id="rId117"/>
              </p:custDataLst>
            </p:nvPr>
          </p:nvSpPr>
          <p:spPr>
            <a:xfrm>
              <a:off x="10612173" y="2895600"/>
              <a:ext cx="198703" cy="9526"/>
            </a:xfrm>
            <a:custGeom>
              <a:avLst/>
              <a:gdLst/>
              <a:ahLst/>
              <a:cxnLst/>
              <a:rect l="0" t="0" r="0" b="0"/>
              <a:pathLst>
                <a:path w="198703" h="9526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5399" y="0"/>
                  </a:lnTo>
                  <a:lnTo>
                    <a:pt x="89868" y="2822"/>
                  </a:lnTo>
                  <a:lnTo>
                    <a:pt x="133812" y="8201"/>
                  </a:lnTo>
                  <a:lnTo>
                    <a:pt x="19870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567"/>
            <p:cNvSpPr/>
            <p:nvPr>
              <p:custDataLst>
                <p:tags r:id="rId118"/>
              </p:custDataLst>
            </p:nvPr>
          </p:nvSpPr>
          <p:spPr>
            <a:xfrm>
              <a:off x="11163300" y="2933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568"/>
            <p:cNvSpPr/>
            <p:nvPr>
              <p:custDataLst>
                <p:tags r:id="rId119"/>
              </p:custDataLst>
            </p:nvPr>
          </p:nvSpPr>
          <p:spPr>
            <a:xfrm>
              <a:off x="11344275" y="29527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569"/>
            <p:cNvSpPr/>
            <p:nvPr>
              <p:custDataLst>
                <p:tags r:id="rId120"/>
              </p:custDataLst>
            </p:nvPr>
          </p:nvSpPr>
          <p:spPr>
            <a:xfrm>
              <a:off x="10429875" y="2692623"/>
              <a:ext cx="84445" cy="241078"/>
            </a:xfrm>
            <a:custGeom>
              <a:avLst/>
              <a:gdLst/>
              <a:ahLst/>
              <a:cxnLst/>
              <a:rect l="0" t="0" r="0" b="0"/>
              <a:pathLst>
                <a:path w="84445" h="241078">
                  <a:moveTo>
                    <a:pt x="38100" y="31527"/>
                  </a:moveTo>
                  <a:lnTo>
                    <a:pt x="38100" y="31527"/>
                  </a:lnTo>
                  <a:lnTo>
                    <a:pt x="46742" y="112"/>
                  </a:lnTo>
                  <a:lnTo>
                    <a:pt x="47037" y="0"/>
                  </a:lnTo>
                  <a:lnTo>
                    <a:pt x="47234" y="984"/>
                  </a:lnTo>
                  <a:lnTo>
                    <a:pt x="62653" y="20593"/>
                  </a:lnTo>
                  <a:lnTo>
                    <a:pt x="81400" y="63545"/>
                  </a:lnTo>
                  <a:lnTo>
                    <a:pt x="84444" y="88639"/>
                  </a:lnTo>
                  <a:lnTo>
                    <a:pt x="82523" y="129588"/>
                  </a:lnTo>
                  <a:lnTo>
                    <a:pt x="76895" y="155543"/>
                  </a:lnTo>
                  <a:lnTo>
                    <a:pt x="44999" y="200206"/>
                  </a:lnTo>
                  <a:lnTo>
                    <a:pt x="0" y="24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570"/>
            <p:cNvSpPr/>
            <p:nvPr>
              <p:custDataLst>
                <p:tags r:id="rId121"/>
              </p:custDataLst>
            </p:nvPr>
          </p:nvSpPr>
          <p:spPr>
            <a:xfrm>
              <a:off x="10254620" y="2781300"/>
              <a:ext cx="145240" cy="142876"/>
            </a:xfrm>
            <a:custGeom>
              <a:avLst/>
              <a:gdLst/>
              <a:ahLst/>
              <a:cxnLst/>
              <a:rect l="0" t="0" r="0" b="0"/>
              <a:pathLst>
                <a:path w="145240" h="142876">
                  <a:moveTo>
                    <a:pt x="127630" y="0"/>
                  </a:moveTo>
                  <a:lnTo>
                    <a:pt x="127630" y="0"/>
                  </a:lnTo>
                  <a:lnTo>
                    <a:pt x="141821" y="0"/>
                  </a:lnTo>
                  <a:lnTo>
                    <a:pt x="143440" y="1058"/>
                  </a:lnTo>
                  <a:lnTo>
                    <a:pt x="144519" y="2822"/>
                  </a:lnTo>
                  <a:lnTo>
                    <a:pt x="145239" y="5056"/>
                  </a:lnTo>
                  <a:lnTo>
                    <a:pt x="135835" y="45970"/>
                  </a:lnTo>
                  <a:lnTo>
                    <a:pt x="121123" y="74181"/>
                  </a:lnTo>
                  <a:lnTo>
                    <a:pt x="78572" y="114902"/>
                  </a:lnTo>
                  <a:lnTo>
                    <a:pt x="48315" y="127706"/>
                  </a:lnTo>
                  <a:lnTo>
                    <a:pt x="26988" y="131678"/>
                  </a:lnTo>
                  <a:lnTo>
                    <a:pt x="21377" y="130118"/>
                  </a:lnTo>
                  <a:lnTo>
                    <a:pt x="1273" y="111745"/>
                  </a:lnTo>
                  <a:lnTo>
                    <a:pt x="0" y="107305"/>
                  </a:lnTo>
                  <a:lnTo>
                    <a:pt x="1407" y="96727"/>
                  </a:lnTo>
                  <a:lnTo>
                    <a:pt x="4324" y="93060"/>
                  </a:lnTo>
                  <a:lnTo>
                    <a:pt x="13208" y="88985"/>
                  </a:lnTo>
                  <a:lnTo>
                    <a:pt x="35167" y="86691"/>
                  </a:lnTo>
                  <a:lnTo>
                    <a:pt x="52668" y="91799"/>
                  </a:lnTo>
                  <a:lnTo>
                    <a:pt x="93575" y="114128"/>
                  </a:lnTo>
                  <a:lnTo>
                    <a:pt x="12763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571"/>
            <p:cNvSpPr/>
            <p:nvPr>
              <p:custDataLst>
                <p:tags r:id="rId122"/>
              </p:custDataLst>
            </p:nvPr>
          </p:nvSpPr>
          <p:spPr>
            <a:xfrm>
              <a:off x="10735812" y="2800350"/>
              <a:ext cx="17914" cy="161926"/>
            </a:xfrm>
            <a:custGeom>
              <a:avLst/>
              <a:gdLst/>
              <a:ahLst/>
              <a:cxnLst/>
              <a:rect l="0" t="0" r="0" b="0"/>
              <a:pathLst>
                <a:path w="17914" h="161926">
                  <a:moveTo>
                    <a:pt x="8388" y="0"/>
                  </a:moveTo>
                  <a:lnTo>
                    <a:pt x="8388" y="0"/>
                  </a:lnTo>
                  <a:lnTo>
                    <a:pt x="3331" y="5056"/>
                  </a:lnTo>
                  <a:lnTo>
                    <a:pt x="186" y="23370"/>
                  </a:lnTo>
                  <a:lnTo>
                    <a:pt x="0" y="70789"/>
                  </a:lnTo>
                  <a:lnTo>
                    <a:pt x="8570" y="111094"/>
                  </a:lnTo>
                  <a:lnTo>
                    <a:pt x="1791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572"/>
            <p:cNvSpPr/>
            <p:nvPr>
              <p:custDataLst>
                <p:tags r:id="rId123"/>
              </p:custDataLst>
            </p:nvPr>
          </p:nvSpPr>
          <p:spPr>
            <a:xfrm>
              <a:off x="10915650" y="29337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0112" y="9525"/>
                  </a:lnTo>
                  <a:lnTo>
                    <a:pt x="17900" y="6703"/>
                  </a:lnTo>
                  <a:lnTo>
                    <a:pt x="21458" y="446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8" name="SMARTInkShape-1573"/>
          <p:cNvSpPr/>
          <p:nvPr>
            <p:custDataLst>
              <p:tags r:id="rId2"/>
            </p:custDataLst>
          </p:nvPr>
        </p:nvSpPr>
        <p:spPr>
          <a:xfrm>
            <a:off x="9420225" y="2724150"/>
            <a:ext cx="27233" cy="247651"/>
          </a:xfrm>
          <a:custGeom>
            <a:avLst/>
            <a:gdLst/>
            <a:ahLst/>
            <a:cxnLst/>
            <a:rect l="0" t="0" r="0" b="0"/>
            <a:pathLst>
              <a:path w="27233" h="247651">
                <a:moveTo>
                  <a:pt x="9525" y="0"/>
                </a:moveTo>
                <a:lnTo>
                  <a:pt x="9525" y="0"/>
                </a:lnTo>
                <a:lnTo>
                  <a:pt x="14582" y="5056"/>
                </a:lnTo>
                <a:lnTo>
                  <a:pt x="21285" y="42842"/>
                </a:lnTo>
                <a:lnTo>
                  <a:pt x="27136" y="89837"/>
                </a:lnTo>
                <a:lnTo>
                  <a:pt x="27232" y="125735"/>
                </a:lnTo>
                <a:lnTo>
                  <a:pt x="20979" y="165125"/>
                </a:lnTo>
                <a:lnTo>
                  <a:pt x="14375" y="208301"/>
                </a:lnTo>
                <a:lnTo>
                  <a:pt x="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1" name="SMARTInkShape-Group357"/>
          <p:cNvGrpSpPr/>
          <p:nvPr/>
        </p:nvGrpSpPr>
        <p:grpSpPr>
          <a:xfrm>
            <a:off x="11277600" y="2724150"/>
            <a:ext cx="885307" cy="238126"/>
            <a:chOff x="11277600" y="2724150"/>
            <a:chExt cx="885307" cy="238126"/>
          </a:xfrm>
        </p:grpSpPr>
        <p:sp>
          <p:nvSpPr>
            <p:cNvPr id="589" name="SMARTInkShape-1574"/>
            <p:cNvSpPr/>
            <p:nvPr>
              <p:custDataLst>
                <p:tags r:id="rId96"/>
              </p:custDataLst>
            </p:nvPr>
          </p:nvSpPr>
          <p:spPr>
            <a:xfrm>
              <a:off x="11277600" y="280987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3247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575"/>
            <p:cNvSpPr/>
            <p:nvPr>
              <p:custDataLst>
                <p:tags r:id="rId97"/>
              </p:custDataLst>
            </p:nvPr>
          </p:nvSpPr>
          <p:spPr>
            <a:xfrm>
              <a:off x="11334750" y="2725474"/>
              <a:ext cx="19051" cy="189177"/>
            </a:xfrm>
            <a:custGeom>
              <a:avLst/>
              <a:gdLst/>
              <a:ahLst/>
              <a:cxnLst/>
              <a:rect l="0" t="0" r="0" b="0"/>
              <a:pathLst>
                <a:path w="19051" h="1891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2" y="4125"/>
                  </a:lnTo>
                  <a:lnTo>
                    <a:pt x="13091" y="7600"/>
                  </a:lnTo>
                  <a:lnTo>
                    <a:pt x="16401" y="17106"/>
                  </a:lnTo>
                  <a:lnTo>
                    <a:pt x="18817" y="57932"/>
                  </a:lnTo>
                  <a:lnTo>
                    <a:pt x="17944" y="100888"/>
                  </a:lnTo>
                  <a:lnTo>
                    <a:pt x="11501" y="141045"/>
                  </a:lnTo>
                  <a:lnTo>
                    <a:pt x="11462" y="159318"/>
                  </a:lnTo>
                  <a:lnTo>
                    <a:pt x="1905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576"/>
            <p:cNvSpPr/>
            <p:nvPr>
              <p:custDataLst>
                <p:tags r:id="rId98"/>
              </p:custDataLst>
            </p:nvPr>
          </p:nvSpPr>
          <p:spPr>
            <a:xfrm>
              <a:off x="11715750" y="279082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112" y="31572"/>
                  </a:lnTo>
                  <a:lnTo>
                    <a:pt x="44474" y="79179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577"/>
            <p:cNvSpPr/>
            <p:nvPr>
              <p:custDataLst>
                <p:tags r:id="rId99"/>
              </p:custDataLst>
            </p:nvPr>
          </p:nvSpPr>
          <p:spPr>
            <a:xfrm>
              <a:off x="11645313" y="2725866"/>
              <a:ext cx="99013" cy="226885"/>
            </a:xfrm>
            <a:custGeom>
              <a:avLst/>
              <a:gdLst/>
              <a:ahLst/>
              <a:cxnLst/>
              <a:rect l="0" t="0" r="0" b="0"/>
              <a:pathLst>
                <a:path w="99013" h="226885">
                  <a:moveTo>
                    <a:pt x="99012" y="17334"/>
                  </a:moveTo>
                  <a:lnTo>
                    <a:pt x="99012" y="17334"/>
                  </a:lnTo>
                  <a:lnTo>
                    <a:pt x="82765" y="2146"/>
                  </a:lnTo>
                  <a:lnTo>
                    <a:pt x="76622" y="0"/>
                  </a:lnTo>
                  <a:lnTo>
                    <a:pt x="67541" y="1869"/>
                  </a:lnTo>
                  <a:lnTo>
                    <a:pt x="39409" y="16749"/>
                  </a:lnTo>
                  <a:lnTo>
                    <a:pt x="22673" y="33976"/>
                  </a:lnTo>
                  <a:lnTo>
                    <a:pt x="853" y="79577"/>
                  </a:lnTo>
                  <a:lnTo>
                    <a:pt x="0" y="98620"/>
                  </a:lnTo>
                  <a:lnTo>
                    <a:pt x="3266" y="138066"/>
                  </a:lnTo>
                  <a:lnTo>
                    <a:pt x="5732" y="169406"/>
                  </a:lnTo>
                  <a:lnTo>
                    <a:pt x="32337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578"/>
            <p:cNvSpPr/>
            <p:nvPr>
              <p:custDataLst>
                <p:tags r:id="rId100"/>
              </p:custDataLst>
            </p:nvPr>
          </p:nvSpPr>
          <p:spPr>
            <a:xfrm>
              <a:off x="11425396" y="2724150"/>
              <a:ext cx="166530" cy="28576"/>
            </a:xfrm>
            <a:custGeom>
              <a:avLst/>
              <a:gdLst/>
              <a:ahLst/>
              <a:cxnLst/>
              <a:rect l="0" t="0" r="0" b="0"/>
              <a:pathLst>
                <a:path w="166530" h="28576">
                  <a:moveTo>
                    <a:pt x="14129" y="0"/>
                  </a:moveTo>
                  <a:lnTo>
                    <a:pt x="14129" y="0"/>
                  </a:lnTo>
                  <a:lnTo>
                    <a:pt x="0" y="0"/>
                  </a:lnTo>
                  <a:lnTo>
                    <a:pt x="38147" y="0"/>
                  </a:lnTo>
                  <a:lnTo>
                    <a:pt x="75573" y="2822"/>
                  </a:lnTo>
                  <a:lnTo>
                    <a:pt x="114532" y="10361"/>
                  </a:lnTo>
                  <a:lnTo>
                    <a:pt x="16652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579"/>
            <p:cNvSpPr/>
            <p:nvPr>
              <p:custDataLst>
                <p:tags r:id="rId101"/>
              </p:custDataLst>
            </p:nvPr>
          </p:nvSpPr>
          <p:spPr>
            <a:xfrm>
              <a:off x="11421798" y="2895600"/>
              <a:ext cx="141553" cy="37709"/>
            </a:xfrm>
            <a:custGeom>
              <a:avLst/>
              <a:gdLst/>
              <a:ahLst/>
              <a:cxnLst/>
              <a:rect l="0" t="0" r="0" b="0"/>
              <a:pathLst>
                <a:path w="141553" h="37709">
                  <a:moveTo>
                    <a:pt x="8202" y="28575"/>
                  </a:moveTo>
                  <a:lnTo>
                    <a:pt x="8202" y="28575"/>
                  </a:lnTo>
                  <a:lnTo>
                    <a:pt x="0" y="36776"/>
                  </a:lnTo>
                  <a:lnTo>
                    <a:pt x="618" y="37217"/>
                  </a:lnTo>
                  <a:lnTo>
                    <a:pt x="4126" y="37708"/>
                  </a:lnTo>
                  <a:lnTo>
                    <a:pt x="47617" y="29864"/>
                  </a:lnTo>
                  <a:lnTo>
                    <a:pt x="89091" y="22284"/>
                  </a:lnTo>
                  <a:lnTo>
                    <a:pt x="108603" y="17892"/>
                  </a:lnTo>
                  <a:lnTo>
                    <a:pt x="141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580"/>
            <p:cNvSpPr/>
            <p:nvPr>
              <p:custDataLst>
                <p:tags r:id="rId102"/>
              </p:custDataLst>
            </p:nvPr>
          </p:nvSpPr>
          <p:spPr>
            <a:xfrm>
              <a:off x="11506200" y="272415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2117"/>
                  </a:lnTo>
                  <a:lnTo>
                    <a:pt x="883" y="16267"/>
                  </a:lnTo>
                  <a:lnTo>
                    <a:pt x="1320" y="40098"/>
                  </a:lnTo>
                  <a:lnTo>
                    <a:pt x="5566" y="68325"/>
                  </a:lnTo>
                  <a:lnTo>
                    <a:pt x="4235" y="109608"/>
                  </a:lnTo>
                  <a:lnTo>
                    <a:pt x="6117" y="124915"/>
                  </a:lnTo>
                  <a:lnTo>
                    <a:pt x="677" y="17146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581"/>
            <p:cNvSpPr/>
            <p:nvPr>
              <p:custDataLst>
                <p:tags r:id="rId103"/>
              </p:custDataLst>
            </p:nvPr>
          </p:nvSpPr>
          <p:spPr>
            <a:xfrm>
              <a:off x="12106275" y="2763574"/>
              <a:ext cx="56632" cy="198702"/>
            </a:xfrm>
            <a:custGeom>
              <a:avLst/>
              <a:gdLst/>
              <a:ahLst/>
              <a:cxnLst/>
              <a:rect l="0" t="0" r="0" b="0"/>
              <a:pathLst>
                <a:path w="56632" h="19870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33633" y="4125"/>
                  </a:lnTo>
                  <a:lnTo>
                    <a:pt x="36113" y="9211"/>
                  </a:lnTo>
                  <a:lnTo>
                    <a:pt x="45442" y="37301"/>
                  </a:lnTo>
                  <a:lnTo>
                    <a:pt x="53210" y="53042"/>
                  </a:lnTo>
                  <a:lnTo>
                    <a:pt x="56631" y="99870"/>
                  </a:lnTo>
                  <a:lnTo>
                    <a:pt x="54098" y="115265"/>
                  </a:lnTo>
                  <a:lnTo>
                    <a:pt x="35009" y="161638"/>
                  </a:lnTo>
                  <a:lnTo>
                    <a:pt x="24026" y="177995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582"/>
            <p:cNvSpPr/>
            <p:nvPr>
              <p:custDataLst>
                <p:tags r:id="rId104"/>
              </p:custDataLst>
            </p:nvPr>
          </p:nvSpPr>
          <p:spPr>
            <a:xfrm>
              <a:off x="11931566" y="2811199"/>
              <a:ext cx="79460" cy="103452"/>
            </a:xfrm>
            <a:custGeom>
              <a:avLst/>
              <a:gdLst/>
              <a:ahLst/>
              <a:cxnLst/>
              <a:rect l="0" t="0" r="0" b="0"/>
              <a:pathLst>
                <a:path w="79460" h="103452">
                  <a:moveTo>
                    <a:pt x="79459" y="8201"/>
                  </a:moveTo>
                  <a:lnTo>
                    <a:pt x="79459" y="8201"/>
                  </a:lnTo>
                  <a:lnTo>
                    <a:pt x="71257" y="0"/>
                  </a:lnTo>
                  <a:lnTo>
                    <a:pt x="70817" y="617"/>
                  </a:lnTo>
                  <a:lnTo>
                    <a:pt x="70049" y="6993"/>
                  </a:lnTo>
                  <a:lnTo>
                    <a:pt x="30213" y="47893"/>
                  </a:lnTo>
                  <a:lnTo>
                    <a:pt x="20178" y="52300"/>
                  </a:lnTo>
                  <a:lnTo>
                    <a:pt x="9721" y="55318"/>
                  </a:lnTo>
                  <a:lnTo>
                    <a:pt x="1545" y="60186"/>
                  </a:lnTo>
                  <a:lnTo>
                    <a:pt x="0" y="61908"/>
                  </a:lnTo>
                  <a:lnTo>
                    <a:pt x="26" y="63056"/>
                  </a:lnTo>
                  <a:lnTo>
                    <a:pt x="1103" y="63821"/>
                  </a:lnTo>
                  <a:lnTo>
                    <a:pt x="2301" y="67493"/>
                  </a:lnTo>
                  <a:lnTo>
                    <a:pt x="2620" y="69954"/>
                  </a:lnTo>
                  <a:lnTo>
                    <a:pt x="3892" y="71595"/>
                  </a:lnTo>
                  <a:lnTo>
                    <a:pt x="8126" y="73417"/>
                  </a:lnTo>
                  <a:lnTo>
                    <a:pt x="13537" y="79872"/>
                  </a:lnTo>
                  <a:lnTo>
                    <a:pt x="20526" y="88738"/>
                  </a:lnTo>
                  <a:lnTo>
                    <a:pt x="35304" y="98621"/>
                  </a:lnTo>
                  <a:lnTo>
                    <a:pt x="50884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583"/>
            <p:cNvSpPr/>
            <p:nvPr>
              <p:custDataLst>
                <p:tags r:id="rId105"/>
              </p:custDataLst>
            </p:nvPr>
          </p:nvSpPr>
          <p:spPr>
            <a:xfrm>
              <a:off x="12021117" y="2819400"/>
              <a:ext cx="66109" cy="95251"/>
            </a:xfrm>
            <a:custGeom>
              <a:avLst/>
              <a:gdLst/>
              <a:ahLst/>
              <a:cxnLst/>
              <a:rect l="0" t="0" r="0" b="0"/>
              <a:pathLst>
                <a:path w="66109" h="95251">
                  <a:moveTo>
                    <a:pt x="66108" y="0"/>
                  </a:moveTo>
                  <a:lnTo>
                    <a:pt x="66108" y="0"/>
                  </a:lnTo>
                  <a:lnTo>
                    <a:pt x="66108" y="5056"/>
                  </a:lnTo>
                  <a:lnTo>
                    <a:pt x="61050" y="18314"/>
                  </a:lnTo>
                  <a:lnTo>
                    <a:pt x="48804" y="35211"/>
                  </a:lnTo>
                  <a:lnTo>
                    <a:pt x="22508" y="61491"/>
                  </a:lnTo>
                  <a:lnTo>
                    <a:pt x="15684" y="64371"/>
                  </a:lnTo>
                  <a:lnTo>
                    <a:pt x="5895" y="65992"/>
                  </a:lnTo>
                  <a:lnTo>
                    <a:pt x="3740" y="65161"/>
                  </a:lnTo>
                  <a:lnTo>
                    <a:pt x="2304" y="63549"/>
                  </a:lnTo>
                  <a:lnTo>
                    <a:pt x="708" y="58936"/>
                  </a:lnTo>
                  <a:lnTo>
                    <a:pt x="0" y="53357"/>
                  </a:lnTo>
                  <a:lnTo>
                    <a:pt x="2506" y="47351"/>
                  </a:lnTo>
                  <a:lnTo>
                    <a:pt x="4658" y="44267"/>
                  </a:lnTo>
                  <a:lnTo>
                    <a:pt x="7150" y="43270"/>
                  </a:lnTo>
                  <a:lnTo>
                    <a:pt x="9870" y="43663"/>
                  </a:lnTo>
                  <a:lnTo>
                    <a:pt x="15713" y="45864"/>
                  </a:lnTo>
                  <a:lnTo>
                    <a:pt x="21838" y="46842"/>
                  </a:lnTo>
                  <a:lnTo>
                    <a:pt x="23894" y="49220"/>
                  </a:lnTo>
                  <a:lnTo>
                    <a:pt x="26179" y="57506"/>
                  </a:lnTo>
                  <a:lnTo>
                    <a:pt x="32839" y="65422"/>
                  </a:lnTo>
                  <a:lnTo>
                    <a:pt x="6610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584"/>
            <p:cNvSpPr/>
            <p:nvPr>
              <p:custDataLst>
                <p:tags r:id="rId106"/>
              </p:custDataLst>
            </p:nvPr>
          </p:nvSpPr>
          <p:spPr>
            <a:xfrm>
              <a:off x="11811009" y="2901983"/>
              <a:ext cx="57142" cy="50768"/>
            </a:xfrm>
            <a:custGeom>
              <a:avLst/>
              <a:gdLst/>
              <a:ahLst/>
              <a:cxnLst/>
              <a:rect l="0" t="0" r="0" b="0"/>
              <a:pathLst>
                <a:path w="57142" h="50768">
                  <a:moveTo>
                    <a:pt x="9516" y="3142"/>
                  </a:moveTo>
                  <a:lnTo>
                    <a:pt x="9516" y="3142"/>
                  </a:lnTo>
                  <a:lnTo>
                    <a:pt x="9516" y="8198"/>
                  </a:lnTo>
                  <a:lnTo>
                    <a:pt x="8458" y="9688"/>
                  </a:lnTo>
                  <a:lnTo>
                    <a:pt x="6692" y="10681"/>
                  </a:lnTo>
                  <a:lnTo>
                    <a:pt x="4458" y="11343"/>
                  </a:lnTo>
                  <a:lnTo>
                    <a:pt x="2970" y="13901"/>
                  </a:lnTo>
                  <a:lnTo>
                    <a:pt x="251" y="37479"/>
                  </a:lnTo>
                  <a:lnTo>
                    <a:pt x="0" y="50187"/>
                  </a:lnTo>
                  <a:lnTo>
                    <a:pt x="5051" y="45539"/>
                  </a:lnTo>
                  <a:lnTo>
                    <a:pt x="7532" y="37507"/>
                  </a:lnTo>
                  <a:lnTo>
                    <a:pt x="8193" y="32402"/>
                  </a:lnTo>
                  <a:lnTo>
                    <a:pt x="14572" y="21085"/>
                  </a:lnTo>
                  <a:lnTo>
                    <a:pt x="30858" y="1630"/>
                  </a:lnTo>
                  <a:lnTo>
                    <a:pt x="33270" y="17"/>
                  </a:lnTo>
                  <a:lnTo>
                    <a:pt x="34876" y="0"/>
                  </a:lnTo>
                  <a:lnTo>
                    <a:pt x="51160" y="16215"/>
                  </a:lnTo>
                  <a:lnTo>
                    <a:pt x="54483" y="25180"/>
                  </a:lnTo>
                  <a:lnTo>
                    <a:pt x="57141" y="5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585"/>
            <p:cNvSpPr/>
            <p:nvPr>
              <p:custDataLst>
                <p:tags r:id="rId107"/>
              </p:custDataLst>
            </p:nvPr>
          </p:nvSpPr>
          <p:spPr>
            <a:xfrm>
              <a:off x="11715750" y="2773099"/>
              <a:ext cx="104776" cy="160602"/>
            </a:xfrm>
            <a:custGeom>
              <a:avLst/>
              <a:gdLst/>
              <a:ahLst/>
              <a:cxnLst/>
              <a:rect l="0" t="0" r="0" b="0"/>
              <a:pathLst>
                <a:path w="104776" h="160602">
                  <a:moveTo>
                    <a:pt x="104775" y="8201"/>
                  </a:moveTo>
                  <a:lnTo>
                    <a:pt x="104775" y="8201"/>
                  </a:lnTo>
                  <a:lnTo>
                    <a:pt x="96573" y="0"/>
                  </a:lnTo>
                  <a:lnTo>
                    <a:pt x="96133" y="617"/>
                  </a:lnTo>
                  <a:lnTo>
                    <a:pt x="95641" y="4125"/>
                  </a:lnTo>
                  <a:lnTo>
                    <a:pt x="62315" y="51354"/>
                  </a:lnTo>
                  <a:lnTo>
                    <a:pt x="48057" y="77755"/>
                  </a:lnTo>
                  <a:lnTo>
                    <a:pt x="24333" y="109697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2" name="SMARTInkShape-1586"/>
          <p:cNvSpPr/>
          <p:nvPr>
            <p:custDataLst>
              <p:tags r:id="rId3"/>
            </p:custDataLst>
          </p:nvPr>
        </p:nvSpPr>
        <p:spPr>
          <a:xfrm>
            <a:off x="6782659" y="2328432"/>
            <a:ext cx="2035325" cy="1079121"/>
          </a:xfrm>
          <a:custGeom>
            <a:avLst/>
            <a:gdLst/>
            <a:ahLst/>
            <a:cxnLst/>
            <a:rect l="0" t="0" r="0" b="0"/>
            <a:pathLst>
              <a:path w="2035325" h="1079121">
                <a:moveTo>
                  <a:pt x="284891" y="929118"/>
                </a:moveTo>
                <a:lnTo>
                  <a:pt x="284891" y="929118"/>
                </a:lnTo>
                <a:lnTo>
                  <a:pt x="307281" y="929118"/>
                </a:lnTo>
                <a:lnTo>
                  <a:pt x="309343" y="930176"/>
                </a:lnTo>
                <a:lnTo>
                  <a:pt x="310717" y="931940"/>
                </a:lnTo>
                <a:lnTo>
                  <a:pt x="311633" y="934175"/>
                </a:lnTo>
                <a:lnTo>
                  <a:pt x="313302" y="935664"/>
                </a:lnTo>
                <a:lnTo>
                  <a:pt x="317979" y="937319"/>
                </a:lnTo>
                <a:lnTo>
                  <a:pt x="338944" y="939624"/>
                </a:lnTo>
                <a:lnTo>
                  <a:pt x="349472" y="945166"/>
                </a:lnTo>
                <a:lnTo>
                  <a:pt x="392738" y="955532"/>
                </a:lnTo>
                <a:lnTo>
                  <a:pt x="416329" y="959875"/>
                </a:lnTo>
                <a:lnTo>
                  <a:pt x="439547" y="965042"/>
                </a:lnTo>
                <a:lnTo>
                  <a:pt x="480893" y="966788"/>
                </a:lnTo>
                <a:lnTo>
                  <a:pt x="522221" y="968192"/>
                </a:lnTo>
                <a:lnTo>
                  <a:pt x="563782" y="974740"/>
                </a:lnTo>
                <a:lnTo>
                  <a:pt x="600006" y="976150"/>
                </a:lnTo>
                <a:lnTo>
                  <a:pt x="637550" y="976567"/>
                </a:lnTo>
                <a:lnTo>
                  <a:pt x="678307" y="976691"/>
                </a:lnTo>
                <a:lnTo>
                  <a:pt x="721076" y="976728"/>
                </a:lnTo>
                <a:lnTo>
                  <a:pt x="763380" y="976738"/>
                </a:lnTo>
                <a:lnTo>
                  <a:pt x="806607" y="976742"/>
                </a:lnTo>
                <a:lnTo>
                  <a:pt x="849049" y="976743"/>
                </a:lnTo>
                <a:lnTo>
                  <a:pt x="895138" y="976743"/>
                </a:lnTo>
                <a:lnTo>
                  <a:pt x="939486" y="976743"/>
                </a:lnTo>
                <a:lnTo>
                  <a:pt x="982259" y="973921"/>
                </a:lnTo>
                <a:lnTo>
                  <a:pt x="1028446" y="969204"/>
                </a:lnTo>
                <a:lnTo>
                  <a:pt x="1075645" y="967807"/>
                </a:lnTo>
                <a:lnTo>
                  <a:pt x="1123144" y="967393"/>
                </a:lnTo>
                <a:lnTo>
                  <a:pt x="1170732" y="964448"/>
                </a:lnTo>
                <a:lnTo>
                  <a:pt x="1218346" y="959694"/>
                </a:lnTo>
                <a:lnTo>
                  <a:pt x="1265967" y="955464"/>
                </a:lnTo>
                <a:lnTo>
                  <a:pt x="1313591" y="950329"/>
                </a:lnTo>
                <a:lnTo>
                  <a:pt x="1358394" y="945986"/>
                </a:lnTo>
                <a:lnTo>
                  <a:pt x="1398480" y="940819"/>
                </a:lnTo>
                <a:lnTo>
                  <a:pt x="1437169" y="936465"/>
                </a:lnTo>
                <a:lnTo>
                  <a:pt x="1475442" y="928473"/>
                </a:lnTo>
                <a:lnTo>
                  <a:pt x="1513594" y="919402"/>
                </a:lnTo>
                <a:lnTo>
                  <a:pt x="1559355" y="906855"/>
                </a:lnTo>
                <a:lnTo>
                  <a:pt x="1598969" y="894185"/>
                </a:lnTo>
                <a:lnTo>
                  <a:pt x="1637367" y="881491"/>
                </a:lnTo>
                <a:lnTo>
                  <a:pt x="1678510" y="864559"/>
                </a:lnTo>
                <a:lnTo>
                  <a:pt x="1723557" y="841542"/>
                </a:lnTo>
                <a:lnTo>
                  <a:pt x="1763304" y="816978"/>
                </a:lnTo>
                <a:lnTo>
                  <a:pt x="1799768" y="797488"/>
                </a:lnTo>
                <a:lnTo>
                  <a:pt x="1838173" y="774406"/>
                </a:lnTo>
                <a:lnTo>
                  <a:pt x="1876804" y="745766"/>
                </a:lnTo>
                <a:lnTo>
                  <a:pt x="1918298" y="713323"/>
                </a:lnTo>
                <a:lnTo>
                  <a:pt x="1958169" y="681292"/>
                </a:lnTo>
                <a:lnTo>
                  <a:pt x="1981650" y="658015"/>
                </a:lnTo>
                <a:lnTo>
                  <a:pt x="2008547" y="610474"/>
                </a:lnTo>
                <a:lnTo>
                  <a:pt x="2024131" y="565609"/>
                </a:lnTo>
                <a:lnTo>
                  <a:pt x="2033754" y="520097"/>
                </a:lnTo>
                <a:lnTo>
                  <a:pt x="2035324" y="479726"/>
                </a:lnTo>
                <a:lnTo>
                  <a:pt x="2026912" y="437046"/>
                </a:lnTo>
                <a:lnTo>
                  <a:pt x="2012484" y="393852"/>
                </a:lnTo>
                <a:lnTo>
                  <a:pt x="1989277" y="347019"/>
                </a:lnTo>
                <a:lnTo>
                  <a:pt x="1946409" y="304106"/>
                </a:lnTo>
                <a:lnTo>
                  <a:pt x="1903435" y="269131"/>
                </a:lnTo>
                <a:lnTo>
                  <a:pt x="1860844" y="238304"/>
                </a:lnTo>
                <a:lnTo>
                  <a:pt x="1824167" y="223370"/>
                </a:lnTo>
                <a:lnTo>
                  <a:pt x="1786488" y="207186"/>
                </a:lnTo>
                <a:lnTo>
                  <a:pt x="1748514" y="188985"/>
                </a:lnTo>
                <a:lnTo>
                  <a:pt x="1705394" y="170187"/>
                </a:lnTo>
                <a:lnTo>
                  <a:pt x="1659104" y="151211"/>
                </a:lnTo>
                <a:lnTo>
                  <a:pt x="1611874" y="132184"/>
                </a:lnTo>
                <a:lnTo>
                  <a:pt x="1577394" y="122311"/>
                </a:lnTo>
                <a:lnTo>
                  <a:pt x="1541962" y="113337"/>
                </a:lnTo>
                <a:lnTo>
                  <a:pt x="1508575" y="102293"/>
                </a:lnTo>
                <a:lnTo>
                  <a:pt x="1473276" y="93151"/>
                </a:lnTo>
                <a:lnTo>
                  <a:pt x="1436420" y="84502"/>
                </a:lnTo>
                <a:lnTo>
                  <a:pt x="1398873" y="73603"/>
                </a:lnTo>
                <a:lnTo>
                  <a:pt x="1361020" y="64525"/>
                </a:lnTo>
                <a:lnTo>
                  <a:pt x="1323028" y="56963"/>
                </a:lnTo>
                <a:lnTo>
                  <a:pt x="1284978" y="50074"/>
                </a:lnTo>
                <a:lnTo>
                  <a:pt x="1246899" y="43485"/>
                </a:lnTo>
                <a:lnTo>
                  <a:pt x="1207750" y="37028"/>
                </a:lnTo>
                <a:lnTo>
                  <a:pt x="1165656" y="30631"/>
                </a:lnTo>
                <a:lnTo>
                  <a:pt x="1125075" y="24260"/>
                </a:lnTo>
                <a:lnTo>
                  <a:pt x="1085873" y="18959"/>
                </a:lnTo>
                <a:lnTo>
                  <a:pt x="1047282" y="16603"/>
                </a:lnTo>
                <a:lnTo>
                  <a:pt x="1006142" y="12734"/>
                </a:lnTo>
                <a:lnTo>
                  <a:pt x="964222" y="8544"/>
                </a:lnTo>
                <a:lnTo>
                  <a:pt x="924425" y="6682"/>
                </a:lnTo>
                <a:lnTo>
                  <a:pt x="885570" y="3033"/>
                </a:lnTo>
                <a:lnTo>
                  <a:pt x="847134" y="0"/>
                </a:lnTo>
                <a:lnTo>
                  <a:pt x="808885" y="2179"/>
                </a:lnTo>
                <a:lnTo>
                  <a:pt x="770719" y="3854"/>
                </a:lnTo>
                <a:lnTo>
                  <a:pt x="732589" y="4598"/>
                </a:lnTo>
                <a:lnTo>
                  <a:pt x="694477" y="4928"/>
                </a:lnTo>
                <a:lnTo>
                  <a:pt x="656371" y="5076"/>
                </a:lnTo>
                <a:lnTo>
                  <a:pt x="619326" y="6199"/>
                </a:lnTo>
                <a:lnTo>
                  <a:pt x="585223" y="10226"/>
                </a:lnTo>
                <a:lnTo>
                  <a:pt x="549606" y="15544"/>
                </a:lnTo>
                <a:lnTo>
                  <a:pt x="513667" y="21435"/>
                </a:lnTo>
                <a:lnTo>
                  <a:pt x="480056" y="27581"/>
                </a:lnTo>
                <a:lnTo>
                  <a:pt x="447478" y="33841"/>
                </a:lnTo>
                <a:lnTo>
                  <a:pt x="415360" y="40150"/>
                </a:lnTo>
                <a:lnTo>
                  <a:pt x="383447" y="46483"/>
                </a:lnTo>
                <a:lnTo>
                  <a:pt x="351624" y="55647"/>
                </a:lnTo>
                <a:lnTo>
                  <a:pt x="306780" y="72706"/>
                </a:lnTo>
                <a:lnTo>
                  <a:pt x="263861" y="91166"/>
                </a:lnTo>
                <a:lnTo>
                  <a:pt x="220452" y="110041"/>
                </a:lnTo>
                <a:lnTo>
                  <a:pt x="172914" y="135383"/>
                </a:lnTo>
                <a:lnTo>
                  <a:pt x="131892" y="168375"/>
                </a:lnTo>
                <a:lnTo>
                  <a:pt x="89765" y="205466"/>
                </a:lnTo>
                <a:lnTo>
                  <a:pt x="53761" y="252876"/>
                </a:lnTo>
                <a:lnTo>
                  <a:pt x="26508" y="300472"/>
                </a:lnTo>
                <a:lnTo>
                  <a:pt x="12229" y="339627"/>
                </a:lnTo>
                <a:lnTo>
                  <a:pt x="3489" y="376864"/>
                </a:lnTo>
                <a:lnTo>
                  <a:pt x="1073" y="409563"/>
                </a:lnTo>
                <a:lnTo>
                  <a:pt x="0" y="448085"/>
                </a:lnTo>
                <a:lnTo>
                  <a:pt x="581" y="485668"/>
                </a:lnTo>
                <a:lnTo>
                  <a:pt x="6858" y="525734"/>
                </a:lnTo>
                <a:lnTo>
                  <a:pt x="15421" y="562887"/>
                </a:lnTo>
                <a:lnTo>
                  <a:pt x="27796" y="607245"/>
                </a:lnTo>
                <a:lnTo>
                  <a:pt x="40432" y="651402"/>
                </a:lnTo>
                <a:lnTo>
                  <a:pt x="59665" y="691757"/>
                </a:lnTo>
                <a:lnTo>
                  <a:pt x="77576" y="736574"/>
                </a:lnTo>
                <a:lnTo>
                  <a:pt x="96126" y="776314"/>
                </a:lnTo>
                <a:lnTo>
                  <a:pt x="117586" y="814738"/>
                </a:lnTo>
                <a:lnTo>
                  <a:pt x="142207" y="852902"/>
                </a:lnTo>
                <a:lnTo>
                  <a:pt x="167454" y="891014"/>
                </a:lnTo>
                <a:lnTo>
                  <a:pt x="199171" y="935820"/>
                </a:lnTo>
                <a:lnTo>
                  <a:pt x="237462" y="976567"/>
                </a:lnTo>
                <a:lnTo>
                  <a:pt x="279338" y="1011178"/>
                </a:lnTo>
                <a:lnTo>
                  <a:pt x="318457" y="1035540"/>
                </a:lnTo>
                <a:lnTo>
                  <a:pt x="365644" y="1056012"/>
                </a:lnTo>
                <a:lnTo>
                  <a:pt x="399834" y="1067846"/>
                </a:lnTo>
                <a:lnTo>
                  <a:pt x="440422" y="1076997"/>
                </a:lnTo>
                <a:lnTo>
                  <a:pt x="473497" y="1079120"/>
                </a:lnTo>
                <a:lnTo>
                  <a:pt x="513117" y="1073714"/>
                </a:lnTo>
                <a:lnTo>
                  <a:pt x="551517" y="1067277"/>
                </a:lnTo>
                <a:lnTo>
                  <a:pt x="597280" y="1062359"/>
                </a:lnTo>
                <a:lnTo>
                  <a:pt x="644264" y="1052295"/>
                </a:lnTo>
                <a:lnTo>
                  <a:pt x="689489" y="1040115"/>
                </a:lnTo>
                <a:lnTo>
                  <a:pt x="726623" y="1030680"/>
                </a:lnTo>
                <a:lnTo>
                  <a:pt x="764437" y="1016125"/>
                </a:lnTo>
                <a:lnTo>
                  <a:pt x="807509" y="1003464"/>
                </a:lnTo>
                <a:lnTo>
                  <a:pt x="853784" y="987953"/>
                </a:lnTo>
                <a:lnTo>
                  <a:pt x="895953" y="969951"/>
                </a:lnTo>
                <a:lnTo>
                  <a:pt x="935259" y="951212"/>
                </a:lnTo>
                <a:lnTo>
                  <a:pt x="978772" y="932255"/>
                </a:lnTo>
                <a:lnTo>
                  <a:pt x="1025178" y="913232"/>
                </a:lnTo>
                <a:lnTo>
                  <a:pt x="1067387" y="894190"/>
                </a:lnTo>
                <a:lnTo>
                  <a:pt x="1123091" y="8624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" name="SMARTInkShape-Group359"/>
          <p:cNvGrpSpPr/>
          <p:nvPr/>
        </p:nvGrpSpPr>
        <p:grpSpPr>
          <a:xfrm>
            <a:off x="7678476" y="1553899"/>
            <a:ext cx="1988752" cy="604240"/>
            <a:chOff x="7678476" y="1553899"/>
            <a:chExt cx="1988752" cy="604240"/>
          </a:xfrm>
        </p:grpSpPr>
        <p:sp>
          <p:nvSpPr>
            <p:cNvPr id="603" name="SMARTInkShape-1587"/>
            <p:cNvSpPr/>
            <p:nvPr>
              <p:custDataLst>
                <p:tags r:id="rId83"/>
              </p:custDataLst>
            </p:nvPr>
          </p:nvSpPr>
          <p:spPr>
            <a:xfrm>
              <a:off x="7678476" y="2028825"/>
              <a:ext cx="246325" cy="129314"/>
            </a:xfrm>
            <a:custGeom>
              <a:avLst/>
              <a:gdLst/>
              <a:ahLst/>
              <a:cxnLst/>
              <a:rect l="0" t="0" r="0" b="0"/>
              <a:pathLst>
                <a:path w="246325" h="129314">
                  <a:moveTo>
                    <a:pt x="17724" y="123825"/>
                  </a:moveTo>
                  <a:lnTo>
                    <a:pt x="17724" y="123825"/>
                  </a:lnTo>
                  <a:lnTo>
                    <a:pt x="9524" y="123825"/>
                  </a:lnTo>
                  <a:lnTo>
                    <a:pt x="9082" y="124883"/>
                  </a:lnTo>
                  <a:lnTo>
                    <a:pt x="8592" y="128882"/>
                  </a:lnTo>
                  <a:lnTo>
                    <a:pt x="7403" y="129313"/>
                  </a:lnTo>
                  <a:lnTo>
                    <a:pt x="3259" y="126970"/>
                  </a:lnTo>
                  <a:lnTo>
                    <a:pt x="1730" y="124863"/>
                  </a:lnTo>
                  <a:lnTo>
                    <a:pt x="33" y="119700"/>
                  </a:lnTo>
                  <a:lnTo>
                    <a:pt x="0" y="92554"/>
                  </a:lnTo>
                  <a:lnTo>
                    <a:pt x="6358" y="67993"/>
                  </a:lnTo>
                  <a:lnTo>
                    <a:pt x="16002" y="52014"/>
                  </a:lnTo>
                  <a:lnTo>
                    <a:pt x="26132" y="40403"/>
                  </a:lnTo>
                  <a:lnTo>
                    <a:pt x="37688" y="33832"/>
                  </a:lnTo>
                  <a:lnTo>
                    <a:pt x="62355" y="29613"/>
                  </a:lnTo>
                  <a:lnTo>
                    <a:pt x="81277" y="33939"/>
                  </a:lnTo>
                  <a:lnTo>
                    <a:pt x="100290" y="46980"/>
                  </a:lnTo>
                  <a:lnTo>
                    <a:pt x="132026" y="86895"/>
                  </a:lnTo>
                  <a:lnTo>
                    <a:pt x="143666" y="102120"/>
                  </a:lnTo>
                  <a:lnTo>
                    <a:pt x="162586" y="114716"/>
                  </a:lnTo>
                  <a:lnTo>
                    <a:pt x="168274" y="117752"/>
                  </a:lnTo>
                  <a:lnTo>
                    <a:pt x="173124" y="118718"/>
                  </a:lnTo>
                  <a:lnTo>
                    <a:pt x="177416" y="118304"/>
                  </a:lnTo>
                  <a:lnTo>
                    <a:pt x="194157" y="109842"/>
                  </a:lnTo>
                  <a:lnTo>
                    <a:pt x="202021" y="104978"/>
                  </a:lnTo>
                  <a:lnTo>
                    <a:pt x="213581" y="91107"/>
                  </a:lnTo>
                  <a:lnTo>
                    <a:pt x="242875" y="46646"/>
                  </a:lnTo>
                  <a:lnTo>
                    <a:pt x="2463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588"/>
            <p:cNvSpPr/>
            <p:nvPr>
              <p:custDataLst>
                <p:tags r:id="rId84"/>
              </p:custDataLst>
            </p:nvPr>
          </p:nvSpPr>
          <p:spPr>
            <a:xfrm>
              <a:off x="8134350" y="1803417"/>
              <a:ext cx="136824" cy="315313"/>
            </a:xfrm>
            <a:custGeom>
              <a:avLst/>
              <a:gdLst/>
              <a:ahLst/>
              <a:cxnLst/>
              <a:rect l="0" t="0" r="0" b="0"/>
              <a:pathLst>
                <a:path w="136824" h="315313">
                  <a:moveTo>
                    <a:pt x="0" y="111108"/>
                  </a:moveTo>
                  <a:lnTo>
                    <a:pt x="0" y="111108"/>
                  </a:lnTo>
                  <a:lnTo>
                    <a:pt x="8200" y="111108"/>
                  </a:lnTo>
                  <a:lnTo>
                    <a:pt x="17052" y="152264"/>
                  </a:lnTo>
                  <a:lnTo>
                    <a:pt x="24691" y="187037"/>
                  </a:lnTo>
                  <a:lnTo>
                    <a:pt x="28482" y="228268"/>
                  </a:lnTo>
                  <a:lnTo>
                    <a:pt x="35887" y="268894"/>
                  </a:lnTo>
                  <a:lnTo>
                    <a:pt x="37809" y="294517"/>
                  </a:lnTo>
                  <a:lnTo>
                    <a:pt x="37905" y="294764"/>
                  </a:lnTo>
                  <a:lnTo>
                    <a:pt x="37971" y="293870"/>
                  </a:lnTo>
                  <a:lnTo>
                    <a:pt x="30544" y="248051"/>
                  </a:lnTo>
                  <a:lnTo>
                    <a:pt x="29158" y="201778"/>
                  </a:lnTo>
                  <a:lnTo>
                    <a:pt x="28748" y="156318"/>
                  </a:lnTo>
                  <a:lnTo>
                    <a:pt x="28627" y="117095"/>
                  </a:lnTo>
                  <a:lnTo>
                    <a:pt x="28591" y="74782"/>
                  </a:lnTo>
                  <a:lnTo>
                    <a:pt x="33635" y="27615"/>
                  </a:lnTo>
                  <a:lnTo>
                    <a:pt x="41833" y="7582"/>
                  </a:lnTo>
                  <a:lnTo>
                    <a:pt x="47873" y="1597"/>
                  </a:lnTo>
                  <a:lnTo>
                    <a:pt x="50965" y="0"/>
                  </a:lnTo>
                  <a:lnTo>
                    <a:pt x="54085" y="1053"/>
                  </a:lnTo>
                  <a:lnTo>
                    <a:pt x="60374" y="7867"/>
                  </a:lnTo>
                  <a:lnTo>
                    <a:pt x="79379" y="46728"/>
                  </a:lnTo>
                  <a:lnTo>
                    <a:pt x="83845" y="68632"/>
                  </a:lnTo>
                  <a:lnTo>
                    <a:pt x="77939" y="111786"/>
                  </a:lnTo>
                  <a:lnTo>
                    <a:pt x="73892" y="137062"/>
                  </a:lnTo>
                  <a:lnTo>
                    <a:pt x="68824" y="149101"/>
                  </a:lnTo>
                  <a:lnTo>
                    <a:pt x="58896" y="157464"/>
                  </a:lnTo>
                  <a:lnTo>
                    <a:pt x="63571" y="160992"/>
                  </a:lnTo>
                  <a:lnTo>
                    <a:pt x="72703" y="165028"/>
                  </a:lnTo>
                  <a:lnTo>
                    <a:pt x="107032" y="172889"/>
                  </a:lnTo>
                  <a:lnTo>
                    <a:pt x="119184" y="181253"/>
                  </a:lnTo>
                  <a:lnTo>
                    <a:pt x="128112" y="193083"/>
                  </a:lnTo>
                  <a:lnTo>
                    <a:pt x="135609" y="208925"/>
                  </a:lnTo>
                  <a:lnTo>
                    <a:pt x="136823" y="226549"/>
                  </a:lnTo>
                  <a:lnTo>
                    <a:pt x="133834" y="242849"/>
                  </a:lnTo>
                  <a:lnTo>
                    <a:pt x="115239" y="275748"/>
                  </a:lnTo>
                  <a:lnTo>
                    <a:pt x="92706" y="297356"/>
                  </a:lnTo>
                  <a:lnTo>
                    <a:pt x="59335" y="314980"/>
                  </a:lnTo>
                  <a:lnTo>
                    <a:pt x="47185" y="315312"/>
                  </a:lnTo>
                  <a:lnTo>
                    <a:pt x="40981" y="313919"/>
                  </a:lnTo>
                  <a:lnTo>
                    <a:pt x="35788" y="309815"/>
                  </a:lnTo>
                  <a:lnTo>
                    <a:pt x="27194" y="296789"/>
                  </a:lnTo>
                  <a:lnTo>
                    <a:pt x="26596" y="289929"/>
                  </a:lnTo>
                  <a:lnTo>
                    <a:pt x="47625" y="244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589"/>
            <p:cNvSpPr/>
            <p:nvPr>
              <p:custDataLst>
                <p:tags r:id="rId85"/>
              </p:custDataLst>
            </p:nvPr>
          </p:nvSpPr>
          <p:spPr>
            <a:xfrm>
              <a:off x="8317350" y="1927714"/>
              <a:ext cx="102751" cy="135323"/>
            </a:xfrm>
            <a:custGeom>
              <a:avLst/>
              <a:gdLst/>
              <a:ahLst/>
              <a:cxnLst/>
              <a:rect l="0" t="0" r="0" b="0"/>
              <a:pathLst>
                <a:path w="102751" h="135323">
                  <a:moveTo>
                    <a:pt x="17025" y="34436"/>
                  </a:moveTo>
                  <a:lnTo>
                    <a:pt x="17025" y="34436"/>
                  </a:lnTo>
                  <a:lnTo>
                    <a:pt x="17025" y="39492"/>
                  </a:lnTo>
                  <a:lnTo>
                    <a:pt x="15967" y="40982"/>
                  </a:lnTo>
                  <a:lnTo>
                    <a:pt x="14203" y="41975"/>
                  </a:lnTo>
                  <a:lnTo>
                    <a:pt x="11969" y="42637"/>
                  </a:lnTo>
                  <a:lnTo>
                    <a:pt x="10480" y="44137"/>
                  </a:lnTo>
                  <a:lnTo>
                    <a:pt x="8825" y="48625"/>
                  </a:lnTo>
                  <a:lnTo>
                    <a:pt x="9441" y="50245"/>
                  </a:lnTo>
                  <a:lnTo>
                    <a:pt x="10911" y="51326"/>
                  </a:lnTo>
                  <a:lnTo>
                    <a:pt x="16424" y="52526"/>
                  </a:lnTo>
                  <a:lnTo>
                    <a:pt x="38125" y="53359"/>
                  </a:lnTo>
                  <a:lnTo>
                    <a:pt x="47922" y="47785"/>
                  </a:lnTo>
                  <a:lnTo>
                    <a:pt x="53498" y="43336"/>
                  </a:lnTo>
                  <a:lnTo>
                    <a:pt x="59694" y="32747"/>
                  </a:lnTo>
                  <a:lnTo>
                    <a:pt x="61346" y="26960"/>
                  </a:lnTo>
                  <a:lnTo>
                    <a:pt x="60360" y="14885"/>
                  </a:lnTo>
                  <a:lnTo>
                    <a:pt x="58614" y="8702"/>
                  </a:lnTo>
                  <a:lnTo>
                    <a:pt x="55334" y="4580"/>
                  </a:lnTo>
                  <a:lnTo>
                    <a:pt x="46046" y="0"/>
                  </a:lnTo>
                  <a:lnTo>
                    <a:pt x="34862" y="787"/>
                  </a:lnTo>
                  <a:lnTo>
                    <a:pt x="28917" y="2478"/>
                  </a:lnTo>
                  <a:lnTo>
                    <a:pt x="19488" y="10002"/>
                  </a:lnTo>
                  <a:lnTo>
                    <a:pt x="11770" y="21460"/>
                  </a:lnTo>
                  <a:lnTo>
                    <a:pt x="1014" y="49041"/>
                  </a:lnTo>
                  <a:lnTo>
                    <a:pt x="0" y="53698"/>
                  </a:lnTo>
                  <a:lnTo>
                    <a:pt x="3631" y="75421"/>
                  </a:lnTo>
                  <a:lnTo>
                    <a:pt x="21945" y="110147"/>
                  </a:lnTo>
                  <a:lnTo>
                    <a:pt x="38709" y="129659"/>
                  </a:lnTo>
                  <a:lnTo>
                    <a:pt x="47123" y="134966"/>
                  </a:lnTo>
                  <a:lnTo>
                    <a:pt x="51907" y="135322"/>
                  </a:lnTo>
                  <a:lnTo>
                    <a:pt x="102750" y="120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590"/>
            <p:cNvSpPr/>
            <p:nvPr>
              <p:custDataLst>
                <p:tags r:id="rId86"/>
              </p:custDataLst>
            </p:nvPr>
          </p:nvSpPr>
          <p:spPr>
            <a:xfrm>
              <a:off x="8430950" y="1876425"/>
              <a:ext cx="84401" cy="168791"/>
            </a:xfrm>
            <a:custGeom>
              <a:avLst/>
              <a:gdLst/>
              <a:ahLst/>
              <a:cxnLst/>
              <a:rect l="0" t="0" r="0" b="0"/>
              <a:pathLst>
                <a:path w="84401" h="168791">
                  <a:moveTo>
                    <a:pt x="8200" y="47625"/>
                  </a:moveTo>
                  <a:lnTo>
                    <a:pt x="8200" y="47625"/>
                  </a:lnTo>
                  <a:lnTo>
                    <a:pt x="0" y="39424"/>
                  </a:lnTo>
                  <a:lnTo>
                    <a:pt x="42282" y="82765"/>
                  </a:lnTo>
                  <a:lnTo>
                    <a:pt x="52400" y="101546"/>
                  </a:lnTo>
                  <a:lnTo>
                    <a:pt x="59984" y="130864"/>
                  </a:lnTo>
                  <a:lnTo>
                    <a:pt x="58380" y="146709"/>
                  </a:lnTo>
                  <a:lnTo>
                    <a:pt x="54138" y="157985"/>
                  </a:lnTo>
                  <a:lnTo>
                    <a:pt x="51525" y="162473"/>
                  </a:lnTo>
                  <a:lnTo>
                    <a:pt x="45800" y="167460"/>
                  </a:lnTo>
                  <a:lnTo>
                    <a:pt x="42792" y="168790"/>
                  </a:lnTo>
                  <a:lnTo>
                    <a:pt x="40786" y="165444"/>
                  </a:lnTo>
                  <a:lnTo>
                    <a:pt x="37304" y="123243"/>
                  </a:lnTo>
                  <a:lnTo>
                    <a:pt x="43425" y="80122"/>
                  </a:lnTo>
                  <a:lnTo>
                    <a:pt x="50978" y="37153"/>
                  </a:lnTo>
                  <a:lnTo>
                    <a:pt x="59315" y="24274"/>
                  </a:lnTo>
                  <a:lnTo>
                    <a:pt x="84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591"/>
            <p:cNvSpPr/>
            <p:nvPr>
              <p:custDataLst>
                <p:tags r:id="rId87"/>
              </p:custDataLst>
            </p:nvPr>
          </p:nvSpPr>
          <p:spPr>
            <a:xfrm>
              <a:off x="8543925" y="1854668"/>
              <a:ext cx="104776" cy="166011"/>
            </a:xfrm>
            <a:custGeom>
              <a:avLst/>
              <a:gdLst/>
              <a:ahLst/>
              <a:cxnLst/>
              <a:rect l="0" t="0" r="0" b="0"/>
              <a:pathLst>
                <a:path w="104776" h="166011">
                  <a:moveTo>
                    <a:pt x="0" y="40807"/>
                  </a:moveTo>
                  <a:lnTo>
                    <a:pt x="0" y="40807"/>
                  </a:lnTo>
                  <a:lnTo>
                    <a:pt x="0" y="49008"/>
                  </a:lnTo>
                  <a:lnTo>
                    <a:pt x="7538" y="70880"/>
                  </a:lnTo>
                  <a:lnTo>
                    <a:pt x="17610" y="117064"/>
                  </a:lnTo>
                  <a:lnTo>
                    <a:pt x="18924" y="152216"/>
                  </a:lnTo>
                  <a:lnTo>
                    <a:pt x="16172" y="161936"/>
                  </a:lnTo>
                  <a:lnTo>
                    <a:pt x="13957" y="166010"/>
                  </a:lnTo>
                  <a:lnTo>
                    <a:pt x="12479" y="165550"/>
                  </a:lnTo>
                  <a:lnTo>
                    <a:pt x="10838" y="156574"/>
                  </a:lnTo>
                  <a:lnTo>
                    <a:pt x="14971" y="118500"/>
                  </a:lnTo>
                  <a:lnTo>
                    <a:pt x="22897" y="77115"/>
                  </a:lnTo>
                  <a:lnTo>
                    <a:pt x="35058" y="33868"/>
                  </a:lnTo>
                  <a:lnTo>
                    <a:pt x="47651" y="6667"/>
                  </a:lnTo>
                  <a:lnTo>
                    <a:pt x="50818" y="2172"/>
                  </a:lnTo>
                  <a:lnTo>
                    <a:pt x="53987" y="234"/>
                  </a:lnTo>
                  <a:lnTo>
                    <a:pt x="57158" y="0"/>
                  </a:lnTo>
                  <a:lnTo>
                    <a:pt x="60330" y="902"/>
                  </a:lnTo>
                  <a:lnTo>
                    <a:pt x="74908" y="12285"/>
                  </a:lnTo>
                  <a:lnTo>
                    <a:pt x="87577" y="34120"/>
                  </a:lnTo>
                  <a:lnTo>
                    <a:pt x="100281" y="77547"/>
                  </a:lnTo>
                  <a:lnTo>
                    <a:pt x="104775" y="145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592"/>
            <p:cNvSpPr/>
            <p:nvPr>
              <p:custDataLst>
                <p:tags r:id="rId88"/>
              </p:custDataLst>
            </p:nvPr>
          </p:nvSpPr>
          <p:spPr>
            <a:xfrm>
              <a:off x="8725219" y="1677184"/>
              <a:ext cx="94932" cy="334892"/>
            </a:xfrm>
            <a:custGeom>
              <a:avLst/>
              <a:gdLst/>
              <a:ahLst/>
              <a:cxnLst/>
              <a:rect l="0" t="0" r="0" b="0"/>
              <a:pathLst>
                <a:path w="94932" h="334892">
                  <a:moveTo>
                    <a:pt x="85406" y="18266"/>
                  </a:moveTo>
                  <a:lnTo>
                    <a:pt x="85406" y="18266"/>
                  </a:lnTo>
                  <a:lnTo>
                    <a:pt x="85406" y="8153"/>
                  </a:lnTo>
                  <a:lnTo>
                    <a:pt x="84348" y="5174"/>
                  </a:lnTo>
                  <a:lnTo>
                    <a:pt x="82584" y="3188"/>
                  </a:lnTo>
                  <a:lnTo>
                    <a:pt x="80349" y="1864"/>
                  </a:lnTo>
                  <a:lnTo>
                    <a:pt x="67092" y="0"/>
                  </a:lnTo>
                  <a:lnTo>
                    <a:pt x="61556" y="3972"/>
                  </a:lnTo>
                  <a:lnTo>
                    <a:pt x="49759" y="19674"/>
                  </a:lnTo>
                  <a:lnTo>
                    <a:pt x="31484" y="65307"/>
                  </a:lnTo>
                  <a:lnTo>
                    <a:pt x="16747" y="105699"/>
                  </a:lnTo>
                  <a:lnTo>
                    <a:pt x="5142" y="152050"/>
                  </a:lnTo>
                  <a:lnTo>
                    <a:pt x="759" y="191919"/>
                  </a:lnTo>
                  <a:lnTo>
                    <a:pt x="0" y="232467"/>
                  </a:lnTo>
                  <a:lnTo>
                    <a:pt x="2567" y="278986"/>
                  </a:lnTo>
                  <a:lnTo>
                    <a:pt x="12883" y="305066"/>
                  </a:lnTo>
                  <a:lnTo>
                    <a:pt x="18008" y="314241"/>
                  </a:lnTo>
                  <a:lnTo>
                    <a:pt x="34990" y="327258"/>
                  </a:lnTo>
                  <a:lnTo>
                    <a:pt x="45446" y="332211"/>
                  </a:lnTo>
                  <a:lnTo>
                    <a:pt x="65529" y="334891"/>
                  </a:lnTo>
                  <a:lnTo>
                    <a:pt x="94931" y="332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593"/>
            <p:cNvSpPr/>
            <p:nvPr>
              <p:custDataLst>
                <p:tags r:id="rId89"/>
              </p:custDataLst>
            </p:nvPr>
          </p:nvSpPr>
          <p:spPr>
            <a:xfrm>
              <a:off x="8953500" y="1714892"/>
              <a:ext cx="17612" cy="229873"/>
            </a:xfrm>
            <a:custGeom>
              <a:avLst/>
              <a:gdLst/>
              <a:ahLst/>
              <a:cxnLst/>
              <a:rect l="0" t="0" r="0" b="0"/>
              <a:pathLst>
                <a:path w="17612" h="229873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7" y="9837"/>
                  </a:lnTo>
                  <a:lnTo>
                    <a:pt x="11760" y="48580"/>
                  </a:lnTo>
                  <a:lnTo>
                    <a:pt x="17611" y="90656"/>
                  </a:lnTo>
                  <a:lnTo>
                    <a:pt x="16039" y="137213"/>
                  </a:lnTo>
                  <a:lnTo>
                    <a:pt x="10812" y="179542"/>
                  </a:lnTo>
                  <a:lnTo>
                    <a:pt x="2156" y="222426"/>
                  </a:lnTo>
                  <a:lnTo>
                    <a:pt x="958" y="229872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594"/>
            <p:cNvSpPr/>
            <p:nvPr>
              <p:custDataLst>
                <p:tags r:id="rId90"/>
              </p:custDataLst>
            </p:nvPr>
          </p:nvSpPr>
          <p:spPr>
            <a:xfrm>
              <a:off x="8917115" y="1666875"/>
              <a:ext cx="169736" cy="66676"/>
            </a:xfrm>
            <a:custGeom>
              <a:avLst/>
              <a:gdLst/>
              <a:ahLst/>
              <a:cxnLst/>
              <a:rect l="0" t="0" r="0" b="0"/>
              <a:pathLst>
                <a:path w="169736" h="66676">
                  <a:moveTo>
                    <a:pt x="17335" y="66675"/>
                  </a:moveTo>
                  <a:lnTo>
                    <a:pt x="17335" y="66675"/>
                  </a:lnTo>
                  <a:lnTo>
                    <a:pt x="12278" y="61619"/>
                  </a:lnTo>
                  <a:lnTo>
                    <a:pt x="6974" y="59136"/>
                  </a:lnTo>
                  <a:lnTo>
                    <a:pt x="0" y="57542"/>
                  </a:lnTo>
                  <a:lnTo>
                    <a:pt x="487" y="56353"/>
                  </a:lnTo>
                  <a:lnTo>
                    <a:pt x="3851" y="52210"/>
                  </a:lnTo>
                  <a:lnTo>
                    <a:pt x="29840" y="34380"/>
                  </a:lnTo>
                  <a:lnTo>
                    <a:pt x="62727" y="22392"/>
                  </a:lnTo>
                  <a:lnTo>
                    <a:pt x="108449" y="11886"/>
                  </a:lnTo>
                  <a:lnTo>
                    <a:pt x="127470" y="3992"/>
                  </a:lnTo>
                  <a:lnTo>
                    <a:pt x="1697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595"/>
            <p:cNvSpPr/>
            <p:nvPr>
              <p:custDataLst>
                <p:tags r:id="rId91"/>
              </p:custDataLst>
            </p:nvPr>
          </p:nvSpPr>
          <p:spPr>
            <a:xfrm>
              <a:off x="8943975" y="1781175"/>
              <a:ext cx="142876" cy="52852"/>
            </a:xfrm>
            <a:custGeom>
              <a:avLst/>
              <a:gdLst/>
              <a:ahLst/>
              <a:cxnLst/>
              <a:rect l="0" t="0" r="0" b="0"/>
              <a:pathLst>
                <a:path w="142876" h="52852">
                  <a:moveTo>
                    <a:pt x="0" y="38100"/>
                  </a:moveTo>
                  <a:lnTo>
                    <a:pt x="0" y="38100"/>
                  </a:lnTo>
                  <a:lnTo>
                    <a:pt x="0" y="52289"/>
                  </a:lnTo>
                  <a:lnTo>
                    <a:pt x="2117" y="52851"/>
                  </a:lnTo>
                  <a:lnTo>
                    <a:pt x="45587" y="40619"/>
                  </a:lnTo>
                  <a:lnTo>
                    <a:pt x="86920" y="2025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596"/>
            <p:cNvSpPr/>
            <p:nvPr>
              <p:custDataLst>
                <p:tags r:id="rId92"/>
              </p:custDataLst>
            </p:nvPr>
          </p:nvSpPr>
          <p:spPr>
            <a:xfrm>
              <a:off x="9196117" y="1638692"/>
              <a:ext cx="71709" cy="244289"/>
            </a:xfrm>
            <a:custGeom>
              <a:avLst/>
              <a:gdLst/>
              <a:ahLst/>
              <a:cxnLst/>
              <a:rect l="0" t="0" r="0" b="0"/>
              <a:pathLst>
                <a:path w="71709" h="244289">
                  <a:moveTo>
                    <a:pt x="71708" y="9133"/>
                  </a:moveTo>
                  <a:lnTo>
                    <a:pt x="71708" y="9133"/>
                  </a:lnTo>
                  <a:lnTo>
                    <a:pt x="71708" y="932"/>
                  </a:lnTo>
                  <a:lnTo>
                    <a:pt x="70650" y="491"/>
                  </a:lnTo>
                  <a:lnTo>
                    <a:pt x="66651" y="0"/>
                  </a:lnTo>
                  <a:lnTo>
                    <a:pt x="53394" y="9837"/>
                  </a:lnTo>
                  <a:lnTo>
                    <a:pt x="25720" y="49455"/>
                  </a:lnTo>
                  <a:lnTo>
                    <a:pt x="10215" y="91260"/>
                  </a:lnTo>
                  <a:lnTo>
                    <a:pt x="3235" y="127740"/>
                  </a:lnTo>
                  <a:lnTo>
                    <a:pt x="0" y="148630"/>
                  </a:lnTo>
                  <a:lnTo>
                    <a:pt x="4162" y="191127"/>
                  </a:lnTo>
                  <a:lnTo>
                    <a:pt x="12465" y="226293"/>
                  </a:lnTo>
                  <a:lnTo>
                    <a:pt x="18214" y="237234"/>
                  </a:lnTo>
                  <a:lnTo>
                    <a:pt x="22287" y="240576"/>
                  </a:lnTo>
                  <a:lnTo>
                    <a:pt x="32457" y="244288"/>
                  </a:lnTo>
                  <a:lnTo>
                    <a:pt x="71708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597"/>
            <p:cNvSpPr/>
            <p:nvPr>
              <p:custDataLst>
                <p:tags r:id="rId93"/>
              </p:custDataLst>
            </p:nvPr>
          </p:nvSpPr>
          <p:spPr>
            <a:xfrm>
              <a:off x="9582150" y="1553899"/>
              <a:ext cx="85078" cy="293952"/>
            </a:xfrm>
            <a:custGeom>
              <a:avLst/>
              <a:gdLst/>
              <a:ahLst/>
              <a:cxnLst/>
              <a:rect l="0" t="0" r="0" b="0"/>
              <a:pathLst>
                <a:path w="85078" h="293952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2" y="0"/>
                  </a:lnTo>
                  <a:lnTo>
                    <a:pt x="41759" y="4909"/>
                  </a:lnTo>
                  <a:lnTo>
                    <a:pt x="50309" y="13088"/>
                  </a:lnTo>
                  <a:lnTo>
                    <a:pt x="70700" y="50798"/>
                  </a:lnTo>
                  <a:lnTo>
                    <a:pt x="82444" y="97127"/>
                  </a:lnTo>
                  <a:lnTo>
                    <a:pt x="85077" y="142771"/>
                  </a:lnTo>
                  <a:lnTo>
                    <a:pt x="80476" y="182247"/>
                  </a:lnTo>
                  <a:lnTo>
                    <a:pt x="77467" y="210641"/>
                  </a:lnTo>
                  <a:lnTo>
                    <a:pt x="68297" y="228349"/>
                  </a:lnTo>
                  <a:lnTo>
                    <a:pt x="40627" y="272926"/>
                  </a:lnTo>
                  <a:lnTo>
                    <a:pt x="19093" y="287251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598"/>
            <p:cNvSpPr/>
            <p:nvPr>
              <p:custDataLst>
                <p:tags r:id="rId94"/>
              </p:custDataLst>
            </p:nvPr>
          </p:nvSpPr>
          <p:spPr>
            <a:xfrm>
              <a:off x="9505950" y="1600593"/>
              <a:ext cx="66590" cy="266308"/>
            </a:xfrm>
            <a:custGeom>
              <a:avLst/>
              <a:gdLst/>
              <a:ahLst/>
              <a:cxnLst/>
              <a:rect l="0" t="0" r="0" b="0"/>
              <a:pathLst>
                <a:path w="66590" h="266308">
                  <a:moveTo>
                    <a:pt x="0" y="9132"/>
                  </a:moveTo>
                  <a:lnTo>
                    <a:pt x="0" y="9132"/>
                  </a:lnTo>
                  <a:lnTo>
                    <a:pt x="8201" y="931"/>
                  </a:lnTo>
                  <a:lnTo>
                    <a:pt x="14191" y="0"/>
                  </a:lnTo>
                  <a:lnTo>
                    <a:pt x="27722" y="9836"/>
                  </a:lnTo>
                  <a:lnTo>
                    <a:pt x="49916" y="48579"/>
                  </a:lnTo>
                  <a:lnTo>
                    <a:pt x="59227" y="65823"/>
                  </a:lnTo>
                  <a:lnTo>
                    <a:pt x="64468" y="90605"/>
                  </a:lnTo>
                  <a:lnTo>
                    <a:pt x="66239" y="136311"/>
                  </a:lnTo>
                  <a:lnTo>
                    <a:pt x="66589" y="176776"/>
                  </a:lnTo>
                  <a:lnTo>
                    <a:pt x="59054" y="222359"/>
                  </a:lnTo>
                  <a:lnTo>
                    <a:pt x="53410" y="235486"/>
                  </a:lnTo>
                  <a:lnTo>
                    <a:pt x="39226" y="253882"/>
                  </a:lnTo>
                  <a:lnTo>
                    <a:pt x="19050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599"/>
            <p:cNvSpPr/>
            <p:nvPr>
              <p:custDataLst>
                <p:tags r:id="rId95"/>
              </p:custDataLst>
            </p:nvPr>
          </p:nvSpPr>
          <p:spPr>
            <a:xfrm>
              <a:off x="9327100" y="1657350"/>
              <a:ext cx="131226" cy="150847"/>
            </a:xfrm>
            <a:custGeom>
              <a:avLst/>
              <a:gdLst/>
              <a:ahLst/>
              <a:cxnLst/>
              <a:rect l="0" t="0" r="0" b="0"/>
              <a:pathLst>
                <a:path w="131226" h="150847">
                  <a:moveTo>
                    <a:pt x="131225" y="0"/>
                  </a:moveTo>
                  <a:lnTo>
                    <a:pt x="131225" y="0"/>
                  </a:lnTo>
                  <a:lnTo>
                    <a:pt x="121112" y="5056"/>
                  </a:lnTo>
                  <a:lnTo>
                    <a:pt x="118134" y="7604"/>
                  </a:lnTo>
                  <a:lnTo>
                    <a:pt x="114824" y="13258"/>
                  </a:lnTo>
                  <a:lnTo>
                    <a:pt x="106151" y="40719"/>
                  </a:lnTo>
                  <a:lnTo>
                    <a:pt x="101572" y="67451"/>
                  </a:lnTo>
                  <a:lnTo>
                    <a:pt x="81328" y="109346"/>
                  </a:lnTo>
                  <a:lnTo>
                    <a:pt x="61357" y="140603"/>
                  </a:lnTo>
                  <a:lnTo>
                    <a:pt x="53254" y="147157"/>
                  </a:lnTo>
                  <a:lnTo>
                    <a:pt x="32627" y="150846"/>
                  </a:lnTo>
                  <a:lnTo>
                    <a:pt x="26335" y="149248"/>
                  </a:lnTo>
                  <a:lnTo>
                    <a:pt x="16521" y="141827"/>
                  </a:lnTo>
                  <a:lnTo>
                    <a:pt x="5046" y="120692"/>
                  </a:lnTo>
                  <a:lnTo>
                    <a:pt x="0" y="94322"/>
                  </a:lnTo>
                  <a:lnTo>
                    <a:pt x="350" y="88281"/>
                  </a:lnTo>
                  <a:lnTo>
                    <a:pt x="1641" y="84254"/>
                  </a:lnTo>
                  <a:lnTo>
                    <a:pt x="3561" y="81570"/>
                  </a:lnTo>
                  <a:lnTo>
                    <a:pt x="11338" y="78586"/>
                  </a:lnTo>
                  <a:lnTo>
                    <a:pt x="16375" y="77791"/>
                  </a:lnTo>
                  <a:lnTo>
                    <a:pt x="38635" y="81728"/>
                  </a:lnTo>
                  <a:lnTo>
                    <a:pt x="60281" y="89597"/>
                  </a:lnTo>
                  <a:lnTo>
                    <a:pt x="89266" y="111156"/>
                  </a:lnTo>
                  <a:lnTo>
                    <a:pt x="97038" y="123481"/>
                  </a:lnTo>
                  <a:lnTo>
                    <a:pt x="101025" y="126771"/>
                  </a:lnTo>
                  <a:lnTo>
                    <a:pt x="1217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360"/>
          <p:cNvGrpSpPr/>
          <p:nvPr/>
        </p:nvGrpSpPr>
        <p:grpSpPr>
          <a:xfrm>
            <a:off x="687860" y="2009775"/>
            <a:ext cx="1978241" cy="1343026"/>
            <a:chOff x="687860" y="2009775"/>
            <a:chExt cx="1978241" cy="1343026"/>
          </a:xfrm>
        </p:grpSpPr>
        <p:sp>
          <p:nvSpPr>
            <p:cNvPr id="617" name="SMARTInkShape-1600"/>
            <p:cNvSpPr/>
            <p:nvPr>
              <p:custDataLst>
                <p:tags r:id="rId81"/>
              </p:custDataLst>
            </p:nvPr>
          </p:nvSpPr>
          <p:spPr>
            <a:xfrm>
              <a:off x="687860" y="2076499"/>
              <a:ext cx="1978241" cy="1276302"/>
            </a:xfrm>
            <a:custGeom>
              <a:avLst/>
              <a:gdLst/>
              <a:ahLst/>
              <a:cxnLst/>
              <a:rect l="0" t="0" r="0" b="0"/>
              <a:pathLst>
                <a:path w="1978241" h="1276302">
                  <a:moveTo>
                    <a:pt x="998065" y="57101"/>
                  </a:moveTo>
                  <a:lnTo>
                    <a:pt x="998065" y="57101"/>
                  </a:lnTo>
                  <a:lnTo>
                    <a:pt x="982896" y="52044"/>
                  </a:lnTo>
                  <a:lnTo>
                    <a:pt x="966981" y="52384"/>
                  </a:lnTo>
                  <a:lnTo>
                    <a:pt x="920781" y="56169"/>
                  </a:lnTo>
                  <a:lnTo>
                    <a:pt x="876153" y="56825"/>
                  </a:lnTo>
                  <a:lnTo>
                    <a:pt x="828874" y="64651"/>
                  </a:lnTo>
                  <a:lnTo>
                    <a:pt x="788961" y="73566"/>
                  </a:lnTo>
                  <a:lnTo>
                    <a:pt x="750503" y="80697"/>
                  </a:lnTo>
                  <a:lnTo>
                    <a:pt x="712332" y="92297"/>
                  </a:lnTo>
                  <a:lnTo>
                    <a:pt x="671396" y="107602"/>
                  </a:lnTo>
                  <a:lnTo>
                    <a:pt x="627915" y="125637"/>
                  </a:lnTo>
                  <a:lnTo>
                    <a:pt x="582206" y="145938"/>
                  </a:lnTo>
                  <a:lnTo>
                    <a:pt x="538683" y="164058"/>
                  </a:lnTo>
                  <a:lnTo>
                    <a:pt x="494691" y="187707"/>
                  </a:lnTo>
                  <a:lnTo>
                    <a:pt x="455427" y="212761"/>
                  </a:lnTo>
                  <a:lnTo>
                    <a:pt x="417097" y="240915"/>
                  </a:lnTo>
                  <a:lnTo>
                    <a:pt x="378951" y="271680"/>
                  </a:lnTo>
                  <a:lnTo>
                    <a:pt x="334139" y="312116"/>
                  </a:lnTo>
                  <a:lnTo>
                    <a:pt x="293391" y="352288"/>
                  </a:lnTo>
                  <a:lnTo>
                    <a:pt x="253675" y="391928"/>
                  </a:lnTo>
                  <a:lnTo>
                    <a:pt x="211096" y="439553"/>
                  </a:lnTo>
                  <a:lnTo>
                    <a:pt x="178972" y="483095"/>
                  </a:lnTo>
                  <a:lnTo>
                    <a:pt x="167299" y="498315"/>
                  </a:lnTo>
                  <a:lnTo>
                    <a:pt x="142669" y="538223"/>
                  </a:lnTo>
                  <a:lnTo>
                    <a:pt x="119605" y="578795"/>
                  </a:lnTo>
                  <a:lnTo>
                    <a:pt x="90789" y="618985"/>
                  </a:lnTo>
                  <a:lnTo>
                    <a:pt x="71485" y="658627"/>
                  </a:lnTo>
                  <a:lnTo>
                    <a:pt x="56538" y="696294"/>
                  </a:lnTo>
                  <a:lnTo>
                    <a:pt x="33582" y="740162"/>
                  </a:lnTo>
                  <a:lnTo>
                    <a:pt x="17759" y="778775"/>
                  </a:lnTo>
                  <a:lnTo>
                    <a:pt x="9498" y="826305"/>
                  </a:lnTo>
                  <a:lnTo>
                    <a:pt x="1321" y="872813"/>
                  </a:lnTo>
                  <a:lnTo>
                    <a:pt x="0" y="904866"/>
                  </a:lnTo>
                  <a:lnTo>
                    <a:pt x="5841" y="940703"/>
                  </a:lnTo>
                  <a:lnTo>
                    <a:pt x="17296" y="985095"/>
                  </a:lnTo>
                  <a:lnTo>
                    <a:pt x="34807" y="1024986"/>
                  </a:lnTo>
                  <a:lnTo>
                    <a:pt x="66253" y="1067085"/>
                  </a:lnTo>
                  <a:lnTo>
                    <a:pt x="102343" y="1112369"/>
                  </a:lnTo>
                  <a:lnTo>
                    <a:pt x="131659" y="1140282"/>
                  </a:lnTo>
                  <a:lnTo>
                    <a:pt x="175067" y="1172128"/>
                  </a:lnTo>
                  <a:lnTo>
                    <a:pt x="221311" y="1202101"/>
                  </a:lnTo>
                  <a:lnTo>
                    <a:pt x="263607" y="1223388"/>
                  </a:lnTo>
                  <a:lnTo>
                    <a:pt x="307073" y="1241098"/>
                  </a:lnTo>
                  <a:lnTo>
                    <a:pt x="347768" y="1250818"/>
                  </a:lnTo>
                  <a:lnTo>
                    <a:pt x="384873" y="1255345"/>
                  </a:lnTo>
                  <a:lnTo>
                    <a:pt x="426914" y="1263420"/>
                  </a:lnTo>
                  <a:lnTo>
                    <a:pt x="465709" y="1266840"/>
                  </a:lnTo>
                  <a:lnTo>
                    <a:pt x="502524" y="1271391"/>
                  </a:lnTo>
                  <a:lnTo>
                    <a:pt x="544674" y="1274846"/>
                  </a:lnTo>
                  <a:lnTo>
                    <a:pt x="582328" y="1275870"/>
                  </a:lnTo>
                  <a:lnTo>
                    <a:pt x="620296" y="1276173"/>
                  </a:lnTo>
                  <a:lnTo>
                    <a:pt x="658357" y="1276263"/>
                  </a:lnTo>
                  <a:lnTo>
                    <a:pt x="696445" y="1276290"/>
                  </a:lnTo>
                  <a:lnTo>
                    <a:pt x="730309" y="1276296"/>
                  </a:lnTo>
                  <a:lnTo>
                    <a:pt x="766879" y="1276299"/>
                  </a:lnTo>
                  <a:lnTo>
                    <a:pt x="811267" y="1276301"/>
                  </a:lnTo>
                  <a:lnTo>
                    <a:pt x="851231" y="1276301"/>
                  </a:lnTo>
                  <a:lnTo>
                    <a:pt x="888824" y="1276301"/>
                  </a:lnTo>
                  <a:lnTo>
                    <a:pt x="933330" y="1276301"/>
                  </a:lnTo>
                  <a:lnTo>
                    <a:pt x="970065" y="1273479"/>
                  </a:lnTo>
                  <a:lnTo>
                    <a:pt x="1007760" y="1268762"/>
                  </a:lnTo>
                  <a:lnTo>
                    <a:pt x="1054207" y="1267365"/>
                  </a:lnTo>
                  <a:lnTo>
                    <a:pt x="1090750" y="1267038"/>
                  </a:lnTo>
                  <a:lnTo>
                    <a:pt x="1135124" y="1265795"/>
                  </a:lnTo>
                  <a:lnTo>
                    <a:pt x="1174024" y="1259195"/>
                  </a:lnTo>
                  <a:lnTo>
                    <a:pt x="1218971" y="1250305"/>
                  </a:lnTo>
                  <a:lnTo>
                    <a:pt x="1255783" y="1245668"/>
                  </a:lnTo>
                  <a:lnTo>
                    <a:pt x="1293501" y="1237591"/>
                  </a:lnTo>
                  <a:lnTo>
                    <a:pt x="1339115" y="1225380"/>
                  </a:lnTo>
                  <a:lnTo>
                    <a:pt x="1385245" y="1219323"/>
                  </a:lnTo>
                  <a:lnTo>
                    <a:pt x="1426029" y="1209033"/>
                  </a:lnTo>
                  <a:lnTo>
                    <a:pt x="1469716" y="1196809"/>
                  </a:lnTo>
                  <a:lnTo>
                    <a:pt x="1511507" y="1183145"/>
                  </a:lnTo>
                  <a:lnTo>
                    <a:pt x="1553158" y="1163982"/>
                  </a:lnTo>
                  <a:lnTo>
                    <a:pt x="1583753" y="1150241"/>
                  </a:lnTo>
                  <a:lnTo>
                    <a:pt x="1626271" y="1128036"/>
                  </a:lnTo>
                  <a:lnTo>
                    <a:pt x="1666220" y="1106271"/>
                  </a:lnTo>
                  <a:lnTo>
                    <a:pt x="1708680" y="1075734"/>
                  </a:lnTo>
                  <a:lnTo>
                    <a:pt x="1751508" y="1041697"/>
                  </a:lnTo>
                  <a:lnTo>
                    <a:pt x="1794319" y="1009473"/>
                  </a:lnTo>
                  <a:lnTo>
                    <a:pt x="1837222" y="964964"/>
                  </a:lnTo>
                  <a:lnTo>
                    <a:pt x="1876477" y="919461"/>
                  </a:lnTo>
                  <a:lnTo>
                    <a:pt x="1912883" y="877260"/>
                  </a:lnTo>
                  <a:lnTo>
                    <a:pt x="1942245" y="833476"/>
                  </a:lnTo>
                  <a:lnTo>
                    <a:pt x="1961622" y="786428"/>
                  </a:lnTo>
                  <a:lnTo>
                    <a:pt x="1974582" y="743973"/>
                  </a:lnTo>
                  <a:lnTo>
                    <a:pt x="1978240" y="699369"/>
                  </a:lnTo>
                  <a:lnTo>
                    <a:pt x="1976051" y="658389"/>
                  </a:lnTo>
                  <a:lnTo>
                    <a:pt x="1965830" y="616728"/>
                  </a:lnTo>
                  <a:lnTo>
                    <a:pt x="1947074" y="575025"/>
                  </a:lnTo>
                  <a:lnTo>
                    <a:pt x="1928716" y="532358"/>
                  </a:lnTo>
                  <a:lnTo>
                    <a:pt x="1902153" y="490312"/>
                  </a:lnTo>
                  <a:lnTo>
                    <a:pt x="1871086" y="445251"/>
                  </a:lnTo>
                  <a:lnTo>
                    <a:pt x="1839627" y="397872"/>
                  </a:lnTo>
                  <a:lnTo>
                    <a:pt x="1813802" y="371633"/>
                  </a:lnTo>
                  <a:lnTo>
                    <a:pt x="1770126" y="333344"/>
                  </a:lnTo>
                  <a:lnTo>
                    <a:pt x="1728190" y="300520"/>
                  </a:lnTo>
                  <a:lnTo>
                    <a:pt x="1689472" y="275981"/>
                  </a:lnTo>
                  <a:lnTo>
                    <a:pt x="1646873" y="248190"/>
                  </a:lnTo>
                  <a:lnTo>
                    <a:pt x="1607884" y="222317"/>
                  </a:lnTo>
                  <a:lnTo>
                    <a:pt x="1568550" y="203370"/>
                  </a:lnTo>
                  <a:lnTo>
                    <a:pt x="1523934" y="180342"/>
                  </a:lnTo>
                  <a:lnTo>
                    <a:pt x="1479178" y="160467"/>
                  </a:lnTo>
                  <a:lnTo>
                    <a:pt x="1436117" y="145292"/>
                  </a:lnTo>
                  <a:lnTo>
                    <a:pt x="1400320" y="130034"/>
                  </a:lnTo>
                  <a:lnTo>
                    <a:pt x="1353121" y="112037"/>
                  </a:lnTo>
                  <a:lnTo>
                    <a:pt x="1307853" y="93470"/>
                  </a:lnTo>
                  <a:lnTo>
                    <a:pt x="1270712" y="82929"/>
                  </a:lnTo>
                  <a:lnTo>
                    <a:pt x="1226781" y="68827"/>
                  </a:lnTo>
                  <a:lnTo>
                    <a:pt x="1190834" y="53755"/>
                  </a:lnTo>
                  <a:lnTo>
                    <a:pt x="1143583" y="38645"/>
                  </a:lnTo>
                  <a:lnTo>
                    <a:pt x="1103362" y="25468"/>
                  </a:lnTo>
                  <a:lnTo>
                    <a:pt x="1069363" y="15860"/>
                  </a:lnTo>
                  <a:lnTo>
                    <a:pt x="1022365" y="6311"/>
                  </a:lnTo>
                  <a:lnTo>
                    <a:pt x="986640" y="2778"/>
                  </a:lnTo>
                  <a:lnTo>
                    <a:pt x="939294" y="788"/>
                  </a:lnTo>
                  <a:lnTo>
                    <a:pt x="899512" y="199"/>
                  </a:lnTo>
                  <a:lnTo>
                    <a:pt x="868539" y="61"/>
                  </a:lnTo>
                  <a:lnTo>
                    <a:pt x="833606" y="0"/>
                  </a:lnTo>
                  <a:lnTo>
                    <a:pt x="787740" y="7565"/>
                  </a:lnTo>
                  <a:lnTo>
                    <a:pt x="742932" y="22073"/>
                  </a:lnTo>
                  <a:lnTo>
                    <a:pt x="704642" y="47010"/>
                  </a:lnTo>
                  <a:lnTo>
                    <a:pt x="698321" y="53674"/>
                  </a:lnTo>
                  <a:lnTo>
                    <a:pt x="693265" y="66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601"/>
            <p:cNvSpPr/>
            <p:nvPr>
              <p:custDataLst>
                <p:tags r:id="rId82"/>
              </p:custDataLst>
            </p:nvPr>
          </p:nvSpPr>
          <p:spPr>
            <a:xfrm>
              <a:off x="2181652" y="2009775"/>
              <a:ext cx="351999" cy="149957"/>
            </a:xfrm>
            <a:custGeom>
              <a:avLst/>
              <a:gdLst/>
              <a:ahLst/>
              <a:cxnLst/>
              <a:rect l="0" t="0" r="0" b="0"/>
              <a:pathLst>
                <a:path w="351999" h="149957">
                  <a:moveTo>
                    <a:pt x="18623" y="142875"/>
                  </a:moveTo>
                  <a:lnTo>
                    <a:pt x="18623" y="142875"/>
                  </a:lnTo>
                  <a:lnTo>
                    <a:pt x="4434" y="128686"/>
                  </a:lnTo>
                  <a:lnTo>
                    <a:pt x="1733" y="123163"/>
                  </a:lnTo>
                  <a:lnTo>
                    <a:pt x="0" y="110994"/>
                  </a:lnTo>
                  <a:lnTo>
                    <a:pt x="9990" y="84872"/>
                  </a:lnTo>
                  <a:lnTo>
                    <a:pt x="12868" y="78806"/>
                  </a:lnTo>
                  <a:lnTo>
                    <a:pt x="21710" y="69244"/>
                  </a:lnTo>
                  <a:lnTo>
                    <a:pt x="58197" y="44600"/>
                  </a:lnTo>
                  <a:lnTo>
                    <a:pt x="68314" y="40989"/>
                  </a:lnTo>
                  <a:lnTo>
                    <a:pt x="87000" y="38671"/>
                  </a:lnTo>
                  <a:lnTo>
                    <a:pt x="108486" y="45817"/>
                  </a:lnTo>
                  <a:lnTo>
                    <a:pt x="120651" y="51408"/>
                  </a:lnTo>
                  <a:lnTo>
                    <a:pt x="139400" y="70618"/>
                  </a:lnTo>
                  <a:lnTo>
                    <a:pt x="168542" y="117334"/>
                  </a:lnTo>
                  <a:lnTo>
                    <a:pt x="179092" y="130112"/>
                  </a:lnTo>
                  <a:lnTo>
                    <a:pt x="201989" y="144150"/>
                  </a:lnTo>
                  <a:lnTo>
                    <a:pt x="223825" y="149956"/>
                  </a:lnTo>
                  <a:lnTo>
                    <a:pt x="248757" y="146619"/>
                  </a:lnTo>
                  <a:lnTo>
                    <a:pt x="276252" y="133871"/>
                  </a:lnTo>
                  <a:lnTo>
                    <a:pt x="305325" y="110601"/>
                  </a:lnTo>
                  <a:lnTo>
                    <a:pt x="334787" y="72979"/>
                  </a:lnTo>
                  <a:lnTo>
                    <a:pt x="340196" y="53961"/>
                  </a:lnTo>
                  <a:lnTo>
                    <a:pt x="342857" y="35979"/>
                  </a:lnTo>
                  <a:lnTo>
                    <a:pt x="3519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361"/>
          <p:cNvGrpSpPr/>
          <p:nvPr/>
        </p:nvGrpSpPr>
        <p:grpSpPr>
          <a:xfrm>
            <a:off x="2762250" y="1813097"/>
            <a:ext cx="533401" cy="380635"/>
            <a:chOff x="2762250" y="1813097"/>
            <a:chExt cx="533401" cy="380635"/>
          </a:xfrm>
        </p:grpSpPr>
        <p:sp>
          <p:nvSpPr>
            <p:cNvPr id="620" name="SMARTInkShape-1602"/>
            <p:cNvSpPr/>
            <p:nvPr>
              <p:custDataLst>
                <p:tags r:id="rId76"/>
              </p:custDataLst>
            </p:nvPr>
          </p:nvSpPr>
          <p:spPr>
            <a:xfrm>
              <a:off x="2762250" y="1861793"/>
              <a:ext cx="166203" cy="331939"/>
            </a:xfrm>
            <a:custGeom>
              <a:avLst/>
              <a:gdLst/>
              <a:ahLst/>
              <a:cxnLst/>
              <a:rect l="0" t="0" r="0" b="0"/>
              <a:pathLst>
                <a:path w="166203" h="331939">
                  <a:moveTo>
                    <a:pt x="0" y="119407"/>
                  </a:moveTo>
                  <a:lnTo>
                    <a:pt x="0" y="119407"/>
                  </a:lnTo>
                  <a:lnTo>
                    <a:pt x="0" y="114351"/>
                  </a:lnTo>
                  <a:lnTo>
                    <a:pt x="1058" y="112861"/>
                  </a:lnTo>
                  <a:lnTo>
                    <a:pt x="2822" y="111868"/>
                  </a:lnTo>
                  <a:lnTo>
                    <a:pt x="8201" y="110274"/>
                  </a:lnTo>
                  <a:lnTo>
                    <a:pt x="8642" y="111202"/>
                  </a:lnTo>
                  <a:lnTo>
                    <a:pt x="12172" y="123117"/>
                  </a:lnTo>
                  <a:lnTo>
                    <a:pt x="26807" y="165796"/>
                  </a:lnTo>
                  <a:lnTo>
                    <a:pt x="40516" y="196299"/>
                  </a:lnTo>
                  <a:lnTo>
                    <a:pt x="46221" y="238351"/>
                  </a:lnTo>
                  <a:lnTo>
                    <a:pt x="53986" y="280885"/>
                  </a:lnTo>
                  <a:lnTo>
                    <a:pt x="64504" y="325923"/>
                  </a:lnTo>
                  <a:lnTo>
                    <a:pt x="65228" y="330109"/>
                  </a:lnTo>
                  <a:lnTo>
                    <a:pt x="64652" y="331842"/>
                  </a:lnTo>
                  <a:lnTo>
                    <a:pt x="63209" y="331938"/>
                  </a:lnTo>
                  <a:lnTo>
                    <a:pt x="61189" y="330945"/>
                  </a:lnTo>
                  <a:lnTo>
                    <a:pt x="39191" y="284303"/>
                  </a:lnTo>
                  <a:lnTo>
                    <a:pt x="22434" y="236921"/>
                  </a:lnTo>
                  <a:lnTo>
                    <a:pt x="11892" y="192659"/>
                  </a:lnTo>
                  <a:lnTo>
                    <a:pt x="3994" y="152635"/>
                  </a:lnTo>
                  <a:lnTo>
                    <a:pt x="789" y="106294"/>
                  </a:lnTo>
                  <a:lnTo>
                    <a:pt x="5212" y="66017"/>
                  </a:lnTo>
                  <a:lnTo>
                    <a:pt x="16075" y="44878"/>
                  </a:lnTo>
                  <a:lnTo>
                    <a:pt x="38806" y="10494"/>
                  </a:lnTo>
                  <a:lnTo>
                    <a:pt x="45979" y="5523"/>
                  </a:lnTo>
                  <a:lnTo>
                    <a:pt x="65238" y="0"/>
                  </a:lnTo>
                  <a:lnTo>
                    <a:pt x="85086" y="3190"/>
                  </a:lnTo>
                  <a:lnTo>
                    <a:pt x="94824" y="7004"/>
                  </a:lnTo>
                  <a:lnTo>
                    <a:pt x="108466" y="19708"/>
                  </a:lnTo>
                  <a:lnTo>
                    <a:pt x="122097" y="47533"/>
                  </a:lnTo>
                  <a:lnTo>
                    <a:pt x="131127" y="84749"/>
                  </a:lnTo>
                  <a:lnTo>
                    <a:pt x="127635" y="110902"/>
                  </a:lnTo>
                  <a:lnTo>
                    <a:pt x="103278" y="156463"/>
                  </a:lnTo>
                  <a:lnTo>
                    <a:pt x="96836" y="164944"/>
                  </a:lnTo>
                  <a:lnTo>
                    <a:pt x="101599" y="168926"/>
                  </a:lnTo>
                  <a:lnTo>
                    <a:pt x="110772" y="173166"/>
                  </a:lnTo>
                  <a:lnTo>
                    <a:pt x="126778" y="176610"/>
                  </a:lnTo>
                  <a:lnTo>
                    <a:pt x="139752" y="184922"/>
                  </a:lnTo>
                  <a:lnTo>
                    <a:pt x="154414" y="199261"/>
                  </a:lnTo>
                  <a:lnTo>
                    <a:pt x="165992" y="222533"/>
                  </a:lnTo>
                  <a:lnTo>
                    <a:pt x="166202" y="234385"/>
                  </a:lnTo>
                  <a:lnTo>
                    <a:pt x="161709" y="247767"/>
                  </a:lnTo>
                  <a:lnTo>
                    <a:pt x="135661" y="286398"/>
                  </a:lnTo>
                  <a:lnTo>
                    <a:pt x="126263" y="294167"/>
                  </a:lnTo>
                  <a:lnTo>
                    <a:pt x="83428" y="313276"/>
                  </a:lnTo>
                  <a:lnTo>
                    <a:pt x="68476" y="313874"/>
                  </a:lnTo>
                  <a:lnTo>
                    <a:pt x="61526" y="312551"/>
                  </a:lnTo>
                  <a:lnTo>
                    <a:pt x="56892" y="309553"/>
                  </a:lnTo>
                  <a:lnTo>
                    <a:pt x="53803" y="305438"/>
                  </a:lnTo>
                  <a:lnTo>
                    <a:pt x="57150" y="271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603"/>
            <p:cNvSpPr/>
            <p:nvPr>
              <p:custDataLst>
                <p:tags r:id="rId77"/>
              </p:custDataLst>
            </p:nvPr>
          </p:nvSpPr>
          <p:spPr>
            <a:xfrm>
              <a:off x="3000375" y="2051912"/>
              <a:ext cx="9526" cy="62639"/>
            </a:xfrm>
            <a:custGeom>
              <a:avLst/>
              <a:gdLst/>
              <a:ahLst/>
              <a:cxnLst/>
              <a:rect l="0" t="0" r="0" b="0"/>
              <a:pathLst>
                <a:path w="9526" h="626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6" y="4430"/>
                  </a:lnTo>
                  <a:lnTo>
                    <a:pt x="7539" y="2666"/>
                  </a:lnTo>
                  <a:lnTo>
                    <a:pt x="8201" y="432"/>
                  </a:lnTo>
                  <a:lnTo>
                    <a:pt x="8642" y="0"/>
                  </a:lnTo>
                  <a:lnTo>
                    <a:pt x="8936" y="771"/>
                  </a:lnTo>
                  <a:lnTo>
                    <a:pt x="9510" y="43961"/>
                  </a:lnTo>
                  <a:lnTo>
                    <a:pt x="9525" y="62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604"/>
            <p:cNvSpPr/>
            <p:nvPr>
              <p:custDataLst>
                <p:tags r:id="rId78"/>
              </p:custDataLst>
            </p:nvPr>
          </p:nvSpPr>
          <p:spPr>
            <a:xfrm>
              <a:off x="2976099" y="1963866"/>
              <a:ext cx="14752" cy="17335"/>
            </a:xfrm>
            <a:custGeom>
              <a:avLst/>
              <a:gdLst/>
              <a:ahLst/>
              <a:cxnLst/>
              <a:rect l="0" t="0" r="0" b="0"/>
              <a:pathLst>
                <a:path w="14752" h="17335">
                  <a:moveTo>
                    <a:pt x="14751" y="17334"/>
                  </a:moveTo>
                  <a:lnTo>
                    <a:pt x="14751" y="17334"/>
                  </a:lnTo>
                  <a:lnTo>
                    <a:pt x="14751" y="12278"/>
                  </a:lnTo>
                  <a:lnTo>
                    <a:pt x="11929" y="6973"/>
                  </a:lnTo>
                  <a:lnTo>
                    <a:pt x="6550" y="0"/>
                  </a:lnTo>
                  <a:lnTo>
                    <a:pt x="5050" y="487"/>
                  </a:lnTo>
                  <a:lnTo>
                    <a:pt x="562" y="3849"/>
                  </a:lnTo>
                  <a:lnTo>
                    <a:pt x="0" y="5169"/>
                  </a:lnTo>
                  <a:lnTo>
                    <a:pt x="5226" y="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605"/>
            <p:cNvSpPr/>
            <p:nvPr>
              <p:custDataLst>
                <p:tags r:id="rId79"/>
              </p:custDataLst>
            </p:nvPr>
          </p:nvSpPr>
          <p:spPr>
            <a:xfrm>
              <a:off x="3028950" y="1966159"/>
              <a:ext cx="136281" cy="119817"/>
            </a:xfrm>
            <a:custGeom>
              <a:avLst/>
              <a:gdLst/>
              <a:ahLst/>
              <a:cxnLst/>
              <a:rect l="0" t="0" r="0" b="0"/>
              <a:pathLst>
                <a:path w="136281" h="119817">
                  <a:moveTo>
                    <a:pt x="0" y="5516"/>
                  </a:moveTo>
                  <a:lnTo>
                    <a:pt x="0" y="5516"/>
                  </a:lnTo>
                  <a:lnTo>
                    <a:pt x="0" y="10572"/>
                  </a:lnTo>
                  <a:lnTo>
                    <a:pt x="15078" y="35175"/>
                  </a:lnTo>
                  <a:lnTo>
                    <a:pt x="29063" y="79825"/>
                  </a:lnTo>
                  <a:lnTo>
                    <a:pt x="37571" y="107741"/>
                  </a:lnTo>
                  <a:lnTo>
                    <a:pt x="37747" y="107533"/>
                  </a:lnTo>
                  <a:lnTo>
                    <a:pt x="37943" y="104479"/>
                  </a:lnTo>
                  <a:lnTo>
                    <a:pt x="32582" y="77628"/>
                  </a:lnTo>
                  <a:lnTo>
                    <a:pt x="37164" y="30548"/>
                  </a:lnTo>
                  <a:lnTo>
                    <a:pt x="43329" y="16288"/>
                  </a:lnTo>
                  <a:lnTo>
                    <a:pt x="52066" y="5012"/>
                  </a:lnTo>
                  <a:lnTo>
                    <a:pt x="59476" y="0"/>
                  </a:lnTo>
                  <a:lnTo>
                    <a:pt x="65051" y="780"/>
                  </a:lnTo>
                  <a:lnTo>
                    <a:pt x="87008" y="11992"/>
                  </a:lnTo>
                  <a:lnTo>
                    <a:pt x="107389" y="29777"/>
                  </a:lnTo>
                  <a:lnTo>
                    <a:pt x="130417" y="63695"/>
                  </a:lnTo>
                  <a:lnTo>
                    <a:pt x="136280" y="81115"/>
                  </a:lnTo>
                  <a:lnTo>
                    <a:pt x="133350" y="119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606"/>
            <p:cNvSpPr/>
            <p:nvPr>
              <p:custDataLst>
                <p:tags r:id="rId80"/>
              </p:custDataLst>
            </p:nvPr>
          </p:nvSpPr>
          <p:spPr>
            <a:xfrm>
              <a:off x="3219993" y="1813097"/>
              <a:ext cx="75658" cy="225254"/>
            </a:xfrm>
            <a:custGeom>
              <a:avLst/>
              <a:gdLst/>
              <a:ahLst/>
              <a:cxnLst/>
              <a:rect l="0" t="0" r="0" b="0"/>
              <a:pathLst>
                <a:path w="75658" h="225254">
                  <a:moveTo>
                    <a:pt x="28032" y="34753"/>
                  </a:moveTo>
                  <a:lnTo>
                    <a:pt x="28032" y="34753"/>
                  </a:lnTo>
                  <a:lnTo>
                    <a:pt x="28032" y="86"/>
                  </a:lnTo>
                  <a:lnTo>
                    <a:pt x="26974" y="0"/>
                  </a:lnTo>
                  <a:lnTo>
                    <a:pt x="22976" y="2726"/>
                  </a:lnTo>
                  <a:lnTo>
                    <a:pt x="11786" y="29367"/>
                  </a:lnTo>
                  <a:lnTo>
                    <a:pt x="1289" y="76403"/>
                  </a:lnTo>
                  <a:lnTo>
                    <a:pt x="0" y="112593"/>
                  </a:lnTo>
                  <a:lnTo>
                    <a:pt x="4674" y="151773"/>
                  </a:lnTo>
                  <a:lnTo>
                    <a:pt x="11237" y="194946"/>
                  </a:lnTo>
                  <a:lnTo>
                    <a:pt x="13661" y="201873"/>
                  </a:lnTo>
                  <a:lnTo>
                    <a:pt x="24819" y="212393"/>
                  </a:lnTo>
                  <a:lnTo>
                    <a:pt x="39304" y="219537"/>
                  </a:lnTo>
                  <a:lnTo>
                    <a:pt x="75657" y="225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362"/>
          <p:cNvGrpSpPr/>
          <p:nvPr/>
        </p:nvGrpSpPr>
        <p:grpSpPr>
          <a:xfrm>
            <a:off x="3343668" y="1821805"/>
            <a:ext cx="256783" cy="216546"/>
            <a:chOff x="3343668" y="1821805"/>
            <a:chExt cx="256783" cy="216546"/>
          </a:xfrm>
        </p:grpSpPr>
        <p:sp>
          <p:nvSpPr>
            <p:cNvPr id="626" name="SMARTInkShape-1607"/>
            <p:cNvSpPr/>
            <p:nvPr>
              <p:custDataLst>
                <p:tags r:id="rId74"/>
              </p:custDataLst>
            </p:nvPr>
          </p:nvSpPr>
          <p:spPr>
            <a:xfrm>
              <a:off x="3343668" y="1821805"/>
              <a:ext cx="113908" cy="149871"/>
            </a:xfrm>
            <a:custGeom>
              <a:avLst/>
              <a:gdLst/>
              <a:ahLst/>
              <a:cxnLst/>
              <a:rect l="0" t="0" r="0" b="0"/>
              <a:pathLst>
                <a:path w="113908" h="149871">
                  <a:moveTo>
                    <a:pt x="9132" y="45095"/>
                  </a:moveTo>
                  <a:lnTo>
                    <a:pt x="9132" y="45095"/>
                  </a:lnTo>
                  <a:lnTo>
                    <a:pt x="0" y="45095"/>
                  </a:lnTo>
                  <a:lnTo>
                    <a:pt x="4780" y="45095"/>
                  </a:lnTo>
                  <a:lnTo>
                    <a:pt x="6230" y="47212"/>
                  </a:lnTo>
                  <a:lnTo>
                    <a:pt x="19323" y="91230"/>
                  </a:lnTo>
                  <a:lnTo>
                    <a:pt x="25557" y="111328"/>
                  </a:lnTo>
                  <a:lnTo>
                    <a:pt x="27836" y="133741"/>
                  </a:lnTo>
                  <a:lnTo>
                    <a:pt x="27952" y="133826"/>
                  </a:lnTo>
                  <a:lnTo>
                    <a:pt x="28028" y="132824"/>
                  </a:lnTo>
                  <a:lnTo>
                    <a:pt x="20623" y="110361"/>
                  </a:lnTo>
                  <a:lnTo>
                    <a:pt x="10571" y="64093"/>
                  </a:lnTo>
                  <a:lnTo>
                    <a:pt x="15416" y="50364"/>
                  </a:lnTo>
                  <a:lnTo>
                    <a:pt x="22508" y="34737"/>
                  </a:lnTo>
                  <a:lnTo>
                    <a:pt x="28617" y="15097"/>
                  </a:lnTo>
                  <a:lnTo>
                    <a:pt x="37548" y="6010"/>
                  </a:lnTo>
                  <a:lnTo>
                    <a:pt x="48573" y="1265"/>
                  </a:lnTo>
                  <a:lnTo>
                    <a:pt x="54476" y="0"/>
                  </a:lnTo>
                  <a:lnTo>
                    <a:pt x="60528" y="1273"/>
                  </a:lnTo>
                  <a:lnTo>
                    <a:pt x="72897" y="8333"/>
                  </a:lnTo>
                  <a:lnTo>
                    <a:pt x="96817" y="29263"/>
                  </a:lnTo>
                  <a:lnTo>
                    <a:pt x="106311" y="43703"/>
                  </a:lnTo>
                  <a:lnTo>
                    <a:pt x="110531" y="59293"/>
                  </a:lnTo>
                  <a:lnTo>
                    <a:pt x="113240" y="100973"/>
                  </a:lnTo>
                  <a:lnTo>
                    <a:pt x="113907" y="149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608"/>
            <p:cNvSpPr/>
            <p:nvPr>
              <p:custDataLst>
                <p:tags r:id="rId75"/>
              </p:custDataLst>
            </p:nvPr>
          </p:nvSpPr>
          <p:spPr>
            <a:xfrm>
              <a:off x="3562350" y="193357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3043" y="4482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9" name="SMARTInkShape-1609"/>
          <p:cNvSpPr/>
          <p:nvPr>
            <p:custDataLst>
              <p:tags r:id="rId4"/>
            </p:custDataLst>
          </p:nvPr>
        </p:nvSpPr>
        <p:spPr>
          <a:xfrm>
            <a:off x="9111237" y="2000250"/>
            <a:ext cx="442339" cy="37737"/>
          </a:xfrm>
          <a:custGeom>
            <a:avLst/>
            <a:gdLst/>
            <a:ahLst/>
            <a:cxnLst/>
            <a:rect l="0" t="0" r="0" b="0"/>
            <a:pathLst>
              <a:path w="442339" h="37737">
                <a:moveTo>
                  <a:pt x="185163" y="0"/>
                </a:moveTo>
                <a:lnTo>
                  <a:pt x="185163" y="0"/>
                </a:lnTo>
                <a:lnTo>
                  <a:pt x="231297" y="0"/>
                </a:lnTo>
                <a:lnTo>
                  <a:pt x="242930" y="0"/>
                </a:lnTo>
                <a:lnTo>
                  <a:pt x="242725" y="0"/>
                </a:lnTo>
                <a:lnTo>
                  <a:pt x="203745" y="7539"/>
                </a:lnTo>
                <a:lnTo>
                  <a:pt x="169855" y="11759"/>
                </a:lnTo>
                <a:lnTo>
                  <a:pt x="129122" y="19712"/>
                </a:lnTo>
                <a:lnTo>
                  <a:pt x="84596" y="28771"/>
                </a:lnTo>
                <a:lnTo>
                  <a:pt x="39655" y="35336"/>
                </a:lnTo>
                <a:lnTo>
                  <a:pt x="0" y="37736"/>
                </a:lnTo>
                <a:lnTo>
                  <a:pt x="34326" y="35206"/>
                </a:lnTo>
                <a:lnTo>
                  <a:pt x="80851" y="30540"/>
                </a:lnTo>
                <a:lnTo>
                  <a:pt x="128150" y="29157"/>
                </a:lnTo>
                <a:lnTo>
                  <a:pt x="175678" y="28747"/>
                </a:lnTo>
                <a:lnTo>
                  <a:pt x="223275" y="28626"/>
                </a:lnTo>
                <a:lnTo>
                  <a:pt x="270892" y="28590"/>
                </a:lnTo>
                <a:lnTo>
                  <a:pt x="318514" y="28580"/>
                </a:lnTo>
                <a:lnTo>
                  <a:pt x="363316" y="28576"/>
                </a:lnTo>
                <a:lnTo>
                  <a:pt x="442338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7" name="SMARTInkShape-Group364"/>
          <p:cNvGrpSpPr/>
          <p:nvPr/>
        </p:nvGrpSpPr>
        <p:grpSpPr>
          <a:xfrm>
            <a:off x="3724508" y="1428750"/>
            <a:ext cx="797029" cy="518577"/>
            <a:chOff x="3724508" y="1428750"/>
            <a:chExt cx="797029" cy="518577"/>
          </a:xfrm>
        </p:grpSpPr>
        <p:sp>
          <p:nvSpPr>
            <p:cNvPr id="630" name="SMARTInkShape-1610"/>
            <p:cNvSpPr/>
            <p:nvPr>
              <p:custDataLst>
                <p:tags r:id="rId67"/>
              </p:custDataLst>
            </p:nvPr>
          </p:nvSpPr>
          <p:spPr>
            <a:xfrm>
              <a:off x="3743325" y="1771650"/>
              <a:ext cx="161926" cy="45910"/>
            </a:xfrm>
            <a:custGeom>
              <a:avLst/>
              <a:gdLst/>
              <a:ahLst/>
              <a:cxnLst/>
              <a:rect l="0" t="0" r="0" b="0"/>
              <a:pathLst>
                <a:path w="161926" h="45910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2822" y="38936"/>
                  </a:lnTo>
                  <a:lnTo>
                    <a:pt x="5057" y="41833"/>
                  </a:lnTo>
                  <a:lnTo>
                    <a:pt x="10361" y="45051"/>
                  </a:lnTo>
                  <a:lnTo>
                    <a:pt x="13257" y="45909"/>
                  </a:lnTo>
                  <a:lnTo>
                    <a:pt x="53258" y="39273"/>
                  </a:lnTo>
                  <a:lnTo>
                    <a:pt x="93383" y="2418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611"/>
            <p:cNvSpPr/>
            <p:nvPr>
              <p:custDataLst>
                <p:tags r:id="rId68"/>
              </p:custDataLst>
            </p:nvPr>
          </p:nvSpPr>
          <p:spPr>
            <a:xfrm>
              <a:off x="3982275" y="1595235"/>
              <a:ext cx="75376" cy="250854"/>
            </a:xfrm>
            <a:custGeom>
              <a:avLst/>
              <a:gdLst/>
              <a:ahLst/>
              <a:cxnLst/>
              <a:rect l="0" t="0" r="0" b="0"/>
              <a:pathLst>
                <a:path w="75376" h="250854">
                  <a:moveTo>
                    <a:pt x="75375" y="24015"/>
                  </a:moveTo>
                  <a:lnTo>
                    <a:pt x="75375" y="24015"/>
                  </a:lnTo>
                  <a:lnTo>
                    <a:pt x="75375" y="13902"/>
                  </a:lnTo>
                  <a:lnTo>
                    <a:pt x="74317" y="10923"/>
                  </a:lnTo>
                  <a:lnTo>
                    <a:pt x="72553" y="8937"/>
                  </a:lnTo>
                  <a:lnTo>
                    <a:pt x="70318" y="7613"/>
                  </a:lnTo>
                  <a:lnTo>
                    <a:pt x="68829" y="5672"/>
                  </a:lnTo>
                  <a:lnTo>
                    <a:pt x="67174" y="693"/>
                  </a:lnTo>
                  <a:lnTo>
                    <a:pt x="65674" y="0"/>
                  </a:lnTo>
                  <a:lnTo>
                    <a:pt x="63616" y="597"/>
                  </a:lnTo>
                  <a:lnTo>
                    <a:pt x="58507" y="3024"/>
                  </a:lnTo>
                  <a:lnTo>
                    <a:pt x="52709" y="4102"/>
                  </a:lnTo>
                  <a:lnTo>
                    <a:pt x="38438" y="14822"/>
                  </a:lnTo>
                  <a:lnTo>
                    <a:pt x="32500" y="25574"/>
                  </a:lnTo>
                  <a:lnTo>
                    <a:pt x="20771" y="64633"/>
                  </a:lnTo>
                  <a:lnTo>
                    <a:pt x="8576" y="105220"/>
                  </a:lnTo>
                  <a:lnTo>
                    <a:pt x="3353" y="122548"/>
                  </a:lnTo>
                  <a:lnTo>
                    <a:pt x="0" y="162521"/>
                  </a:lnTo>
                  <a:lnTo>
                    <a:pt x="2241" y="190290"/>
                  </a:lnTo>
                  <a:lnTo>
                    <a:pt x="12481" y="232543"/>
                  </a:lnTo>
                  <a:lnTo>
                    <a:pt x="16512" y="239233"/>
                  </a:lnTo>
                  <a:lnTo>
                    <a:pt x="21316" y="243694"/>
                  </a:lnTo>
                  <a:lnTo>
                    <a:pt x="32299" y="248650"/>
                  </a:lnTo>
                  <a:lnTo>
                    <a:pt x="44235" y="250853"/>
                  </a:lnTo>
                  <a:lnTo>
                    <a:pt x="75375" y="243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612"/>
            <p:cNvSpPr/>
            <p:nvPr>
              <p:custDataLst>
                <p:tags r:id="rId69"/>
              </p:custDataLst>
            </p:nvPr>
          </p:nvSpPr>
          <p:spPr>
            <a:xfrm>
              <a:off x="4101387" y="1624170"/>
              <a:ext cx="118189" cy="134642"/>
            </a:xfrm>
            <a:custGeom>
              <a:avLst/>
              <a:gdLst/>
              <a:ahLst/>
              <a:cxnLst/>
              <a:rect l="0" t="0" r="0" b="0"/>
              <a:pathLst>
                <a:path w="118189" h="134642">
                  <a:moveTo>
                    <a:pt x="89613" y="14130"/>
                  </a:moveTo>
                  <a:lnTo>
                    <a:pt x="89613" y="14130"/>
                  </a:lnTo>
                  <a:lnTo>
                    <a:pt x="94670" y="9074"/>
                  </a:lnTo>
                  <a:lnTo>
                    <a:pt x="97152" y="3769"/>
                  </a:lnTo>
                  <a:lnTo>
                    <a:pt x="97814" y="873"/>
                  </a:lnTo>
                  <a:lnTo>
                    <a:pt x="98255" y="0"/>
                  </a:lnTo>
                  <a:lnTo>
                    <a:pt x="98549" y="477"/>
                  </a:lnTo>
                  <a:lnTo>
                    <a:pt x="99021" y="13902"/>
                  </a:lnTo>
                  <a:lnTo>
                    <a:pt x="89431" y="58732"/>
                  </a:lnTo>
                  <a:lnTo>
                    <a:pt x="71414" y="105768"/>
                  </a:lnTo>
                  <a:lnTo>
                    <a:pt x="59056" y="126772"/>
                  </a:lnTo>
                  <a:lnTo>
                    <a:pt x="54425" y="130500"/>
                  </a:lnTo>
                  <a:lnTo>
                    <a:pt x="43635" y="134641"/>
                  </a:lnTo>
                  <a:lnTo>
                    <a:pt x="31784" y="133660"/>
                  </a:lnTo>
                  <a:lnTo>
                    <a:pt x="25660" y="131917"/>
                  </a:lnTo>
                  <a:lnTo>
                    <a:pt x="20520" y="127579"/>
                  </a:lnTo>
                  <a:lnTo>
                    <a:pt x="8228" y="106306"/>
                  </a:lnTo>
                  <a:lnTo>
                    <a:pt x="0" y="82011"/>
                  </a:lnTo>
                  <a:lnTo>
                    <a:pt x="1454" y="71463"/>
                  </a:lnTo>
                  <a:lnTo>
                    <a:pt x="8223" y="59575"/>
                  </a:lnTo>
                  <a:lnTo>
                    <a:pt x="13128" y="58185"/>
                  </a:lnTo>
                  <a:lnTo>
                    <a:pt x="27044" y="59463"/>
                  </a:lnTo>
                  <a:lnTo>
                    <a:pt x="38168" y="63558"/>
                  </a:lnTo>
                  <a:lnTo>
                    <a:pt x="72959" y="80963"/>
                  </a:lnTo>
                  <a:lnTo>
                    <a:pt x="94540" y="107408"/>
                  </a:lnTo>
                  <a:lnTo>
                    <a:pt x="96073" y="111240"/>
                  </a:lnTo>
                  <a:lnTo>
                    <a:pt x="103420" y="118321"/>
                  </a:lnTo>
                  <a:lnTo>
                    <a:pt x="118188" y="128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613"/>
            <p:cNvSpPr/>
            <p:nvPr>
              <p:custDataLst>
                <p:tags r:id="rId70"/>
              </p:custDataLst>
            </p:nvPr>
          </p:nvSpPr>
          <p:spPr>
            <a:xfrm>
              <a:off x="4286250" y="1500345"/>
              <a:ext cx="93357" cy="280831"/>
            </a:xfrm>
            <a:custGeom>
              <a:avLst/>
              <a:gdLst/>
              <a:ahLst/>
              <a:cxnLst/>
              <a:rect l="0" t="0" r="0" b="0"/>
              <a:pathLst>
                <a:path w="93357" h="280831">
                  <a:moveTo>
                    <a:pt x="0" y="14130"/>
                  </a:moveTo>
                  <a:lnTo>
                    <a:pt x="0" y="14130"/>
                  </a:lnTo>
                  <a:lnTo>
                    <a:pt x="0" y="9074"/>
                  </a:lnTo>
                  <a:lnTo>
                    <a:pt x="2822" y="3769"/>
                  </a:lnTo>
                  <a:lnTo>
                    <a:pt x="5057" y="873"/>
                  </a:lnTo>
                  <a:lnTo>
                    <a:pt x="7605" y="0"/>
                  </a:lnTo>
                  <a:lnTo>
                    <a:pt x="10361" y="477"/>
                  </a:lnTo>
                  <a:lnTo>
                    <a:pt x="17305" y="4887"/>
                  </a:lnTo>
                  <a:lnTo>
                    <a:pt x="45056" y="35935"/>
                  </a:lnTo>
                  <a:lnTo>
                    <a:pt x="62365" y="66337"/>
                  </a:lnTo>
                  <a:lnTo>
                    <a:pt x="75976" y="108090"/>
                  </a:lnTo>
                  <a:lnTo>
                    <a:pt x="88855" y="152282"/>
                  </a:lnTo>
                  <a:lnTo>
                    <a:pt x="93356" y="194294"/>
                  </a:lnTo>
                  <a:lnTo>
                    <a:pt x="88329" y="239630"/>
                  </a:lnTo>
                  <a:lnTo>
                    <a:pt x="85438" y="262037"/>
                  </a:lnTo>
                  <a:lnTo>
                    <a:pt x="81011" y="271772"/>
                  </a:lnTo>
                  <a:lnTo>
                    <a:pt x="78349" y="274791"/>
                  </a:lnTo>
                  <a:lnTo>
                    <a:pt x="66675" y="280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614"/>
            <p:cNvSpPr/>
            <p:nvPr>
              <p:custDataLst>
                <p:tags r:id="rId71"/>
              </p:custDataLst>
            </p:nvPr>
          </p:nvSpPr>
          <p:spPr>
            <a:xfrm>
              <a:off x="4419600" y="1428750"/>
              <a:ext cx="101937" cy="409576"/>
            </a:xfrm>
            <a:custGeom>
              <a:avLst/>
              <a:gdLst/>
              <a:ahLst/>
              <a:cxnLst/>
              <a:rect l="0" t="0" r="0" b="0"/>
              <a:pathLst>
                <a:path w="101937" h="40957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39724" y="38792"/>
                  </a:lnTo>
                  <a:lnTo>
                    <a:pt x="64485" y="85084"/>
                  </a:lnTo>
                  <a:lnTo>
                    <a:pt x="78942" y="123698"/>
                  </a:lnTo>
                  <a:lnTo>
                    <a:pt x="91989" y="161900"/>
                  </a:lnTo>
                  <a:lnTo>
                    <a:pt x="101936" y="202842"/>
                  </a:lnTo>
                  <a:lnTo>
                    <a:pt x="101112" y="244604"/>
                  </a:lnTo>
                  <a:lnTo>
                    <a:pt x="94165" y="291550"/>
                  </a:lnTo>
                  <a:lnTo>
                    <a:pt x="82581" y="329449"/>
                  </a:lnTo>
                  <a:lnTo>
                    <a:pt x="59704" y="370699"/>
                  </a:lnTo>
                  <a:lnTo>
                    <a:pt x="1905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615"/>
            <p:cNvSpPr/>
            <p:nvPr>
              <p:custDataLst>
                <p:tags r:id="rId72"/>
              </p:custDataLst>
            </p:nvPr>
          </p:nvSpPr>
          <p:spPr>
            <a:xfrm>
              <a:off x="3733800" y="1709274"/>
              <a:ext cx="47626" cy="238053"/>
            </a:xfrm>
            <a:custGeom>
              <a:avLst/>
              <a:gdLst/>
              <a:ahLst/>
              <a:cxnLst/>
              <a:rect l="0" t="0" r="0" b="0"/>
              <a:pathLst>
                <a:path w="47626" h="238053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0" y="2198"/>
                  </a:lnTo>
                  <a:lnTo>
                    <a:pt x="16247" y="46205"/>
                  </a:lnTo>
                  <a:lnTo>
                    <a:pt x="25826" y="86502"/>
                  </a:lnTo>
                  <a:lnTo>
                    <a:pt x="33088" y="130642"/>
                  </a:lnTo>
                  <a:lnTo>
                    <a:pt x="36615" y="169857"/>
                  </a:lnTo>
                  <a:lnTo>
                    <a:pt x="40262" y="187051"/>
                  </a:lnTo>
                  <a:lnTo>
                    <a:pt x="44353" y="201395"/>
                  </a:lnTo>
                  <a:lnTo>
                    <a:pt x="47338" y="238052"/>
                  </a:lnTo>
                  <a:lnTo>
                    <a:pt x="47625" y="22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616"/>
            <p:cNvSpPr/>
            <p:nvPr>
              <p:custDataLst>
                <p:tags r:id="rId73"/>
              </p:custDataLst>
            </p:nvPr>
          </p:nvSpPr>
          <p:spPr>
            <a:xfrm>
              <a:off x="3724508" y="1647825"/>
              <a:ext cx="161693" cy="57151"/>
            </a:xfrm>
            <a:custGeom>
              <a:avLst/>
              <a:gdLst/>
              <a:ahLst/>
              <a:cxnLst/>
              <a:rect l="0" t="0" r="0" b="0"/>
              <a:pathLst>
                <a:path w="161693" h="57151">
                  <a:moveTo>
                    <a:pt x="18817" y="57150"/>
                  </a:moveTo>
                  <a:lnTo>
                    <a:pt x="18817" y="57150"/>
                  </a:lnTo>
                  <a:lnTo>
                    <a:pt x="2415" y="57150"/>
                  </a:lnTo>
                  <a:lnTo>
                    <a:pt x="1532" y="56092"/>
                  </a:lnTo>
                  <a:lnTo>
                    <a:pt x="0" y="48949"/>
                  </a:lnTo>
                  <a:lnTo>
                    <a:pt x="22626" y="33736"/>
                  </a:lnTo>
                  <a:lnTo>
                    <a:pt x="66944" y="16136"/>
                  </a:lnTo>
                  <a:lnTo>
                    <a:pt x="106594" y="7573"/>
                  </a:lnTo>
                  <a:lnTo>
                    <a:pt x="1616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8" name="SMARTInkShape-1617"/>
          <p:cNvSpPr/>
          <p:nvPr>
            <p:custDataLst>
              <p:tags r:id="rId5"/>
            </p:custDataLst>
          </p:nvPr>
        </p:nvSpPr>
        <p:spPr>
          <a:xfrm>
            <a:off x="895350" y="3935187"/>
            <a:ext cx="8896351" cy="436789"/>
          </a:xfrm>
          <a:custGeom>
            <a:avLst/>
            <a:gdLst/>
            <a:ahLst/>
            <a:cxnLst/>
            <a:rect l="0" t="0" r="0" b="0"/>
            <a:pathLst>
              <a:path w="8896351" h="436789">
                <a:moveTo>
                  <a:pt x="0" y="112938"/>
                </a:moveTo>
                <a:lnTo>
                  <a:pt x="0" y="112938"/>
                </a:lnTo>
                <a:lnTo>
                  <a:pt x="5057" y="117994"/>
                </a:lnTo>
                <a:lnTo>
                  <a:pt x="46664" y="122639"/>
                </a:lnTo>
                <a:lnTo>
                  <a:pt x="92613" y="128747"/>
                </a:lnTo>
                <a:lnTo>
                  <a:pt x="131473" y="130548"/>
                </a:lnTo>
                <a:lnTo>
                  <a:pt x="164971" y="131348"/>
                </a:lnTo>
                <a:lnTo>
                  <a:pt x="207630" y="131798"/>
                </a:lnTo>
                <a:lnTo>
                  <a:pt x="252726" y="129109"/>
                </a:lnTo>
                <a:lnTo>
                  <a:pt x="286948" y="125417"/>
                </a:lnTo>
                <a:lnTo>
                  <a:pt x="319796" y="123776"/>
                </a:lnTo>
                <a:lnTo>
                  <a:pt x="357679" y="123046"/>
                </a:lnTo>
                <a:lnTo>
                  <a:pt x="399210" y="122722"/>
                </a:lnTo>
                <a:lnTo>
                  <a:pt x="442363" y="122578"/>
                </a:lnTo>
                <a:lnTo>
                  <a:pt x="486236" y="122514"/>
                </a:lnTo>
                <a:lnTo>
                  <a:pt x="531488" y="121428"/>
                </a:lnTo>
                <a:lnTo>
                  <a:pt x="555409" y="119656"/>
                </a:lnTo>
                <a:lnTo>
                  <a:pt x="579823" y="117416"/>
                </a:lnTo>
                <a:lnTo>
                  <a:pt x="605623" y="115924"/>
                </a:lnTo>
                <a:lnTo>
                  <a:pt x="632349" y="114929"/>
                </a:lnTo>
                <a:lnTo>
                  <a:pt x="659691" y="114265"/>
                </a:lnTo>
                <a:lnTo>
                  <a:pt x="687444" y="113823"/>
                </a:lnTo>
                <a:lnTo>
                  <a:pt x="715471" y="113527"/>
                </a:lnTo>
                <a:lnTo>
                  <a:pt x="743681" y="113331"/>
                </a:lnTo>
                <a:lnTo>
                  <a:pt x="773070" y="112142"/>
                </a:lnTo>
                <a:lnTo>
                  <a:pt x="803247" y="110290"/>
                </a:lnTo>
                <a:lnTo>
                  <a:pt x="833948" y="107998"/>
                </a:lnTo>
                <a:lnTo>
                  <a:pt x="867115" y="106469"/>
                </a:lnTo>
                <a:lnTo>
                  <a:pt x="901927" y="105450"/>
                </a:lnTo>
                <a:lnTo>
                  <a:pt x="937835" y="104771"/>
                </a:lnTo>
                <a:lnTo>
                  <a:pt x="973415" y="103260"/>
                </a:lnTo>
                <a:lnTo>
                  <a:pt x="1008777" y="101195"/>
                </a:lnTo>
                <a:lnTo>
                  <a:pt x="1043993" y="98759"/>
                </a:lnTo>
                <a:lnTo>
                  <a:pt x="1080170" y="97135"/>
                </a:lnTo>
                <a:lnTo>
                  <a:pt x="1116988" y="96053"/>
                </a:lnTo>
                <a:lnTo>
                  <a:pt x="1154234" y="95332"/>
                </a:lnTo>
                <a:lnTo>
                  <a:pt x="1191764" y="93792"/>
                </a:lnTo>
                <a:lnTo>
                  <a:pt x="1229484" y="91707"/>
                </a:lnTo>
                <a:lnTo>
                  <a:pt x="1267331" y="89259"/>
                </a:lnTo>
                <a:lnTo>
                  <a:pt x="1308437" y="86569"/>
                </a:lnTo>
                <a:lnTo>
                  <a:pt x="1351717" y="83717"/>
                </a:lnTo>
                <a:lnTo>
                  <a:pt x="1396444" y="80757"/>
                </a:lnTo>
                <a:lnTo>
                  <a:pt x="1442138" y="78784"/>
                </a:lnTo>
                <a:lnTo>
                  <a:pt x="1488475" y="77469"/>
                </a:lnTo>
                <a:lnTo>
                  <a:pt x="1535242" y="76592"/>
                </a:lnTo>
                <a:lnTo>
                  <a:pt x="1581236" y="74949"/>
                </a:lnTo>
                <a:lnTo>
                  <a:pt x="1626716" y="72795"/>
                </a:lnTo>
                <a:lnTo>
                  <a:pt x="1671852" y="70301"/>
                </a:lnTo>
                <a:lnTo>
                  <a:pt x="1718877" y="67580"/>
                </a:lnTo>
                <a:lnTo>
                  <a:pt x="1767159" y="64708"/>
                </a:lnTo>
                <a:lnTo>
                  <a:pt x="1816281" y="61735"/>
                </a:lnTo>
                <a:lnTo>
                  <a:pt x="1864904" y="58694"/>
                </a:lnTo>
                <a:lnTo>
                  <a:pt x="1913194" y="55609"/>
                </a:lnTo>
                <a:lnTo>
                  <a:pt x="1961263" y="52493"/>
                </a:lnTo>
                <a:lnTo>
                  <a:pt x="2010242" y="49358"/>
                </a:lnTo>
                <a:lnTo>
                  <a:pt x="2059828" y="46210"/>
                </a:lnTo>
                <a:lnTo>
                  <a:pt x="2109819" y="43052"/>
                </a:lnTo>
                <a:lnTo>
                  <a:pt x="2162196" y="40947"/>
                </a:lnTo>
                <a:lnTo>
                  <a:pt x="2216163" y="39544"/>
                </a:lnTo>
                <a:lnTo>
                  <a:pt x="2271192" y="38609"/>
                </a:lnTo>
                <a:lnTo>
                  <a:pt x="2325870" y="36927"/>
                </a:lnTo>
                <a:lnTo>
                  <a:pt x="2380313" y="34747"/>
                </a:lnTo>
                <a:lnTo>
                  <a:pt x="2434601" y="32236"/>
                </a:lnTo>
                <a:lnTo>
                  <a:pt x="2491959" y="29503"/>
                </a:lnTo>
                <a:lnTo>
                  <a:pt x="2551364" y="26624"/>
                </a:lnTo>
                <a:lnTo>
                  <a:pt x="2612134" y="23645"/>
                </a:lnTo>
                <a:lnTo>
                  <a:pt x="2672756" y="21659"/>
                </a:lnTo>
                <a:lnTo>
                  <a:pt x="2733279" y="20336"/>
                </a:lnTo>
                <a:lnTo>
                  <a:pt x="2793736" y="19453"/>
                </a:lnTo>
                <a:lnTo>
                  <a:pt x="2855208" y="17807"/>
                </a:lnTo>
                <a:lnTo>
                  <a:pt x="2917355" y="15651"/>
                </a:lnTo>
                <a:lnTo>
                  <a:pt x="2979953" y="13155"/>
                </a:lnTo>
                <a:lnTo>
                  <a:pt x="3043910" y="11490"/>
                </a:lnTo>
                <a:lnTo>
                  <a:pt x="3108773" y="10381"/>
                </a:lnTo>
                <a:lnTo>
                  <a:pt x="3174241" y="9642"/>
                </a:lnTo>
                <a:lnTo>
                  <a:pt x="3239052" y="9149"/>
                </a:lnTo>
                <a:lnTo>
                  <a:pt x="3303427" y="8820"/>
                </a:lnTo>
                <a:lnTo>
                  <a:pt x="3367509" y="8601"/>
                </a:lnTo>
                <a:lnTo>
                  <a:pt x="3433514" y="7397"/>
                </a:lnTo>
                <a:lnTo>
                  <a:pt x="3500801" y="5536"/>
                </a:lnTo>
                <a:lnTo>
                  <a:pt x="3568943" y="3237"/>
                </a:lnTo>
                <a:lnTo>
                  <a:pt x="3636595" y="1704"/>
                </a:lnTo>
                <a:lnTo>
                  <a:pt x="3703922" y="682"/>
                </a:lnTo>
                <a:lnTo>
                  <a:pt x="3771031" y="0"/>
                </a:lnTo>
                <a:lnTo>
                  <a:pt x="3836938" y="605"/>
                </a:lnTo>
                <a:lnTo>
                  <a:pt x="3902041" y="2066"/>
                </a:lnTo>
                <a:lnTo>
                  <a:pt x="3966611" y="4099"/>
                </a:lnTo>
                <a:lnTo>
                  <a:pt x="4030824" y="5453"/>
                </a:lnTo>
                <a:lnTo>
                  <a:pt x="4094800" y="6357"/>
                </a:lnTo>
                <a:lnTo>
                  <a:pt x="4158616" y="6959"/>
                </a:lnTo>
                <a:lnTo>
                  <a:pt x="4221269" y="8418"/>
                </a:lnTo>
                <a:lnTo>
                  <a:pt x="4283145" y="10450"/>
                </a:lnTo>
                <a:lnTo>
                  <a:pt x="4344506" y="12863"/>
                </a:lnTo>
                <a:lnTo>
                  <a:pt x="4408695" y="15530"/>
                </a:lnTo>
                <a:lnTo>
                  <a:pt x="4474772" y="18366"/>
                </a:lnTo>
                <a:lnTo>
                  <a:pt x="4542106" y="21315"/>
                </a:lnTo>
                <a:lnTo>
                  <a:pt x="4611338" y="24339"/>
                </a:lnTo>
                <a:lnTo>
                  <a:pt x="4681833" y="27414"/>
                </a:lnTo>
                <a:lnTo>
                  <a:pt x="4753172" y="30522"/>
                </a:lnTo>
                <a:lnTo>
                  <a:pt x="4822956" y="33652"/>
                </a:lnTo>
                <a:lnTo>
                  <a:pt x="4891703" y="36797"/>
                </a:lnTo>
                <a:lnTo>
                  <a:pt x="4959761" y="39953"/>
                </a:lnTo>
                <a:lnTo>
                  <a:pt x="5030532" y="44173"/>
                </a:lnTo>
                <a:lnTo>
                  <a:pt x="5103113" y="49103"/>
                </a:lnTo>
                <a:lnTo>
                  <a:pt x="5176901" y="54506"/>
                </a:lnTo>
                <a:lnTo>
                  <a:pt x="5250434" y="61283"/>
                </a:lnTo>
                <a:lnTo>
                  <a:pt x="5323798" y="68977"/>
                </a:lnTo>
                <a:lnTo>
                  <a:pt x="5397048" y="77280"/>
                </a:lnTo>
                <a:lnTo>
                  <a:pt x="5473398" y="84933"/>
                </a:lnTo>
                <a:lnTo>
                  <a:pt x="5551816" y="92151"/>
                </a:lnTo>
                <a:lnTo>
                  <a:pt x="5631611" y="99080"/>
                </a:lnTo>
                <a:lnTo>
                  <a:pt x="5709148" y="105816"/>
                </a:lnTo>
                <a:lnTo>
                  <a:pt x="5785183" y="112423"/>
                </a:lnTo>
                <a:lnTo>
                  <a:pt x="5860214" y="118945"/>
                </a:lnTo>
                <a:lnTo>
                  <a:pt x="5936693" y="126468"/>
                </a:lnTo>
                <a:lnTo>
                  <a:pt x="6014137" y="134658"/>
                </a:lnTo>
                <a:lnTo>
                  <a:pt x="6092224" y="143293"/>
                </a:lnTo>
                <a:lnTo>
                  <a:pt x="6169683" y="152224"/>
                </a:lnTo>
                <a:lnTo>
                  <a:pt x="6246722" y="161354"/>
                </a:lnTo>
                <a:lnTo>
                  <a:pt x="6323481" y="170615"/>
                </a:lnTo>
                <a:lnTo>
                  <a:pt x="6397937" y="178906"/>
                </a:lnTo>
                <a:lnTo>
                  <a:pt x="6470859" y="186551"/>
                </a:lnTo>
                <a:lnTo>
                  <a:pt x="6542756" y="193763"/>
                </a:lnTo>
                <a:lnTo>
                  <a:pt x="6616088" y="201746"/>
                </a:lnTo>
                <a:lnTo>
                  <a:pt x="6690375" y="210243"/>
                </a:lnTo>
                <a:lnTo>
                  <a:pt x="6765299" y="219083"/>
                </a:lnTo>
                <a:lnTo>
                  <a:pt x="6837475" y="228152"/>
                </a:lnTo>
                <a:lnTo>
                  <a:pt x="6907816" y="237372"/>
                </a:lnTo>
                <a:lnTo>
                  <a:pt x="6976936" y="246694"/>
                </a:lnTo>
                <a:lnTo>
                  <a:pt x="7047357" y="256084"/>
                </a:lnTo>
                <a:lnTo>
                  <a:pt x="7118647" y="265518"/>
                </a:lnTo>
                <a:lnTo>
                  <a:pt x="7190515" y="274984"/>
                </a:lnTo>
                <a:lnTo>
                  <a:pt x="7258534" y="283409"/>
                </a:lnTo>
                <a:lnTo>
                  <a:pt x="7323990" y="291144"/>
                </a:lnTo>
                <a:lnTo>
                  <a:pt x="7387735" y="298417"/>
                </a:lnTo>
                <a:lnTo>
                  <a:pt x="7454573" y="306441"/>
                </a:lnTo>
                <a:lnTo>
                  <a:pt x="7523473" y="314965"/>
                </a:lnTo>
                <a:lnTo>
                  <a:pt x="7593750" y="323822"/>
                </a:lnTo>
                <a:lnTo>
                  <a:pt x="7660708" y="331844"/>
                </a:lnTo>
                <a:lnTo>
                  <a:pt x="7725455" y="339309"/>
                </a:lnTo>
                <a:lnTo>
                  <a:pt x="7788728" y="346402"/>
                </a:lnTo>
                <a:lnTo>
                  <a:pt x="7851019" y="354306"/>
                </a:lnTo>
                <a:lnTo>
                  <a:pt x="7912654" y="362750"/>
                </a:lnTo>
                <a:lnTo>
                  <a:pt x="7973854" y="371554"/>
                </a:lnTo>
                <a:lnTo>
                  <a:pt x="8034760" y="378482"/>
                </a:lnTo>
                <a:lnTo>
                  <a:pt x="8095474" y="384159"/>
                </a:lnTo>
                <a:lnTo>
                  <a:pt x="8156057" y="389002"/>
                </a:lnTo>
                <a:lnTo>
                  <a:pt x="8214438" y="394347"/>
                </a:lnTo>
                <a:lnTo>
                  <a:pt x="8271350" y="400027"/>
                </a:lnTo>
                <a:lnTo>
                  <a:pt x="8327284" y="405931"/>
                </a:lnTo>
                <a:lnTo>
                  <a:pt x="8382564" y="410925"/>
                </a:lnTo>
                <a:lnTo>
                  <a:pt x="8437410" y="415313"/>
                </a:lnTo>
                <a:lnTo>
                  <a:pt x="8491965" y="419296"/>
                </a:lnTo>
                <a:lnTo>
                  <a:pt x="8544210" y="423011"/>
                </a:lnTo>
                <a:lnTo>
                  <a:pt x="8594915" y="426545"/>
                </a:lnTo>
                <a:lnTo>
                  <a:pt x="8644592" y="429959"/>
                </a:lnTo>
                <a:lnTo>
                  <a:pt x="8694645" y="432235"/>
                </a:lnTo>
                <a:lnTo>
                  <a:pt x="8744948" y="433753"/>
                </a:lnTo>
                <a:lnTo>
                  <a:pt x="8795414" y="434764"/>
                </a:lnTo>
                <a:lnTo>
                  <a:pt x="8829059" y="435439"/>
                </a:lnTo>
                <a:lnTo>
                  <a:pt x="8896350" y="436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0" name="SMARTInkShape-Group366"/>
          <p:cNvGrpSpPr/>
          <p:nvPr/>
        </p:nvGrpSpPr>
        <p:grpSpPr>
          <a:xfrm>
            <a:off x="1625053" y="4240371"/>
            <a:ext cx="1582650" cy="526296"/>
            <a:chOff x="1625053" y="4240371"/>
            <a:chExt cx="1582650" cy="526296"/>
          </a:xfrm>
        </p:grpSpPr>
        <p:sp>
          <p:nvSpPr>
            <p:cNvPr id="639" name="SMARTInkShape-1618"/>
            <p:cNvSpPr/>
            <p:nvPr>
              <p:custDataLst>
                <p:tags r:id="rId56"/>
              </p:custDataLst>
            </p:nvPr>
          </p:nvSpPr>
          <p:spPr>
            <a:xfrm>
              <a:off x="1638338" y="4421156"/>
              <a:ext cx="193194" cy="340551"/>
            </a:xfrm>
            <a:custGeom>
              <a:avLst/>
              <a:gdLst/>
              <a:ahLst/>
              <a:cxnLst/>
              <a:rect l="0" t="0" r="0" b="0"/>
              <a:pathLst>
                <a:path w="193194" h="340551">
                  <a:moveTo>
                    <a:pt x="180937" y="27019"/>
                  </a:moveTo>
                  <a:lnTo>
                    <a:pt x="180937" y="27019"/>
                  </a:lnTo>
                  <a:lnTo>
                    <a:pt x="191050" y="27019"/>
                  </a:lnTo>
                  <a:lnTo>
                    <a:pt x="192971" y="24902"/>
                  </a:lnTo>
                  <a:lnTo>
                    <a:pt x="193193" y="21374"/>
                  </a:lnTo>
                  <a:lnTo>
                    <a:pt x="192283" y="16906"/>
                  </a:lnTo>
                  <a:lnTo>
                    <a:pt x="189559" y="13927"/>
                  </a:lnTo>
                  <a:lnTo>
                    <a:pt x="164107" y="3698"/>
                  </a:lnTo>
                  <a:lnTo>
                    <a:pt x="140672" y="0"/>
                  </a:lnTo>
                  <a:lnTo>
                    <a:pt x="113620" y="3961"/>
                  </a:lnTo>
                  <a:lnTo>
                    <a:pt x="67169" y="24019"/>
                  </a:lnTo>
                  <a:lnTo>
                    <a:pt x="49979" y="36243"/>
                  </a:lnTo>
                  <a:lnTo>
                    <a:pt x="32812" y="59338"/>
                  </a:lnTo>
                  <a:lnTo>
                    <a:pt x="25851" y="71721"/>
                  </a:lnTo>
                  <a:lnTo>
                    <a:pt x="19305" y="111069"/>
                  </a:lnTo>
                  <a:lnTo>
                    <a:pt x="10989" y="155092"/>
                  </a:lnTo>
                  <a:lnTo>
                    <a:pt x="2146" y="201851"/>
                  </a:lnTo>
                  <a:lnTo>
                    <a:pt x="249" y="247206"/>
                  </a:lnTo>
                  <a:lnTo>
                    <a:pt x="0" y="290860"/>
                  </a:lnTo>
                  <a:lnTo>
                    <a:pt x="5030" y="316390"/>
                  </a:lnTo>
                  <a:lnTo>
                    <a:pt x="13223" y="332304"/>
                  </a:lnTo>
                  <a:lnTo>
                    <a:pt x="18328" y="335318"/>
                  </a:lnTo>
                  <a:lnTo>
                    <a:pt x="40681" y="339558"/>
                  </a:lnTo>
                  <a:lnTo>
                    <a:pt x="58276" y="340550"/>
                  </a:lnTo>
                  <a:lnTo>
                    <a:pt x="100929" y="327038"/>
                  </a:lnTo>
                  <a:lnTo>
                    <a:pt x="138742" y="309801"/>
                  </a:lnTo>
                  <a:lnTo>
                    <a:pt x="143282" y="305499"/>
                  </a:lnTo>
                  <a:lnTo>
                    <a:pt x="152362" y="28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619"/>
            <p:cNvSpPr/>
            <p:nvPr>
              <p:custDataLst>
                <p:tags r:id="rId57"/>
              </p:custDataLst>
            </p:nvPr>
          </p:nvSpPr>
          <p:spPr>
            <a:xfrm>
              <a:off x="1625053" y="4600575"/>
              <a:ext cx="165648" cy="57151"/>
            </a:xfrm>
            <a:custGeom>
              <a:avLst/>
              <a:gdLst/>
              <a:ahLst/>
              <a:cxnLst/>
              <a:rect l="0" t="0" r="0" b="0"/>
              <a:pathLst>
                <a:path w="165648" h="57151">
                  <a:moveTo>
                    <a:pt x="22772" y="57150"/>
                  </a:moveTo>
                  <a:lnTo>
                    <a:pt x="22772" y="57150"/>
                  </a:lnTo>
                  <a:lnTo>
                    <a:pt x="1314" y="57150"/>
                  </a:lnTo>
                  <a:lnTo>
                    <a:pt x="0" y="56092"/>
                  </a:lnTo>
                  <a:lnTo>
                    <a:pt x="182" y="54328"/>
                  </a:lnTo>
                  <a:lnTo>
                    <a:pt x="1362" y="52094"/>
                  </a:lnTo>
                  <a:lnTo>
                    <a:pt x="26069" y="40903"/>
                  </a:lnTo>
                  <a:lnTo>
                    <a:pt x="70831" y="25352"/>
                  </a:lnTo>
                  <a:lnTo>
                    <a:pt x="110540" y="17058"/>
                  </a:lnTo>
                  <a:lnTo>
                    <a:pt x="1656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620"/>
            <p:cNvSpPr/>
            <p:nvPr>
              <p:custDataLst>
                <p:tags r:id="rId58"/>
              </p:custDataLst>
            </p:nvPr>
          </p:nvSpPr>
          <p:spPr>
            <a:xfrm>
              <a:off x="1881716" y="4376952"/>
              <a:ext cx="204260" cy="389715"/>
            </a:xfrm>
            <a:custGeom>
              <a:avLst/>
              <a:gdLst/>
              <a:ahLst/>
              <a:cxnLst/>
              <a:rect l="0" t="0" r="0" b="0"/>
              <a:pathLst>
                <a:path w="204260" h="389715">
                  <a:moveTo>
                    <a:pt x="204259" y="23598"/>
                  </a:moveTo>
                  <a:lnTo>
                    <a:pt x="204259" y="23598"/>
                  </a:lnTo>
                  <a:lnTo>
                    <a:pt x="204259" y="18541"/>
                  </a:lnTo>
                  <a:lnTo>
                    <a:pt x="195792" y="13237"/>
                  </a:lnTo>
                  <a:lnTo>
                    <a:pt x="175998" y="7123"/>
                  </a:lnTo>
                  <a:lnTo>
                    <a:pt x="164182" y="4634"/>
                  </a:lnTo>
                  <a:lnTo>
                    <a:pt x="155402" y="0"/>
                  </a:lnTo>
                  <a:lnTo>
                    <a:pt x="142328" y="57"/>
                  </a:lnTo>
                  <a:lnTo>
                    <a:pt x="104254" y="6489"/>
                  </a:lnTo>
                  <a:lnTo>
                    <a:pt x="82944" y="19592"/>
                  </a:lnTo>
                  <a:lnTo>
                    <a:pt x="78933" y="20927"/>
                  </a:lnTo>
                  <a:lnTo>
                    <a:pt x="76258" y="23934"/>
                  </a:lnTo>
                  <a:lnTo>
                    <a:pt x="64833" y="56993"/>
                  </a:lnTo>
                  <a:lnTo>
                    <a:pt x="63464" y="84293"/>
                  </a:lnTo>
                  <a:lnTo>
                    <a:pt x="67175" y="122838"/>
                  </a:lnTo>
                  <a:lnTo>
                    <a:pt x="62512" y="157424"/>
                  </a:lnTo>
                  <a:lnTo>
                    <a:pt x="51455" y="204158"/>
                  </a:lnTo>
                  <a:lnTo>
                    <a:pt x="35931" y="251477"/>
                  </a:lnTo>
                  <a:lnTo>
                    <a:pt x="23273" y="294662"/>
                  </a:lnTo>
                  <a:lnTo>
                    <a:pt x="4233" y="340293"/>
                  </a:lnTo>
                  <a:lnTo>
                    <a:pt x="0" y="356968"/>
                  </a:lnTo>
                  <a:lnTo>
                    <a:pt x="1647" y="371434"/>
                  </a:lnTo>
                  <a:lnTo>
                    <a:pt x="4626" y="376139"/>
                  </a:lnTo>
                  <a:lnTo>
                    <a:pt x="8728" y="379275"/>
                  </a:lnTo>
                  <a:lnTo>
                    <a:pt x="30522" y="389365"/>
                  </a:lnTo>
                  <a:lnTo>
                    <a:pt x="45551" y="389714"/>
                  </a:lnTo>
                  <a:lnTo>
                    <a:pt x="92227" y="385914"/>
                  </a:lnTo>
                  <a:lnTo>
                    <a:pt x="119206" y="382834"/>
                  </a:lnTo>
                  <a:lnTo>
                    <a:pt x="156634" y="37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621"/>
            <p:cNvSpPr/>
            <p:nvPr>
              <p:custDataLst>
                <p:tags r:id="rId59"/>
              </p:custDataLst>
            </p:nvPr>
          </p:nvSpPr>
          <p:spPr>
            <a:xfrm>
              <a:off x="2249268" y="4467225"/>
              <a:ext cx="27208" cy="259517"/>
            </a:xfrm>
            <a:custGeom>
              <a:avLst/>
              <a:gdLst/>
              <a:ahLst/>
              <a:cxnLst/>
              <a:rect l="0" t="0" r="0" b="0"/>
              <a:pathLst>
                <a:path w="27208" h="259517">
                  <a:moveTo>
                    <a:pt x="27207" y="0"/>
                  </a:moveTo>
                  <a:lnTo>
                    <a:pt x="27207" y="0"/>
                  </a:lnTo>
                  <a:lnTo>
                    <a:pt x="27207" y="44240"/>
                  </a:lnTo>
                  <a:lnTo>
                    <a:pt x="27207" y="90112"/>
                  </a:lnTo>
                  <a:lnTo>
                    <a:pt x="22151" y="127359"/>
                  </a:lnTo>
                  <a:lnTo>
                    <a:pt x="12019" y="164779"/>
                  </a:lnTo>
                  <a:lnTo>
                    <a:pt x="8920" y="205096"/>
                  </a:lnTo>
                  <a:lnTo>
                    <a:pt x="685" y="251976"/>
                  </a:lnTo>
                  <a:lnTo>
                    <a:pt x="0" y="256884"/>
                  </a:lnTo>
                  <a:lnTo>
                    <a:pt x="603" y="259097"/>
                  </a:lnTo>
                  <a:lnTo>
                    <a:pt x="2062" y="259516"/>
                  </a:lnTo>
                  <a:lnTo>
                    <a:pt x="815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622"/>
            <p:cNvSpPr/>
            <p:nvPr>
              <p:custDataLst>
                <p:tags r:id="rId60"/>
              </p:custDataLst>
            </p:nvPr>
          </p:nvSpPr>
          <p:spPr>
            <a:xfrm>
              <a:off x="2242412" y="4440842"/>
              <a:ext cx="205514" cy="45434"/>
            </a:xfrm>
            <a:custGeom>
              <a:avLst/>
              <a:gdLst/>
              <a:ahLst/>
              <a:cxnLst/>
              <a:rect l="0" t="0" r="0" b="0"/>
              <a:pathLst>
                <a:path w="205514" h="45434">
                  <a:moveTo>
                    <a:pt x="5488" y="45433"/>
                  </a:moveTo>
                  <a:lnTo>
                    <a:pt x="5488" y="45433"/>
                  </a:lnTo>
                  <a:lnTo>
                    <a:pt x="432" y="40376"/>
                  </a:lnTo>
                  <a:lnTo>
                    <a:pt x="0" y="38887"/>
                  </a:lnTo>
                  <a:lnTo>
                    <a:pt x="771" y="37894"/>
                  </a:lnTo>
                  <a:lnTo>
                    <a:pt x="45358" y="15264"/>
                  </a:lnTo>
                  <a:lnTo>
                    <a:pt x="59192" y="10858"/>
                  </a:lnTo>
                  <a:lnTo>
                    <a:pt x="102566" y="5207"/>
                  </a:lnTo>
                  <a:lnTo>
                    <a:pt x="142202" y="0"/>
                  </a:lnTo>
                  <a:lnTo>
                    <a:pt x="205513" y="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623"/>
            <p:cNvSpPr/>
            <p:nvPr>
              <p:custDataLst>
                <p:tags r:id="rId61"/>
              </p:custDataLst>
            </p:nvPr>
          </p:nvSpPr>
          <p:spPr>
            <a:xfrm>
              <a:off x="2267342" y="4562475"/>
              <a:ext cx="113909" cy="46302"/>
            </a:xfrm>
            <a:custGeom>
              <a:avLst/>
              <a:gdLst/>
              <a:ahLst/>
              <a:cxnLst/>
              <a:rect l="0" t="0" r="0" b="0"/>
              <a:pathLst>
                <a:path w="113909" h="46302">
                  <a:moveTo>
                    <a:pt x="9133" y="38100"/>
                  </a:moveTo>
                  <a:lnTo>
                    <a:pt x="9133" y="38100"/>
                  </a:lnTo>
                  <a:lnTo>
                    <a:pt x="932" y="46301"/>
                  </a:lnTo>
                  <a:lnTo>
                    <a:pt x="491" y="45684"/>
                  </a:lnTo>
                  <a:lnTo>
                    <a:pt x="0" y="42176"/>
                  </a:lnTo>
                  <a:lnTo>
                    <a:pt x="8249" y="37089"/>
                  </a:lnTo>
                  <a:lnTo>
                    <a:pt x="48371" y="22092"/>
                  </a:lnTo>
                  <a:lnTo>
                    <a:pt x="95820" y="9709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624"/>
            <p:cNvSpPr/>
            <p:nvPr>
              <p:custDataLst>
                <p:tags r:id="rId62"/>
              </p:custDataLst>
            </p:nvPr>
          </p:nvSpPr>
          <p:spPr>
            <a:xfrm>
              <a:off x="2325667" y="4240371"/>
              <a:ext cx="141309" cy="131605"/>
            </a:xfrm>
            <a:custGeom>
              <a:avLst/>
              <a:gdLst/>
              <a:ahLst/>
              <a:cxnLst/>
              <a:rect l="0" t="0" r="0" b="0"/>
              <a:pathLst>
                <a:path w="141309" h="131605">
                  <a:moveTo>
                    <a:pt x="36533" y="17304"/>
                  </a:moveTo>
                  <a:lnTo>
                    <a:pt x="36533" y="17304"/>
                  </a:lnTo>
                  <a:lnTo>
                    <a:pt x="35475" y="27025"/>
                  </a:lnTo>
                  <a:lnTo>
                    <a:pt x="25774" y="61157"/>
                  </a:lnTo>
                  <a:lnTo>
                    <a:pt x="12104" y="81666"/>
                  </a:lnTo>
                  <a:lnTo>
                    <a:pt x="0" y="109213"/>
                  </a:lnTo>
                  <a:lnTo>
                    <a:pt x="5289" y="96686"/>
                  </a:lnTo>
                  <a:lnTo>
                    <a:pt x="15328" y="55988"/>
                  </a:lnTo>
                  <a:lnTo>
                    <a:pt x="33448" y="18579"/>
                  </a:lnTo>
                  <a:lnTo>
                    <a:pt x="39748" y="12579"/>
                  </a:lnTo>
                  <a:lnTo>
                    <a:pt x="54301" y="4145"/>
                  </a:lnTo>
                  <a:lnTo>
                    <a:pt x="72019" y="0"/>
                  </a:lnTo>
                  <a:lnTo>
                    <a:pt x="84407" y="4674"/>
                  </a:lnTo>
                  <a:lnTo>
                    <a:pt x="95910" y="13807"/>
                  </a:lnTo>
                  <a:lnTo>
                    <a:pt x="120421" y="53193"/>
                  </a:lnTo>
                  <a:lnTo>
                    <a:pt x="136085" y="93067"/>
                  </a:lnTo>
                  <a:lnTo>
                    <a:pt x="141308" y="13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625"/>
            <p:cNvSpPr/>
            <p:nvPr>
              <p:custDataLst>
                <p:tags r:id="rId63"/>
              </p:custDataLst>
            </p:nvPr>
          </p:nvSpPr>
          <p:spPr>
            <a:xfrm>
              <a:off x="2572435" y="4410075"/>
              <a:ext cx="104091" cy="292630"/>
            </a:xfrm>
            <a:custGeom>
              <a:avLst/>
              <a:gdLst/>
              <a:ahLst/>
              <a:cxnLst/>
              <a:rect l="0" t="0" r="0" b="0"/>
              <a:pathLst>
                <a:path w="104091" h="292630">
                  <a:moveTo>
                    <a:pt x="104090" y="0"/>
                  </a:moveTo>
                  <a:lnTo>
                    <a:pt x="104090" y="0"/>
                  </a:lnTo>
                  <a:lnTo>
                    <a:pt x="90832" y="0"/>
                  </a:lnTo>
                  <a:lnTo>
                    <a:pt x="76643" y="10113"/>
                  </a:lnTo>
                  <a:lnTo>
                    <a:pt x="54210" y="33879"/>
                  </a:lnTo>
                  <a:lnTo>
                    <a:pt x="25706" y="81474"/>
                  </a:lnTo>
                  <a:lnTo>
                    <a:pt x="11015" y="118685"/>
                  </a:lnTo>
                  <a:lnTo>
                    <a:pt x="2781" y="157580"/>
                  </a:lnTo>
                  <a:lnTo>
                    <a:pt x="0" y="204223"/>
                  </a:lnTo>
                  <a:lnTo>
                    <a:pt x="5996" y="245540"/>
                  </a:lnTo>
                  <a:lnTo>
                    <a:pt x="7576" y="261176"/>
                  </a:lnTo>
                  <a:lnTo>
                    <a:pt x="16745" y="275181"/>
                  </a:lnTo>
                  <a:lnTo>
                    <a:pt x="34113" y="289321"/>
                  </a:lnTo>
                  <a:lnTo>
                    <a:pt x="43356" y="292629"/>
                  </a:lnTo>
                  <a:lnTo>
                    <a:pt x="8504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626"/>
            <p:cNvSpPr/>
            <p:nvPr>
              <p:custDataLst>
                <p:tags r:id="rId64"/>
              </p:custDataLst>
            </p:nvPr>
          </p:nvSpPr>
          <p:spPr>
            <a:xfrm>
              <a:off x="2718388" y="4468549"/>
              <a:ext cx="157771" cy="151077"/>
            </a:xfrm>
            <a:custGeom>
              <a:avLst/>
              <a:gdLst/>
              <a:ahLst/>
              <a:cxnLst/>
              <a:rect l="0" t="0" r="0" b="0"/>
              <a:pathLst>
                <a:path w="157771" h="151077">
                  <a:moveTo>
                    <a:pt x="148637" y="8201"/>
                  </a:moveTo>
                  <a:lnTo>
                    <a:pt x="148637" y="8201"/>
                  </a:lnTo>
                  <a:lnTo>
                    <a:pt x="156838" y="0"/>
                  </a:lnTo>
                  <a:lnTo>
                    <a:pt x="157770" y="9181"/>
                  </a:lnTo>
                  <a:lnTo>
                    <a:pt x="152989" y="25307"/>
                  </a:lnTo>
                  <a:lnTo>
                    <a:pt x="128488" y="66349"/>
                  </a:lnTo>
                  <a:lnTo>
                    <a:pt x="97692" y="112049"/>
                  </a:lnTo>
                  <a:lnTo>
                    <a:pt x="85073" y="127028"/>
                  </a:lnTo>
                  <a:lnTo>
                    <a:pt x="72409" y="135096"/>
                  </a:lnTo>
                  <a:lnTo>
                    <a:pt x="40683" y="146188"/>
                  </a:lnTo>
                  <a:lnTo>
                    <a:pt x="27985" y="144318"/>
                  </a:lnTo>
                  <a:lnTo>
                    <a:pt x="15286" y="134314"/>
                  </a:lnTo>
                  <a:lnTo>
                    <a:pt x="1881" y="116475"/>
                  </a:lnTo>
                  <a:lnTo>
                    <a:pt x="0" y="112134"/>
                  </a:lnTo>
                  <a:lnTo>
                    <a:pt x="731" y="101665"/>
                  </a:lnTo>
                  <a:lnTo>
                    <a:pt x="2409" y="95912"/>
                  </a:lnTo>
                  <a:lnTo>
                    <a:pt x="5643" y="92074"/>
                  </a:lnTo>
                  <a:lnTo>
                    <a:pt x="14881" y="87810"/>
                  </a:lnTo>
                  <a:lnTo>
                    <a:pt x="37039" y="90468"/>
                  </a:lnTo>
                  <a:lnTo>
                    <a:pt x="79496" y="108548"/>
                  </a:lnTo>
                  <a:lnTo>
                    <a:pt x="93566" y="113125"/>
                  </a:lnTo>
                  <a:lnTo>
                    <a:pt x="139112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627"/>
            <p:cNvSpPr/>
            <p:nvPr>
              <p:custDataLst>
                <p:tags r:id="rId65"/>
              </p:custDataLst>
            </p:nvPr>
          </p:nvSpPr>
          <p:spPr>
            <a:xfrm>
              <a:off x="2924175" y="4403897"/>
              <a:ext cx="75898" cy="282404"/>
            </a:xfrm>
            <a:custGeom>
              <a:avLst/>
              <a:gdLst/>
              <a:ahLst/>
              <a:cxnLst/>
              <a:rect l="0" t="0" r="0" b="0"/>
              <a:pathLst>
                <a:path w="75898" h="282404">
                  <a:moveTo>
                    <a:pt x="9525" y="34753"/>
                  </a:moveTo>
                  <a:lnTo>
                    <a:pt x="9525" y="34753"/>
                  </a:lnTo>
                  <a:lnTo>
                    <a:pt x="16071" y="19543"/>
                  </a:lnTo>
                  <a:lnTo>
                    <a:pt x="17726" y="8238"/>
                  </a:lnTo>
                  <a:lnTo>
                    <a:pt x="20284" y="4377"/>
                  </a:lnTo>
                  <a:lnTo>
                    <a:pt x="24106" y="1802"/>
                  </a:lnTo>
                  <a:lnTo>
                    <a:pt x="28771" y="87"/>
                  </a:lnTo>
                  <a:lnTo>
                    <a:pt x="32938" y="0"/>
                  </a:lnTo>
                  <a:lnTo>
                    <a:pt x="40392" y="2727"/>
                  </a:lnTo>
                  <a:lnTo>
                    <a:pt x="60347" y="27251"/>
                  </a:lnTo>
                  <a:lnTo>
                    <a:pt x="68449" y="40591"/>
                  </a:lnTo>
                  <a:lnTo>
                    <a:pt x="74669" y="80552"/>
                  </a:lnTo>
                  <a:lnTo>
                    <a:pt x="75897" y="125763"/>
                  </a:lnTo>
                  <a:lnTo>
                    <a:pt x="73288" y="164024"/>
                  </a:lnTo>
                  <a:lnTo>
                    <a:pt x="57868" y="210454"/>
                  </a:lnTo>
                  <a:lnTo>
                    <a:pt x="40547" y="247797"/>
                  </a:lnTo>
                  <a:lnTo>
                    <a:pt x="0" y="282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628"/>
            <p:cNvSpPr/>
            <p:nvPr>
              <p:custDataLst>
                <p:tags r:id="rId66"/>
              </p:custDataLst>
            </p:nvPr>
          </p:nvSpPr>
          <p:spPr>
            <a:xfrm>
              <a:off x="3019425" y="4372092"/>
              <a:ext cx="188278" cy="379459"/>
            </a:xfrm>
            <a:custGeom>
              <a:avLst/>
              <a:gdLst/>
              <a:ahLst/>
              <a:cxnLst/>
              <a:rect l="0" t="0" r="0" b="0"/>
              <a:pathLst>
                <a:path w="188278" h="379459">
                  <a:moveTo>
                    <a:pt x="19050" y="9408"/>
                  </a:moveTo>
                  <a:lnTo>
                    <a:pt x="19050" y="9408"/>
                  </a:lnTo>
                  <a:lnTo>
                    <a:pt x="2648" y="9408"/>
                  </a:lnTo>
                  <a:lnTo>
                    <a:pt x="22278" y="2862"/>
                  </a:lnTo>
                  <a:lnTo>
                    <a:pt x="64095" y="275"/>
                  </a:lnTo>
                  <a:lnTo>
                    <a:pt x="104598" y="0"/>
                  </a:lnTo>
                  <a:lnTo>
                    <a:pt x="150484" y="2024"/>
                  </a:lnTo>
                  <a:lnTo>
                    <a:pt x="170598" y="10006"/>
                  </a:lnTo>
                  <a:lnTo>
                    <a:pt x="177232" y="17215"/>
                  </a:lnTo>
                  <a:lnTo>
                    <a:pt x="184603" y="36514"/>
                  </a:lnTo>
                  <a:lnTo>
                    <a:pt x="188277" y="82339"/>
                  </a:lnTo>
                  <a:lnTo>
                    <a:pt x="181492" y="114273"/>
                  </a:lnTo>
                  <a:lnTo>
                    <a:pt x="163595" y="159631"/>
                  </a:lnTo>
                  <a:lnTo>
                    <a:pt x="151758" y="203659"/>
                  </a:lnTo>
                  <a:lnTo>
                    <a:pt x="136192" y="251032"/>
                  </a:lnTo>
                  <a:lnTo>
                    <a:pt x="127365" y="293929"/>
                  </a:lnTo>
                  <a:lnTo>
                    <a:pt x="124524" y="337523"/>
                  </a:lnTo>
                  <a:lnTo>
                    <a:pt x="124292" y="345626"/>
                  </a:lnTo>
                  <a:lnTo>
                    <a:pt x="122019" y="352086"/>
                  </a:lnTo>
                  <a:lnTo>
                    <a:pt x="113850" y="362087"/>
                  </a:lnTo>
                  <a:lnTo>
                    <a:pt x="92294" y="373668"/>
                  </a:lnTo>
                  <a:lnTo>
                    <a:pt x="50020" y="379458"/>
                  </a:lnTo>
                  <a:lnTo>
                    <a:pt x="0" y="371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SMARTInkShape-1629"/>
          <p:cNvSpPr/>
          <p:nvPr>
            <p:custDataLst>
              <p:tags r:id="rId6"/>
            </p:custDataLst>
          </p:nvPr>
        </p:nvSpPr>
        <p:spPr>
          <a:xfrm>
            <a:off x="1310958" y="3267075"/>
            <a:ext cx="717868" cy="76194"/>
          </a:xfrm>
          <a:custGeom>
            <a:avLst/>
            <a:gdLst/>
            <a:ahLst/>
            <a:cxnLst/>
            <a:rect l="0" t="0" r="0" b="0"/>
            <a:pathLst>
              <a:path w="717868" h="76194">
                <a:moveTo>
                  <a:pt x="289242" y="66675"/>
                </a:moveTo>
                <a:lnTo>
                  <a:pt x="289242" y="66675"/>
                </a:lnTo>
                <a:lnTo>
                  <a:pt x="333509" y="59136"/>
                </a:lnTo>
                <a:lnTo>
                  <a:pt x="371150" y="54916"/>
                </a:lnTo>
                <a:lnTo>
                  <a:pt x="417369" y="49065"/>
                </a:lnTo>
                <a:lnTo>
                  <a:pt x="459733" y="42995"/>
                </a:lnTo>
                <a:lnTo>
                  <a:pt x="500742" y="39551"/>
                </a:lnTo>
                <a:lnTo>
                  <a:pt x="547037" y="31840"/>
                </a:lnTo>
                <a:lnTo>
                  <a:pt x="586582" y="28484"/>
                </a:lnTo>
                <a:lnTo>
                  <a:pt x="627567" y="20501"/>
                </a:lnTo>
                <a:lnTo>
                  <a:pt x="628033" y="20017"/>
                </a:lnTo>
                <a:lnTo>
                  <a:pt x="582343" y="14120"/>
                </a:lnTo>
                <a:lnTo>
                  <a:pt x="543539" y="15943"/>
                </a:lnTo>
                <a:lnTo>
                  <a:pt x="500174" y="18130"/>
                </a:lnTo>
                <a:lnTo>
                  <a:pt x="458867" y="18777"/>
                </a:lnTo>
                <a:lnTo>
                  <a:pt x="414761" y="24025"/>
                </a:lnTo>
                <a:lnTo>
                  <a:pt x="381011" y="26553"/>
                </a:lnTo>
                <a:lnTo>
                  <a:pt x="345903" y="28735"/>
                </a:lnTo>
                <a:lnTo>
                  <a:pt x="312661" y="33232"/>
                </a:lnTo>
                <a:lnTo>
                  <a:pt x="280248" y="38758"/>
                </a:lnTo>
                <a:lnTo>
                  <a:pt x="248203" y="44743"/>
                </a:lnTo>
                <a:lnTo>
                  <a:pt x="216322" y="50930"/>
                </a:lnTo>
                <a:lnTo>
                  <a:pt x="184514" y="57208"/>
                </a:lnTo>
                <a:lnTo>
                  <a:pt x="139678" y="63870"/>
                </a:lnTo>
                <a:lnTo>
                  <a:pt x="99582" y="68666"/>
                </a:lnTo>
                <a:lnTo>
                  <a:pt x="58069" y="73968"/>
                </a:lnTo>
                <a:lnTo>
                  <a:pt x="17899" y="75538"/>
                </a:lnTo>
                <a:lnTo>
                  <a:pt x="0" y="76004"/>
                </a:lnTo>
                <a:lnTo>
                  <a:pt x="39995" y="76174"/>
                </a:lnTo>
                <a:lnTo>
                  <a:pt x="76985" y="76193"/>
                </a:lnTo>
                <a:lnTo>
                  <a:pt x="115814" y="75139"/>
                </a:lnTo>
                <a:lnTo>
                  <a:pt x="161421" y="69654"/>
                </a:lnTo>
                <a:lnTo>
                  <a:pt x="196449" y="67999"/>
                </a:lnTo>
                <a:lnTo>
                  <a:pt x="230362" y="64441"/>
                </a:lnTo>
                <a:lnTo>
                  <a:pt x="264131" y="60390"/>
                </a:lnTo>
                <a:lnTo>
                  <a:pt x="300307" y="58590"/>
                </a:lnTo>
                <a:lnTo>
                  <a:pt x="340374" y="54968"/>
                </a:lnTo>
                <a:lnTo>
                  <a:pt x="381817" y="49830"/>
                </a:lnTo>
                <a:lnTo>
                  <a:pt x="421403" y="44019"/>
                </a:lnTo>
                <a:lnTo>
                  <a:pt x="460164" y="37908"/>
                </a:lnTo>
                <a:lnTo>
                  <a:pt x="498557" y="31665"/>
                </a:lnTo>
                <a:lnTo>
                  <a:pt x="536788" y="25362"/>
                </a:lnTo>
                <a:lnTo>
                  <a:pt x="574946" y="19033"/>
                </a:lnTo>
                <a:lnTo>
                  <a:pt x="612013" y="13751"/>
                </a:lnTo>
                <a:lnTo>
                  <a:pt x="646126" y="11404"/>
                </a:lnTo>
                <a:lnTo>
                  <a:pt x="7178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SMARTInkShape-1630"/>
          <p:cNvSpPr/>
          <p:nvPr>
            <p:custDataLst>
              <p:tags r:id="rId7"/>
            </p:custDataLst>
          </p:nvPr>
        </p:nvSpPr>
        <p:spPr>
          <a:xfrm>
            <a:off x="1863167" y="4905375"/>
            <a:ext cx="988467" cy="66281"/>
          </a:xfrm>
          <a:custGeom>
            <a:avLst/>
            <a:gdLst/>
            <a:ahLst/>
            <a:cxnLst/>
            <a:rect l="0" t="0" r="0" b="0"/>
            <a:pathLst>
              <a:path w="988467" h="66281">
                <a:moveTo>
                  <a:pt x="13258" y="38100"/>
                </a:moveTo>
                <a:lnTo>
                  <a:pt x="13258" y="38100"/>
                </a:lnTo>
                <a:lnTo>
                  <a:pt x="0" y="51357"/>
                </a:lnTo>
                <a:lnTo>
                  <a:pt x="187" y="53288"/>
                </a:lnTo>
                <a:lnTo>
                  <a:pt x="2427" y="54575"/>
                </a:lnTo>
                <a:lnTo>
                  <a:pt x="36761" y="56811"/>
                </a:lnTo>
                <a:lnTo>
                  <a:pt x="74667" y="57050"/>
                </a:lnTo>
                <a:lnTo>
                  <a:pt x="119815" y="57130"/>
                </a:lnTo>
                <a:lnTo>
                  <a:pt x="159483" y="57144"/>
                </a:lnTo>
                <a:lnTo>
                  <a:pt x="204751" y="57148"/>
                </a:lnTo>
                <a:lnTo>
                  <a:pt x="237008" y="56091"/>
                </a:lnTo>
                <a:lnTo>
                  <a:pt x="272511" y="52093"/>
                </a:lnTo>
                <a:lnTo>
                  <a:pt x="312279" y="49611"/>
                </a:lnTo>
                <a:lnTo>
                  <a:pt x="355706" y="48508"/>
                </a:lnTo>
                <a:lnTo>
                  <a:pt x="403229" y="48017"/>
                </a:lnTo>
                <a:lnTo>
                  <a:pt x="427755" y="46828"/>
                </a:lnTo>
                <a:lnTo>
                  <a:pt x="452573" y="44976"/>
                </a:lnTo>
                <a:lnTo>
                  <a:pt x="477585" y="42685"/>
                </a:lnTo>
                <a:lnTo>
                  <a:pt x="502726" y="41156"/>
                </a:lnTo>
                <a:lnTo>
                  <a:pt x="527953" y="40137"/>
                </a:lnTo>
                <a:lnTo>
                  <a:pt x="553238" y="39458"/>
                </a:lnTo>
                <a:lnTo>
                  <a:pt x="577503" y="39007"/>
                </a:lnTo>
                <a:lnTo>
                  <a:pt x="624220" y="38503"/>
                </a:lnTo>
                <a:lnTo>
                  <a:pt x="669677" y="38279"/>
                </a:lnTo>
                <a:lnTo>
                  <a:pt x="714575" y="38179"/>
                </a:lnTo>
                <a:lnTo>
                  <a:pt x="759224" y="38135"/>
                </a:lnTo>
                <a:lnTo>
                  <a:pt x="798118" y="38117"/>
                </a:lnTo>
                <a:lnTo>
                  <a:pt x="833043" y="38108"/>
                </a:lnTo>
                <a:lnTo>
                  <a:pt x="866204" y="38103"/>
                </a:lnTo>
                <a:lnTo>
                  <a:pt x="909567" y="43157"/>
                </a:lnTo>
                <a:lnTo>
                  <a:pt x="954541" y="46742"/>
                </a:lnTo>
                <a:lnTo>
                  <a:pt x="988466" y="47509"/>
                </a:lnTo>
                <a:lnTo>
                  <a:pt x="947399" y="47608"/>
                </a:lnTo>
                <a:lnTo>
                  <a:pt x="912693" y="44798"/>
                </a:lnTo>
                <a:lnTo>
                  <a:pt x="868896" y="40083"/>
                </a:lnTo>
                <a:lnTo>
                  <a:pt x="822405" y="38688"/>
                </a:lnTo>
                <a:lnTo>
                  <a:pt x="788804" y="38362"/>
                </a:lnTo>
                <a:lnTo>
                  <a:pt x="749176" y="38216"/>
                </a:lnTo>
                <a:lnTo>
                  <a:pt x="709691" y="38152"/>
                </a:lnTo>
                <a:lnTo>
                  <a:pt x="669917" y="39181"/>
                </a:lnTo>
                <a:lnTo>
                  <a:pt x="627546" y="43166"/>
                </a:lnTo>
                <a:lnTo>
                  <a:pt x="584019" y="45644"/>
                </a:lnTo>
                <a:lnTo>
                  <a:pt x="539980" y="46743"/>
                </a:lnTo>
                <a:lnTo>
                  <a:pt x="495712" y="47234"/>
                </a:lnTo>
                <a:lnTo>
                  <a:pt x="454165" y="50274"/>
                </a:lnTo>
                <a:lnTo>
                  <a:pt x="414534" y="54094"/>
                </a:lnTo>
                <a:lnTo>
                  <a:pt x="375753" y="55792"/>
                </a:lnTo>
                <a:lnTo>
                  <a:pt x="340172" y="56547"/>
                </a:lnTo>
                <a:lnTo>
                  <a:pt x="306720" y="56882"/>
                </a:lnTo>
                <a:lnTo>
                  <a:pt x="260253" y="58129"/>
                </a:lnTo>
                <a:lnTo>
                  <a:pt x="215035" y="64674"/>
                </a:lnTo>
                <a:lnTo>
                  <a:pt x="190699" y="66280"/>
                </a:lnTo>
                <a:lnTo>
                  <a:pt x="230459" y="60051"/>
                </a:lnTo>
                <a:lnTo>
                  <a:pt x="274934" y="58010"/>
                </a:lnTo>
                <a:lnTo>
                  <a:pt x="321626" y="56346"/>
                </a:lnTo>
                <a:lnTo>
                  <a:pt x="353158" y="52207"/>
                </a:lnTo>
                <a:lnTo>
                  <a:pt x="390455" y="49662"/>
                </a:lnTo>
                <a:lnTo>
                  <a:pt x="430668" y="48529"/>
                </a:lnTo>
                <a:lnTo>
                  <a:pt x="469707" y="48027"/>
                </a:lnTo>
                <a:lnTo>
                  <a:pt x="511046" y="44982"/>
                </a:lnTo>
                <a:lnTo>
                  <a:pt x="553056" y="40100"/>
                </a:lnTo>
                <a:lnTo>
                  <a:pt x="592893" y="34403"/>
                </a:lnTo>
                <a:lnTo>
                  <a:pt x="634588" y="31165"/>
                </a:lnTo>
                <a:lnTo>
                  <a:pt x="676755" y="28668"/>
                </a:lnTo>
                <a:lnTo>
                  <a:pt x="716662" y="24031"/>
                </a:lnTo>
                <a:lnTo>
                  <a:pt x="752743" y="21263"/>
                </a:lnTo>
                <a:lnTo>
                  <a:pt x="786418" y="18976"/>
                </a:lnTo>
                <a:lnTo>
                  <a:pt x="819024" y="14431"/>
                </a:lnTo>
                <a:lnTo>
                  <a:pt x="862074" y="5922"/>
                </a:lnTo>
                <a:lnTo>
                  <a:pt x="8895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5" name="SMARTInkShape-Group369"/>
          <p:cNvGrpSpPr/>
          <p:nvPr/>
        </p:nvGrpSpPr>
        <p:grpSpPr>
          <a:xfrm>
            <a:off x="4377768" y="4231434"/>
            <a:ext cx="2211666" cy="728967"/>
            <a:chOff x="4377768" y="4231434"/>
            <a:chExt cx="2211666" cy="728967"/>
          </a:xfrm>
        </p:grpSpPr>
        <p:sp>
          <p:nvSpPr>
            <p:cNvPr id="653" name="SMARTInkShape-1631"/>
            <p:cNvSpPr/>
            <p:nvPr>
              <p:custDataLst>
                <p:tags r:id="rId44"/>
              </p:custDataLst>
            </p:nvPr>
          </p:nvSpPr>
          <p:spPr>
            <a:xfrm>
              <a:off x="5105400" y="4583793"/>
              <a:ext cx="151875" cy="197758"/>
            </a:xfrm>
            <a:custGeom>
              <a:avLst/>
              <a:gdLst/>
              <a:ahLst/>
              <a:cxnLst/>
              <a:rect l="0" t="0" r="0" b="0"/>
              <a:pathLst>
                <a:path w="151875" h="197758">
                  <a:moveTo>
                    <a:pt x="0" y="45357"/>
                  </a:moveTo>
                  <a:lnTo>
                    <a:pt x="0" y="45357"/>
                  </a:lnTo>
                  <a:lnTo>
                    <a:pt x="8201" y="45357"/>
                  </a:lnTo>
                  <a:lnTo>
                    <a:pt x="8642" y="44299"/>
                  </a:lnTo>
                  <a:lnTo>
                    <a:pt x="9515" y="35948"/>
                  </a:lnTo>
                  <a:lnTo>
                    <a:pt x="14578" y="40923"/>
                  </a:lnTo>
                  <a:lnTo>
                    <a:pt x="17725" y="59212"/>
                  </a:lnTo>
                  <a:lnTo>
                    <a:pt x="18875" y="104972"/>
                  </a:lnTo>
                  <a:lnTo>
                    <a:pt x="16213" y="151185"/>
                  </a:lnTo>
                  <a:lnTo>
                    <a:pt x="10846" y="178327"/>
                  </a:lnTo>
                  <a:lnTo>
                    <a:pt x="9347" y="180570"/>
                  </a:lnTo>
                  <a:lnTo>
                    <a:pt x="7291" y="181008"/>
                  </a:lnTo>
                  <a:lnTo>
                    <a:pt x="4860" y="180241"/>
                  </a:lnTo>
                  <a:lnTo>
                    <a:pt x="1440" y="153879"/>
                  </a:lnTo>
                  <a:lnTo>
                    <a:pt x="427" y="112554"/>
                  </a:lnTo>
                  <a:lnTo>
                    <a:pt x="10240" y="71853"/>
                  </a:lnTo>
                  <a:lnTo>
                    <a:pt x="38007" y="29894"/>
                  </a:lnTo>
                  <a:lnTo>
                    <a:pt x="53124" y="13376"/>
                  </a:lnTo>
                  <a:lnTo>
                    <a:pt x="64534" y="5391"/>
                  </a:lnTo>
                  <a:lnTo>
                    <a:pt x="92970" y="0"/>
                  </a:lnTo>
                  <a:lnTo>
                    <a:pt x="110464" y="4385"/>
                  </a:lnTo>
                  <a:lnTo>
                    <a:pt x="118093" y="8517"/>
                  </a:lnTo>
                  <a:lnTo>
                    <a:pt x="138942" y="34559"/>
                  </a:lnTo>
                  <a:lnTo>
                    <a:pt x="148413" y="69086"/>
                  </a:lnTo>
                  <a:lnTo>
                    <a:pt x="151874" y="116202"/>
                  </a:lnTo>
                  <a:lnTo>
                    <a:pt x="149422" y="148546"/>
                  </a:lnTo>
                  <a:lnTo>
                    <a:pt x="141993" y="172593"/>
                  </a:lnTo>
                  <a:lnTo>
                    <a:pt x="135910" y="186420"/>
                  </a:lnTo>
                  <a:lnTo>
                    <a:pt x="133350" y="19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632"/>
            <p:cNvSpPr/>
            <p:nvPr>
              <p:custDataLst>
                <p:tags r:id="rId45"/>
              </p:custDataLst>
            </p:nvPr>
          </p:nvSpPr>
          <p:spPr>
            <a:xfrm>
              <a:off x="5457825" y="4495800"/>
              <a:ext cx="19031" cy="258527"/>
            </a:xfrm>
            <a:custGeom>
              <a:avLst/>
              <a:gdLst/>
              <a:ahLst/>
              <a:cxnLst/>
              <a:rect l="0" t="0" r="0" b="0"/>
              <a:pathLst>
                <a:path w="19031" h="258527">
                  <a:moveTo>
                    <a:pt x="0" y="0"/>
                  </a:moveTo>
                  <a:lnTo>
                    <a:pt x="0" y="0"/>
                  </a:lnTo>
                  <a:lnTo>
                    <a:pt x="13092" y="14151"/>
                  </a:lnTo>
                  <a:lnTo>
                    <a:pt x="16402" y="21459"/>
                  </a:lnTo>
                  <a:lnTo>
                    <a:pt x="18701" y="64366"/>
                  </a:lnTo>
                  <a:lnTo>
                    <a:pt x="18947" y="106913"/>
                  </a:lnTo>
                  <a:lnTo>
                    <a:pt x="19030" y="153527"/>
                  </a:lnTo>
                  <a:lnTo>
                    <a:pt x="17988" y="197269"/>
                  </a:lnTo>
                  <a:lnTo>
                    <a:pt x="10408" y="242783"/>
                  </a:lnTo>
                  <a:lnTo>
                    <a:pt x="9700" y="258526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633"/>
            <p:cNvSpPr/>
            <p:nvPr>
              <p:custDataLst>
                <p:tags r:id="rId46"/>
              </p:custDataLst>
            </p:nvPr>
          </p:nvSpPr>
          <p:spPr>
            <a:xfrm>
              <a:off x="5443244" y="4471721"/>
              <a:ext cx="195557" cy="90755"/>
            </a:xfrm>
            <a:custGeom>
              <a:avLst/>
              <a:gdLst/>
              <a:ahLst/>
              <a:cxnLst/>
              <a:rect l="0" t="0" r="0" b="0"/>
              <a:pathLst>
                <a:path w="195557" h="90755">
                  <a:moveTo>
                    <a:pt x="5056" y="90754"/>
                  </a:moveTo>
                  <a:lnTo>
                    <a:pt x="5056" y="90754"/>
                  </a:lnTo>
                  <a:lnTo>
                    <a:pt x="0" y="75584"/>
                  </a:lnTo>
                  <a:lnTo>
                    <a:pt x="340" y="62493"/>
                  </a:lnTo>
                  <a:lnTo>
                    <a:pt x="4018" y="50677"/>
                  </a:lnTo>
                  <a:lnTo>
                    <a:pt x="9181" y="41897"/>
                  </a:lnTo>
                  <a:lnTo>
                    <a:pt x="28150" y="25947"/>
                  </a:lnTo>
                  <a:lnTo>
                    <a:pt x="58936" y="12873"/>
                  </a:lnTo>
                  <a:lnTo>
                    <a:pt x="105148" y="5520"/>
                  </a:lnTo>
                  <a:lnTo>
                    <a:pt x="131844" y="0"/>
                  </a:lnTo>
                  <a:lnTo>
                    <a:pt x="195556" y="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634"/>
            <p:cNvSpPr/>
            <p:nvPr>
              <p:custDataLst>
                <p:tags r:id="rId47"/>
              </p:custDataLst>
            </p:nvPr>
          </p:nvSpPr>
          <p:spPr>
            <a:xfrm>
              <a:off x="5469851" y="4581525"/>
              <a:ext cx="140375" cy="36385"/>
            </a:xfrm>
            <a:custGeom>
              <a:avLst/>
              <a:gdLst/>
              <a:ahLst/>
              <a:cxnLst/>
              <a:rect l="0" t="0" r="0" b="0"/>
              <a:pathLst>
                <a:path w="140375" h="36385">
                  <a:moveTo>
                    <a:pt x="35599" y="19050"/>
                  </a:moveTo>
                  <a:lnTo>
                    <a:pt x="35599" y="19050"/>
                  </a:lnTo>
                  <a:lnTo>
                    <a:pt x="10160" y="29411"/>
                  </a:lnTo>
                  <a:lnTo>
                    <a:pt x="0" y="36384"/>
                  </a:lnTo>
                  <a:lnTo>
                    <a:pt x="226" y="35897"/>
                  </a:lnTo>
                  <a:lnTo>
                    <a:pt x="3296" y="32536"/>
                  </a:lnTo>
                  <a:lnTo>
                    <a:pt x="43251" y="22811"/>
                  </a:lnTo>
                  <a:lnTo>
                    <a:pt x="90184" y="16971"/>
                  </a:lnTo>
                  <a:lnTo>
                    <a:pt x="140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635"/>
            <p:cNvSpPr/>
            <p:nvPr>
              <p:custDataLst>
                <p:tags r:id="rId48"/>
              </p:custDataLst>
            </p:nvPr>
          </p:nvSpPr>
          <p:spPr>
            <a:xfrm>
              <a:off x="5505877" y="4231434"/>
              <a:ext cx="132924" cy="150067"/>
            </a:xfrm>
            <a:custGeom>
              <a:avLst/>
              <a:gdLst/>
              <a:ahLst/>
              <a:cxnLst/>
              <a:rect l="0" t="0" r="0" b="0"/>
              <a:pathLst>
                <a:path w="132924" h="150067">
                  <a:moveTo>
                    <a:pt x="18623" y="54816"/>
                  </a:moveTo>
                  <a:lnTo>
                    <a:pt x="18623" y="54816"/>
                  </a:lnTo>
                  <a:lnTo>
                    <a:pt x="13567" y="59872"/>
                  </a:lnTo>
                  <a:lnTo>
                    <a:pt x="11084" y="67999"/>
                  </a:lnTo>
                  <a:lnTo>
                    <a:pt x="533" y="114205"/>
                  </a:lnTo>
                  <a:lnTo>
                    <a:pt x="213" y="114517"/>
                  </a:lnTo>
                  <a:lnTo>
                    <a:pt x="0" y="113667"/>
                  </a:lnTo>
                  <a:lnTo>
                    <a:pt x="12867" y="72343"/>
                  </a:lnTo>
                  <a:lnTo>
                    <a:pt x="37687" y="29895"/>
                  </a:lnTo>
                  <a:lnTo>
                    <a:pt x="58855" y="5542"/>
                  </a:lnTo>
                  <a:lnTo>
                    <a:pt x="65784" y="1167"/>
                  </a:lnTo>
                  <a:lnTo>
                    <a:pt x="69114" y="0"/>
                  </a:lnTo>
                  <a:lnTo>
                    <a:pt x="73451" y="1338"/>
                  </a:lnTo>
                  <a:lnTo>
                    <a:pt x="83913" y="8470"/>
                  </a:lnTo>
                  <a:lnTo>
                    <a:pt x="101703" y="34499"/>
                  </a:lnTo>
                  <a:lnTo>
                    <a:pt x="119074" y="80162"/>
                  </a:lnTo>
                  <a:lnTo>
                    <a:pt x="130890" y="125534"/>
                  </a:lnTo>
                  <a:lnTo>
                    <a:pt x="132923" y="15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636"/>
            <p:cNvSpPr/>
            <p:nvPr>
              <p:custDataLst>
                <p:tags r:id="rId49"/>
              </p:custDataLst>
            </p:nvPr>
          </p:nvSpPr>
          <p:spPr>
            <a:xfrm>
              <a:off x="5832142" y="4457700"/>
              <a:ext cx="101934" cy="304801"/>
            </a:xfrm>
            <a:custGeom>
              <a:avLst/>
              <a:gdLst/>
              <a:ahLst/>
              <a:cxnLst/>
              <a:rect l="0" t="0" r="0" b="0"/>
              <a:pathLst>
                <a:path w="101934" h="304801">
                  <a:moveTo>
                    <a:pt x="101933" y="0"/>
                  </a:moveTo>
                  <a:lnTo>
                    <a:pt x="101933" y="0"/>
                  </a:lnTo>
                  <a:lnTo>
                    <a:pt x="91820" y="5057"/>
                  </a:lnTo>
                  <a:lnTo>
                    <a:pt x="84033" y="13183"/>
                  </a:lnTo>
                  <a:lnTo>
                    <a:pt x="53573" y="60202"/>
                  </a:lnTo>
                  <a:lnTo>
                    <a:pt x="42340" y="72265"/>
                  </a:lnTo>
                  <a:lnTo>
                    <a:pt x="19726" y="117770"/>
                  </a:lnTo>
                  <a:lnTo>
                    <a:pt x="6750" y="158730"/>
                  </a:lnTo>
                  <a:lnTo>
                    <a:pt x="0" y="201900"/>
                  </a:lnTo>
                  <a:lnTo>
                    <a:pt x="538" y="230493"/>
                  </a:lnTo>
                  <a:lnTo>
                    <a:pt x="15308" y="271895"/>
                  </a:lnTo>
                  <a:lnTo>
                    <a:pt x="18783" y="279688"/>
                  </a:lnTo>
                  <a:lnTo>
                    <a:pt x="38843" y="300769"/>
                  </a:lnTo>
                  <a:lnTo>
                    <a:pt x="10193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637"/>
            <p:cNvSpPr/>
            <p:nvPr>
              <p:custDataLst>
                <p:tags r:id="rId50"/>
              </p:custDataLst>
            </p:nvPr>
          </p:nvSpPr>
          <p:spPr>
            <a:xfrm>
              <a:off x="5975003" y="4535616"/>
              <a:ext cx="168623" cy="173381"/>
            </a:xfrm>
            <a:custGeom>
              <a:avLst/>
              <a:gdLst/>
              <a:ahLst/>
              <a:cxnLst/>
              <a:rect l="0" t="0" r="0" b="0"/>
              <a:pathLst>
                <a:path w="168623" h="173381">
                  <a:moveTo>
                    <a:pt x="149572" y="17334"/>
                  </a:moveTo>
                  <a:lnTo>
                    <a:pt x="149572" y="17334"/>
                  </a:lnTo>
                  <a:lnTo>
                    <a:pt x="159685" y="12278"/>
                  </a:lnTo>
                  <a:lnTo>
                    <a:pt x="162664" y="9730"/>
                  </a:lnTo>
                  <a:lnTo>
                    <a:pt x="167837" y="0"/>
                  </a:lnTo>
                  <a:lnTo>
                    <a:pt x="146212" y="46254"/>
                  </a:lnTo>
                  <a:lnTo>
                    <a:pt x="126056" y="84038"/>
                  </a:lnTo>
                  <a:lnTo>
                    <a:pt x="100485" y="129586"/>
                  </a:lnTo>
                  <a:lnTo>
                    <a:pt x="78806" y="153023"/>
                  </a:lnTo>
                  <a:lnTo>
                    <a:pt x="47851" y="172380"/>
                  </a:lnTo>
                  <a:lnTo>
                    <a:pt x="32396" y="173380"/>
                  </a:lnTo>
                  <a:lnTo>
                    <a:pt x="23830" y="172165"/>
                  </a:lnTo>
                  <a:lnTo>
                    <a:pt x="11489" y="165170"/>
                  </a:lnTo>
                  <a:lnTo>
                    <a:pt x="6716" y="160341"/>
                  </a:lnTo>
                  <a:lnTo>
                    <a:pt x="1414" y="143687"/>
                  </a:lnTo>
                  <a:lnTo>
                    <a:pt x="0" y="133319"/>
                  </a:lnTo>
                  <a:lnTo>
                    <a:pt x="4074" y="113333"/>
                  </a:lnTo>
                  <a:lnTo>
                    <a:pt x="11881" y="97041"/>
                  </a:lnTo>
                  <a:lnTo>
                    <a:pt x="18879" y="89801"/>
                  </a:lnTo>
                  <a:lnTo>
                    <a:pt x="24343" y="88928"/>
                  </a:lnTo>
                  <a:lnTo>
                    <a:pt x="59861" y="92719"/>
                  </a:lnTo>
                  <a:lnTo>
                    <a:pt x="106903" y="114921"/>
                  </a:lnTo>
                  <a:lnTo>
                    <a:pt x="151607" y="152065"/>
                  </a:lnTo>
                  <a:lnTo>
                    <a:pt x="168622" y="16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638"/>
            <p:cNvSpPr/>
            <p:nvPr>
              <p:custDataLst>
                <p:tags r:id="rId51"/>
              </p:custDataLst>
            </p:nvPr>
          </p:nvSpPr>
          <p:spPr>
            <a:xfrm>
              <a:off x="6229350" y="4512120"/>
              <a:ext cx="73805" cy="240856"/>
            </a:xfrm>
            <a:custGeom>
              <a:avLst/>
              <a:gdLst/>
              <a:ahLst/>
              <a:cxnLst/>
              <a:rect l="0" t="0" r="0" b="0"/>
              <a:pathLst>
                <a:path w="73805" h="240856">
                  <a:moveTo>
                    <a:pt x="0" y="12255"/>
                  </a:moveTo>
                  <a:lnTo>
                    <a:pt x="0" y="12255"/>
                  </a:lnTo>
                  <a:lnTo>
                    <a:pt x="5056" y="2142"/>
                  </a:lnTo>
                  <a:lnTo>
                    <a:pt x="8662" y="220"/>
                  </a:lnTo>
                  <a:lnTo>
                    <a:pt x="13183" y="0"/>
                  </a:lnTo>
                  <a:lnTo>
                    <a:pt x="18314" y="909"/>
                  </a:lnTo>
                  <a:lnTo>
                    <a:pt x="22794" y="3633"/>
                  </a:lnTo>
                  <a:lnTo>
                    <a:pt x="45988" y="34142"/>
                  </a:lnTo>
                  <a:lnTo>
                    <a:pt x="62549" y="71024"/>
                  </a:lnTo>
                  <a:lnTo>
                    <a:pt x="73190" y="112333"/>
                  </a:lnTo>
                  <a:lnTo>
                    <a:pt x="73804" y="129759"/>
                  </a:lnTo>
                  <a:lnTo>
                    <a:pt x="67140" y="163370"/>
                  </a:lnTo>
                  <a:lnTo>
                    <a:pt x="52231" y="196965"/>
                  </a:lnTo>
                  <a:lnTo>
                    <a:pt x="19050" y="240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639"/>
            <p:cNvSpPr/>
            <p:nvPr>
              <p:custDataLst>
                <p:tags r:id="rId52"/>
              </p:custDataLst>
            </p:nvPr>
          </p:nvSpPr>
          <p:spPr>
            <a:xfrm>
              <a:off x="6401585" y="4362615"/>
              <a:ext cx="187849" cy="523711"/>
            </a:xfrm>
            <a:custGeom>
              <a:avLst/>
              <a:gdLst/>
              <a:ahLst/>
              <a:cxnLst/>
              <a:rect l="0" t="0" r="0" b="0"/>
              <a:pathLst>
                <a:path w="187849" h="523711">
                  <a:moveTo>
                    <a:pt x="18265" y="76035"/>
                  </a:moveTo>
                  <a:lnTo>
                    <a:pt x="18265" y="76035"/>
                  </a:lnTo>
                  <a:lnTo>
                    <a:pt x="8152" y="70978"/>
                  </a:lnTo>
                  <a:lnTo>
                    <a:pt x="5173" y="67373"/>
                  </a:lnTo>
                  <a:lnTo>
                    <a:pt x="980" y="53241"/>
                  </a:lnTo>
                  <a:lnTo>
                    <a:pt x="0" y="45443"/>
                  </a:lnTo>
                  <a:lnTo>
                    <a:pt x="2387" y="38450"/>
                  </a:lnTo>
                  <a:lnTo>
                    <a:pt x="4503" y="35104"/>
                  </a:lnTo>
                  <a:lnTo>
                    <a:pt x="17597" y="25337"/>
                  </a:lnTo>
                  <a:lnTo>
                    <a:pt x="57531" y="9374"/>
                  </a:lnTo>
                  <a:lnTo>
                    <a:pt x="89639" y="1719"/>
                  </a:lnTo>
                  <a:lnTo>
                    <a:pt x="134301" y="0"/>
                  </a:lnTo>
                  <a:lnTo>
                    <a:pt x="146742" y="2731"/>
                  </a:lnTo>
                  <a:lnTo>
                    <a:pt x="151541" y="4941"/>
                  </a:lnTo>
                  <a:lnTo>
                    <a:pt x="159697" y="13040"/>
                  </a:lnTo>
                  <a:lnTo>
                    <a:pt x="163353" y="18164"/>
                  </a:lnTo>
                  <a:lnTo>
                    <a:pt x="168498" y="50656"/>
                  </a:lnTo>
                  <a:lnTo>
                    <a:pt x="164967" y="88741"/>
                  </a:lnTo>
                  <a:lnTo>
                    <a:pt x="157218" y="131894"/>
                  </a:lnTo>
                  <a:lnTo>
                    <a:pt x="153275" y="168080"/>
                  </a:lnTo>
                  <a:lnTo>
                    <a:pt x="152107" y="214079"/>
                  </a:lnTo>
                  <a:lnTo>
                    <a:pt x="151713" y="257154"/>
                  </a:lnTo>
                  <a:lnTo>
                    <a:pt x="154457" y="297961"/>
                  </a:lnTo>
                  <a:lnTo>
                    <a:pt x="161983" y="336877"/>
                  </a:lnTo>
                  <a:lnTo>
                    <a:pt x="170915" y="376277"/>
                  </a:lnTo>
                  <a:lnTo>
                    <a:pt x="183415" y="423091"/>
                  </a:lnTo>
                  <a:lnTo>
                    <a:pt x="187848" y="455444"/>
                  </a:lnTo>
                  <a:lnTo>
                    <a:pt x="184105" y="485139"/>
                  </a:lnTo>
                  <a:lnTo>
                    <a:pt x="176293" y="503933"/>
                  </a:lnTo>
                  <a:lnTo>
                    <a:pt x="170184" y="507350"/>
                  </a:lnTo>
                  <a:lnTo>
                    <a:pt x="129961" y="512835"/>
                  </a:lnTo>
                  <a:lnTo>
                    <a:pt x="91363" y="513918"/>
                  </a:lnTo>
                  <a:lnTo>
                    <a:pt x="50265" y="520678"/>
                  </a:lnTo>
                  <a:lnTo>
                    <a:pt x="18265" y="523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640"/>
            <p:cNvSpPr/>
            <p:nvPr>
              <p:custDataLst>
                <p:tags r:id="rId53"/>
              </p:custDataLst>
            </p:nvPr>
          </p:nvSpPr>
          <p:spPr>
            <a:xfrm>
              <a:off x="4848818" y="4421467"/>
              <a:ext cx="237533" cy="538934"/>
            </a:xfrm>
            <a:custGeom>
              <a:avLst/>
              <a:gdLst/>
              <a:ahLst/>
              <a:cxnLst/>
              <a:rect l="0" t="0" r="0" b="0"/>
              <a:pathLst>
                <a:path w="237533" h="538934">
                  <a:moveTo>
                    <a:pt x="237532" y="36233"/>
                  </a:moveTo>
                  <a:lnTo>
                    <a:pt x="237532" y="36233"/>
                  </a:lnTo>
                  <a:lnTo>
                    <a:pt x="232476" y="36233"/>
                  </a:lnTo>
                  <a:lnTo>
                    <a:pt x="232044" y="35175"/>
                  </a:lnTo>
                  <a:lnTo>
                    <a:pt x="234388" y="31176"/>
                  </a:lnTo>
                  <a:lnTo>
                    <a:pt x="234377" y="28629"/>
                  </a:lnTo>
                  <a:lnTo>
                    <a:pt x="225652" y="7585"/>
                  </a:lnTo>
                  <a:lnTo>
                    <a:pt x="223261" y="4435"/>
                  </a:lnTo>
                  <a:lnTo>
                    <a:pt x="214962" y="933"/>
                  </a:lnTo>
                  <a:lnTo>
                    <a:pt x="209785" y="0"/>
                  </a:lnTo>
                  <a:lnTo>
                    <a:pt x="198389" y="1785"/>
                  </a:lnTo>
                  <a:lnTo>
                    <a:pt x="158657" y="11554"/>
                  </a:lnTo>
                  <a:lnTo>
                    <a:pt x="116118" y="23674"/>
                  </a:lnTo>
                  <a:lnTo>
                    <a:pt x="93137" y="34159"/>
                  </a:lnTo>
                  <a:lnTo>
                    <a:pt x="73981" y="50200"/>
                  </a:lnTo>
                  <a:lnTo>
                    <a:pt x="61132" y="69417"/>
                  </a:lnTo>
                  <a:lnTo>
                    <a:pt x="40805" y="116875"/>
                  </a:lnTo>
                  <a:lnTo>
                    <a:pt x="28006" y="158740"/>
                  </a:lnTo>
                  <a:lnTo>
                    <a:pt x="21287" y="191065"/>
                  </a:lnTo>
                  <a:lnTo>
                    <a:pt x="13959" y="234857"/>
                  </a:lnTo>
                  <a:lnTo>
                    <a:pt x="9925" y="276198"/>
                  </a:lnTo>
                  <a:lnTo>
                    <a:pt x="9226" y="315943"/>
                  </a:lnTo>
                  <a:lnTo>
                    <a:pt x="7961" y="350885"/>
                  </a:lnTo>
                  <a:lnTo>
                    <a:pt x="2412" y="392753"/>
                  </a:lnTo>
                  <a:lnTo>
                    <a:pt x="0" y="439718"/>
                  </a:lnTo>
                  <a:lnTo>
                    <a:pt x="4580" y="480118"/>
                  </a:lnTo>
                  <a:lnTo>
                    <a:pt x="12699" y="506305"/>
                  </a:lnTo>
                  <a:lnTo>
                    <a:pt x="21542" y="517851"/>
                  </a:lnTo>
                  <a:lnTo>
                    <a:pt x="33587" y="526510"/>
                  </a:lnTo>
                  <a:lnTo>
                    <a:pt x="61545" y="537871"/>
                  </a:lnTo>
                  <a:lnTo>
                    <a:pt x="66232" y="538933"/>
                  </a:lnTo>
                  <a:lnTo>
                    <a:pt x="96568" y="533034"/>
                  </a:lnTo>
                  <a:lnTo>
                    <a:pt x="132757" y="52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641"/>
            <p:cNvSpPr/>
            <p:nvPr>
              <p:custDataLst>
                <p:tags r:id="rId54"/>
              </p:custDataLst>
            </p:nvPr>
          </p:nvSpPr>
          <p:spPr>
            <a:xfrm>
              <a:off x="4391201" y="4515242"/>
              <a:ext cx="250205" cy="416114"/>
            </a:xfrm>
            <a:custGeom>
              <a:avLst/>
              <a:gdLst/>
              <a:ahLst/>
              <a:cxnLst/>
              <a:rect l="0" t="0" r="0" b="0"/>
              <a:pathLst>
                <a:path w="250205" h="416114">
                  <a:moveTo>
                    <a:pt x="237949" y="9133"/>
                  </a:moveTo>
                  <a:lnTo>
                    <a:pt x="237949" y="9133"/>
                  </a:lnTo>
                  <a:lnTo>
                    <a:pt x="249984" y="2588"/>
                  </a:lnTo>
                  <a:lnTo>
                    <a:pt x="250204" y="1594"/>
                  </a:lnTo>
                  <a:lnTo>
                    <a:pt x="249295" y="932"/>
                  </a:lnTo>
                  <a:lnTo>
                    <a:pt x="237901" y="0"/>
                  </a:lnTo>
                  <a:lnTo>
                    <a:pt x="198589" y="10021"/>
                  </a:lnTo>
                  <a:lnTo>
                    <a:pt x="158604" y="25125"/>
                  </a:lnTo>
                  <a:lnTo>
                    <a:pt x="128672" y="37731"/>
                  </a:lnTo>
                  <a:lnTo>
                    <a:pt x="87140" y="67121"/>
                  </a:lnTo>
                  <a:lnTo>
                    <a:pt x="49393" y="107637"/>
                  </a:lnTo>
                  <a:lnTo>
                    <a:pt x="29073" y="152437"/>
                  </a:lnTo>
                  <a:lnTo>
                    <a:pt x="13671" y="193143"/>
                  </a:lnTo>
                  <a:lnTo>
                    <a:pt x="10203" y="231630"/>
                  </a:lnTo>
                  <a:lnTo>
                    <a:pt x="8403" y="272521"/>
                  </a:lnTo>
                  <a:lnTo>
                    <a:pt x="1163" y="317756"/>
                  </a:lnTo>
                  <a:lnTo>
                    <a:pt x="0" y="362061"/>
                  </a:lnTo>
                  <a:lnTo>
                    <a:pt x="960" y="379773"/>
                  </a:lnTo>
                  <a:lnTo>
                    <a:pt x="4915" y="394701"/>
                  </a:lnTo>
                  <a:lnTo>
                    <a:pt x="9568" y="400587"/>
                  </a:lnTo>
                  <a:lnTo>
                    <a:pt x="23205" y="409949"/>
                  </a:lnTo>
                  <a:lnTo>
                    <a:pt x="48731" y="416113"/>
                  </a:lnTo>
                  <a:lnTo>
                    <a:pt x="95243" y="410827"/>
                  </a:lnTo>
                  <a:lnTo>
                    <a:pt x="142721" y="401795"/>
                  </a:lnTo>
                  <a:lnTo>
                    <a:pt x="175159" y="389928"/>
                  </a:lnTo>
                  <a:lnTo>
                    <a:pt x="184642" y="382634"/>
                  </a:lnTo>
                  <a:lnTo>
                    <a:pt x="209374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642"/>
            <p:cNvSpPr/>
            <p:nvPr>
              <p:custDataLst>
                <p:tags r:id="rId55"/>
              </p:custDataLst>
            </p:nvPr>
          </p:nvSpPr>
          <p:spPr>
            <a:xfrm>
              <a:off x="4377768" y="4733925"/>
              <a:ext cx="213283" cy="38101"/>
            </a:xfrm>
            <a:custGeom>
              <a:avLst/>
              <a:gdLst/>
              <a:ahLst/>
              <a:cxnLst/>
              <a:rect l="0" t="0" r="0" b="0"/>
              <a:pathLst>
                <a:path w="213283" h="38101">
                  <a:moveTo>
                    <a:pt x="13257" y="38100"/>
                  </a:moveTo>
                  <a:lnTo>
                    <a:pt x="13257" y="38100"/>
                  </a:lnTo>
                  <a:lnTo>
                    <a:pt x="0" y="38100"/>
                  </a:lnTo>
                  <a:lnTo>
                    <a:pt x="185" y="37042"/>
                  </a:lnTo>
                  <a:lnTo>
                    <a:pt x="6037" y="33044"/>
                  </a:lnTo>
                  <a:lnTo>
                    <a:pt x="48106" y="26341"/>
                  </a:lnTo>
                  <a:lnTo>
                    <a:pt x="65787" y="22290"/>
                  </a:lnTo>
                  <a:lnTo>
                    <a:pt x="103375" y="18952"/>
                  </a:lnTo>
                  <a:lnTo>
                    <a:pt x="148416" y="11700"/>
                  </a:lnTo>
                  <a:lnTo>
                    <a:pt x="213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370"/>
          <p:cNvGrpSpPr/>
          <p:nvPr/>
        </p:nvGrpSpPr>
        <p:grpSpPr>
          <a:xfrm>
            <a:off x="6926392" y="4686300"/>
            <a:ext cx="207834" cy="118907"/>
            <a:chOff x="6926392" y="4686300"/>
            <a:chExt cx="207834" cy="118907"/>
          </a:xfrm>
        </p:grpSpPr>
        <p:sp>
          <p:nvSpPr>
            <p:cNvPr id="666" name="SMARTInkShape-1643"/>
            <p:cNvSpPr/>
            <p:nvPr>
              <p:custDataLst>
                <p:tags r:id="rId42"/>
              </p:custDataLst>
            </p:nvPr>
          </p:nvSpPr>
          <p:spPr>
            <a:xfrm>
              <a:off x="6955358" y="4781550"/>
              <a:ext cx="178868" cy="23657"/>
            </a:xfrm>
            <a:custGeom>
              <a:avLst/>
              <a:gdLst/>
              <a:ahLst/>
              <a:cxnLst/>
              <a:rect l="0" t="0" r="0" b="0"/>
              <a:pathLst>
                <a:path w="178868" h="23657">
                  <a:moveTo>
                    <a:pt x="26467" y="9525"/>
                  </a:moveTo>
                  <a:lnTo>
                    <a:pt x="26467" y="9525"/>
                  </a:lnTo>
                  <a:lnTo>
                    <a:pt x="2636" y="23656"/>
                  </a:lnTo>
                  <a:lnTo>
                    <a:pt x="1055" y="23178"/>
                  </a:lnTo>
                  <a:lnTo>
                    <a:pt x="0" y="21802"/>
                  </a:lnTo>
                  <a:lnTo>
                    <a:pt x="47153" y="16590"/>
                  </a:lnTo>
                  <a:lnTo>
                    <a:pt x="86925" y="8796"/>
                  </a:lnTo>
                  <a:lnTo>
                    <a:pt x="178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644"/>
            <p:cNvSpPr/>
            <p:nvPr>
              <p:custDataLst>
                <p:tags r:id="rId43"/>
              </p:custDataLst>
            </p:nvPr>
          </p:nvSpPr>
          <p:spPr>
            <a:xfrm>
              <a:off x="6926392" y="4686300"/>
              <a:ext cx="179259" cy="38101"/>
            </a:xfrm>
            <a:custGeom>
              <a:avLst/>
              <a:gdLst/>
              <a:ahLst/>
              <a:cxnLst/>
              <a:rect l="0" t="0" r="0" b="0"/>
              <a:pathLst>
                <a:path w="179259" h="38101">
                  <a:moveTo>
                    <a:pt x="17333" y="38100"/>
                  </a:moveTo>
                  <a:lnTo>
                    <a:pt x="17333" y="38100"/>
                  </a:lnTo>
                  <a:lnTo>
                    <a:pt x="0" y="38100"/>
                  </a:lnTo>
                  <a:lnTo>
                    <a:pt x="486" y="37042"/>
                  </a:lnTo>
                  <a:lnTo>
                    <a:pt x="3849" y="33044"/>
                  </a:lnTo>
                  <a:lnTo>
                    <a:pt x="8870" y="30561"/>
                  </a:lnTo>
                  <a:lnTo>
                    <a:pt x="54241" y="21232"/>
                  </a:lnTo>
                  <a:lnTo>
                    <a:pt x="95062" y="13464"/>
                  </a:lnTo>
                  <a:lnTo>
                    <a:pt x="179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1" name="SMARTInkShape-Group371"/>
          <p:cNvGrpSpPr/>
          <p:nvPr/>
        </p:nvGrpSpPr>
        <p:grpSpPr>
          <a:xfrm>
            <a:off x="7419975" y="4643675"/>
            <a:ext cx="293559" cy="175976"/>
            <a:chOff x="7419975" y="4643675"/>
            <a:chExt cx="293559" cy="175976"/>
          </a:xfrm>
        </p:grpSpPr>
        <p:sp>
          <p:nvSpPr>
            <p:cNvPr id="669" name="SMARTInkShape-1645"/>
            <p:cNvSpPr/>
            <p:nvPr>
              <p:custDataLst>
                <p:tags r:id="rId40"/>
              </p:custDataLst>
            </p:nvPr>
          </p:nvSpPr>
          <p:spPr>
            <a:xfrm>
              <a:off x="7696200" y="4800600"/>
              <a:ext cx="17334" cy="8202"/>
            </a:xfrm>
            <a:custGeom>
              <a:avLst/>
              <a:gdLst/>
              <a:ahLst/>
              <a:cxnLst/>
              <a:rect l="0" t="0" r="0" b="0"/>
              <a:pathLst>
                <a:path w="17334" h="8202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333" y="5056"/>
                  </a:lnTo>
                  <a:lnTo>
                    <a:pt x="16847" y="6545"/>
                  </a:lnTo>
                  <a:lnTo>
                    <a:pt x="15465" y="7539"/>
                  </a:lnTo>
                  <a:lnTo>
                    <a:pt x="13484" y="8201"/>
                  </a:lnTo>
                  <a:lnTo>
                    <a:pt x="12166" y="758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646"/>
            <p:cNvSpPr/>
            <p:nvPr>
              <p:custDataLst>
                <p:tags r:id="rId41"/>
              </p:custDataLst>
            </p:nvPr>
          </p:nvSpPr>
          <p:spPr>
            <a:xfrm>
              <a:off x="7419975" y="4643675"/>
              <a:ext cx="150876" cy="175976"/>
            </a:xfrm>
            <a:custGeom>
              <a:avLst/>
              <a:gdLst/>
              <a:ahLst/>
              <a:cxnLst/>
              <a:rect l="0" t="0" r="0" b="0"/>
              <a:pathLst>
                <a:path w="150876" h="175976">
                  <a:moveTo>
                    <a:pt x="0" y="42625"/>
                  </a:moveTo>
                  <a:lnTo>
                    <a:pt x="0" y="42625"/>
                  </a:lnTo>
                  <a:lnTo>
                    <a:pt x="0" y="33492"/>
                  </a:lnTo>
                  <a:lnTo>
                    <a:pt x="1058" y="49444"/>
                  </a:lnTo>
                  <a:lnTo>
                    <a:pt x="8200" y="96204"/>
                  </a:lnTo>
                  <a:lnTo>
                    <a:pt x="9264" y="136111"/>
                  </a:lnTo>
                  <a:lnTo>
                    <a:pt x="9491" y="167093"/>
                  </a:lnTo>
                  <a:lnTo>
                    <a:pt x="8444" y="168996"/>
                  </a:lnTo>
                  <a:lnTo>
                    <a:pt x="6687" y="169205"/>
                  </a:lnTo>
                  <a:lnTo>
                    <a:pt x="4458" y="168287"/>
                  </a:lnTo>
                  <a:lnTo>
                    <a:pt x="2972" y="165558"/>
                  </a:lnTo>
                  <a:lnTo>
                    <a:pt x="587" y="137503"/>
                  </a:lnTo>
                  <a:lnTo>
                    <a:pt x="2996" y="99665"/>
                  </a:lnTo>
                  <a:lnTo>
                    <a:pt x="10413" y="61642"/>
                  </a:lnTo>
                  <a:lnTo>
                    <a:pt x="17328" y="38377"/>
                  </a:lnTo>
                  <a:lnTo>
                    <a:pt x="32063" y="15496"/>
                  </a:lnTo>
                  <a:lnTo>
                    <a:pt x="44661" y="6717"/>
                  </a:lnTo>
                  <a:lnTo>
                    <a:pt x="55480" y="913"/>
                  </a:lnTo>
                  <a:lnTo>
                    <a:pt x="61328" y="0"/>
                  </a:lnTo>
                  <a:lnTo>
                    <a:pt x="73471" y="1808"/>
                  </a:lnTo>
                  <a:lnTo>
                    <a:pt x="109551" y="22068"/>
                  </a:lnTo>
                  <a:lnTo>
                    <a:pt x="119597" y="31372"/>
                  </a:lnTo>
                  <a:lnTo>
                    <a:pt x="140471" y="63216"/>
                  </a:lnTo>
                  <a:lnTo>
                    <a:pt x="150044" y="89966"/>
                  </a:lnTo>
                  <a:lnTo>
                    <a:pt x="150875" y="121709"/>
                  </a:lnTo>
                  <a:lnTo>
                    <a:pt x="142875" y="175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372"/>
          <p:cNvGrpSpPr/>
          <p:nvPr/>
        </p:nvGrpSpPr>
        <p:grpSpPr>
          <a:xfrm>
            <a:off x="7957413" y="4584173"/>
            <a:ext cx="793783" cy="359303"/>
            <a:chOff x="7957413" y="4584173"/>
            <a:chExt cx="793783" cy="359303"/>
          </a:xfrm>
        </p:grpSpPr>
        <p:sp>
          <p:nvSpPr>
            <p:cNvPr id="672" name="SMARTInkShape-1647"/>
            <p:cNvSpPr/>
            <p:nvPr>
              <p:custDataLst>
                <p:tags r:id="rId34"/>
              </p:custDataLst>
            </p:nvPr>
          </p:nvSpPr>
          <p:spPr>
            <a:xfrm>
              <a:off x="8629650" y="4584173"/>
              <a:ext cx="121546" cy="359303"/>
            </a:xfrm>
            <a:custGeom>
              <a:avLst/>
              <a:gdLst/>
              <a:ahLst/>
              <a:cxnLst/>
              <a:rect l="0" t="0" r="0" b="0"/>
              <a:pathLst>
                <a:path w="121546" h="359303">
                  <a:moveTo>
                    <a:pt x="57150" y="16402"/>
                  </a:moveTo>
                  <a:lnTo>
                    <a:pt x="57150" y="16402"/>
                  </a:lnTo>
                  <a:lnTo>
                    <a:pt x="71300" y="3310"/>
                  </a:lnTo>
                  <a:lnTo>
                    <a:pt x="78608" y="0"/>
                  </a:lnTo>
                  <a:lnTo>
                    <a:pt x="82039" y="175"/>
                  </a:lnTo>
                  <a:lnTo>
                    <a:pt x="88673" y="3193"/>
                  </a:lnTo>
                  <a:lnTo>
                    <a:pt x="103414" y="20955"/>
                  </a:lnTo>
                  <a:lnTo>
                    <a:pt x="116130" y="51382"/>
                  </a:lnTo>
                  <a:lnTo>
                    <a:pt x="121545" y="97322"/>
                  </a:lnTo>
                  <a:lnTo>
                    <a:pt x="118093" y="135981"/>
                  </a:lnTo>
                  <a:lnTo>
                    <a:pt x="115423" y="172601"/>
                  </a:lnTo>
                  <a:lnTo>
                    <a:pt x="106918" y="215296"/>
                  </a:lnTo>
                  <a:lnTo>
                    <a:pt x="95046" y="254303"/>
                  </a:lnTo>
                  <a:lnTo>
                    <a:pt x="77453" y="292582"/>
                  </a:lnTo>
                  <a:lnTo>
                    <a:pt x="48108" y="335147"/>
                  </a:lnTo>
                  <a:lnTo>
                    <a:pt x="37962" y="347861"/>
                  </a:lnTo>
                  <a:lnTo>
                    <a:pt x="0" y="35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648"/>
            <p:cNvSpPr/>
            <p:nvPr>
              <p:custDataLst>
                <p:tags r:id="rId35"/>
              </p:custDataLst>
            </p:nvPr>
          </p:nvSpPr>
          <p:spPr>
            <a:xfrm>
              <a:off x="8397643" y="4690860"/>
              <a:ext cx="165264" cy="128791"/>
            </a:xfrm>
            <a:custGeom>
              <a:avLst/>
              <a:gdLst/>
              <a:ahLst/>
              <a:cxnLst/>
              <a:rect l="0" t="0" r="0" b="0"/>
              <a:pathLst>
                <a:path w="165264" h="128791">
                  <a:moveTo>
                    <a:pt x="146282" y="24015"/>
                  </a:moveTo>
                  <a:lnTo>
                    <a:pt x="146282" y="24015"/>
                  </a:lnTo>
                  <a:lnTo>
                    <a:pt x="162684" y="7613"/>
                  </a:lnTo>
                  <a:lnTo>
                    <a:pt x="164155" y="3320"/>
                  </a:lnTo>
                  <a:lnTo>
                    <a:pt x="164808" y="0"/>
                  </a:lnTo>
                  <a:lnTo>
                    <a:pt x="165099" y="2053"/>
                  </a:lnTo>
                  <a:lnTo>
                    <a:pt x="165263" y="14215"/>
                  </a:lnTo>
                  <a:lnTo>
                    <a:pt x="150109" y="44892"/>
                  </a:lnTo>
                  <a:lnTo>
                    <a:pt x="125606" y="80817"/>
                  </a:lnTo>
                  <a:lnTo>
                    <a:pt x="88850" y="103948"/>
                  </a:lnTo>
                  <a:lnTo>
                    <a:pt x="54241" y="119430"/>
                  </a:lnTo>
                  <a:lnTo>
                    <a:pt x="33408" y="120044"/>
                  </a:lnTo>
                  <a:lnTo>
                    <a:pt x="19210" y="116789"/>
                  </a:lnTo>
                  <a:lnTo>
                    <a:pt x="13942" y="114439"/>
                  </a:lnTo>
                  <a:lnTo>
                    <a:pt x="5267" y="103361"/>
                  </a:lnTo>
                  <a:lnTo>
                    <a:pt x="1472" y="95963"/>
                  </a:lnTo>
                  <a:lnTo>
                    <a:pt x="0" y="89972"/>
                  </a:lnTo>
                  <a:lnTo>
                    <a:pt x="78" y="84919"/>
                  </a:lnTo>
                  <a:lnTo>
                    <a:pt x="1187" y="80493"/>
                  </a:lnTo>
                  <a:lnTo>
                    <a:pt x="8065" y="72752"/>
                  </a:lnTo>
                  <a:lnTo>
                    <a:pt x="12861" y="69206"/>
                  </a:lnTo>
                  <a:lnTo>
                    <a:pt x="29481" y="68089"/>
                  </a:lnTo>
                  <a:lnTo>
                    <a:pt x="72731" y="78776"/>
                  </a:lnTo>
                  <a:lnTo>
                    <a:pt x="97325" y="88806"/>
                  </a:lnTo>
                  <a:lnTo>
                    <a:pt x="136757" y="128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649"/>
            <p:cNvSpPr/>
            <p:nvPr>
              <p:custDataLst>
                <p:tags r:id="rId36"/>
              </p:custDataLst>
            </p:nvPr>
          </p:nvSpPr>
          <p:spPr>
            <a:xfrm>
              <a:off x="8250297" y="4595519"/>
              <a:ext cx="141229" cy="271757"/>
            </a:xfrm>
            <a:custGeom>
              <a:avLst/>
              <a:gdLst/>
              <a:ahLst/>
              <a:cxnLst/>
              <a:rect l="0" t="0" r="0" b="0"/>
              <a:pathLst>
                <a:path w="141229" h="271757">
                  <a:moveTo>
                    <a:pt x="141228" y="5056"/>
                  </a:moveTo>
                  <a:lnTo>
                    <a:pt x="141228" y="5056"/>
                  </a:lnTo>
                  <a:lnTo>
                    <a:pt x="136172" y="0"/>
                  </a:lnTo>
                  <a:lnTo>
                    <a:pt x="125223" y="340"/>
                  </a:lnTo>
                  <a:lnTo>
                    <a:pt x="97380" y="9181"/>
                  </a:lnTo>
                  <a:lnTo>
                    <a:pt x="66009" y="28723"/>
                  </a:lnTo>
                  <a:lnTo>
                    <a:pt x="50267" y="48875"/>
                  </a:lnTo>
                  <a:lnTo>
                    <a:pt x="26521" y="92538"/>
                  </a:lnTo>
                  <a:lnTo>
                    <a:pt x="13402" y="123757"/>
                  </a:lnTo>
                  <a:lnTo>
                    <a:pt x="3912" y="163382"/>
                  </a:lnTo>
                  <a:lnTo>
                    <a:pt x="0" y="199546"/>
                  </a:lnTo>
                  <a:lnTo>
                    <a:pt x="4729" y="218849"/>
                  </a:lnTo>
                  <a:lnTo>
                    <a:pt x="19956" y="243432"/>
                  </a:lnTo>
                  <a:lnTo>
                    <a:pt x="34976" y="260071"/>
                  </a:lnTo>
                  <a:lnTo>
                    <a:pt x="52377" y="266563"/>
                  </a:lnTo>
                  <a:lnTo>
                    <a:pt x="84078" y="27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650"/>
            <p:cNvSpPr/>
            <p:nvPr>
              <p:custDataLst>
                <p:tags r:id="rId37"/>
              </p:custDataLst>
            </p:nvPr>
          </p:nvSpPr>
          <p:spPr>
            <a:xfrm>
              <a:off x="7988744" y="4686300"/>
              <a:ext cx="183707" cy="33757"/>
            </a:xfrm>
            <a:custGeom>
              <a:avLst/>
              <a:gdLst/>
              <a:ahLst/>
              <a:cxnLst/>
              <a:rect l="0" t="0" r="0" b="0"/>
              <a:pathLst>
                <a:path w="183707" h="33757">
                  <a:moveTo>
                    <a:pt x="12256" y="0"/>
                  </a:moveTo>
                  <a:lnTo>
                    <a:pt x="12256" y="0"/>
                  </a:lnTo>
                  <a:lnTo>
                    <a:pt x="222" y="13092"/>
                  </a:lnTo>
                  <a:lnTo>
                    <a:pt x="0" y="15078"/>
                  </a:lnTo>
                  <a:lnTo>
                    <a:pt x="7248" y="23321"/>
                  </a:lnTo>
                  <a:lnTo>
                    <a:pt x="49289" y="28596"/>
                  </a:lnTo>
                  <a:lnTo>
                    <a:pt x="91080" y="33756"/>
                  </a:lnTo>
                  <a:lnTo>
                    <a:pt x="126627" y="29522"/>
                  </a:lnTo>
                  <a:lnTo>
                    <a:pt x="1837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651"/>
            <p:cNvSpPr/>
            <p:nvPr>
              <p:custDataLst>
                <p:tags r:id="rId38"/>
              </p:custDataLst>
            </p:nvPr>
          </p:nvSpPr>
          <p:spPr>
            <a:xfrm>
              <a:off x="7957413" y="4591050"/>
              <a:ext cx="205513" cy="19051"/>
            </a:xfrm>
            <a:custGeom>
              <a:avLst/>
              <a:gdLst/>
              <a:ahLst/>
              <a:cxnLst/>
              <a:rect l="0" t="0" r="0" b="0"/>
              <a:pathLst>
                <a:path w="205513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41838" y="13994"/>
                  </a:lnTo>
                  <a:lnTo>
                    <a:pt x="81758" y="10849"/>
                  </a:lnTo>
                  <a:lnTo>
                    <a:pt x="121957" y="3240"/>
                  </a:lnTo>
                  <a:lnTo>
                    <a:pt x="168468" y="640"/>
                  </a:lnTo>
                  <a:lnTo>
                    <a:pt x="205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652"/>
            <p:cNvSpPr/>
            <p:nvPr>
              <p:custDataLst>
                <p:tags r:id="rId39"/>
              </p:custDataLst>
            </p:nvPr>
          </p:nvSpPr>
          <p:spPr>
            <a:xfrm>
              <a:off x="7981950" y="4619625"/>
              <a:ext cx="19016" cy="257176"/>
            </a:xfrm>
            <a:custGeom>
              <a:avLst/>
              <a:gdLst/>
              <a:ahLst/>
              <a:cxnLst/>
              <a:rect l="0" t="0" r="0" b="0"/>
              <a:pathLst>
                <a:path w="19016" h="2571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4465" y="5056"/>
                  </a:lnTo>
                  <a:lnTo>
                    <a:pt x="17012" y="13183"/>
                  </a:lnTo>
                  <a:lnTo>
                    <a:pt x="18871" y="60202"/>
                  </a:lnTo>
                  <a:lnTo>
                    <a:pt x="19015" y="98323"/>
                  </a:lnTo>
                  <a:lnTo>
                    <a:pt x="13983" y="141551"/>
                  </a:lnTo>
                  <a:lnTo>
                    <a:pt x="10405" y="182869"/>
                  </a:lnTo>
                  <a:lnTo>
                    <a:pt x="6876" y="22677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9" name="SMARTInkShape-1653"/>
          <p:cNvSpPr/>
          <p:nvPr>
            <p:custDataLst>
              <p:tags r:id="rId8"/>
            </p:custDataLst>
          </p:nvPr>
        </p:nvSpPr>
        <p:spPr>
          <a:xfrm>
            <a:off x="4585889" y="5076825"/>
            <a:ext cx="1433912" cy="95199"/>
          </a:xfrm>
          <a:custGeom>
            <a:avLst/>
            <a:gdLst/>
            <a:ahLst/>
            <a:cxnLst/>
            <a:rect l="0" t="0" r="0" b="0"/>
            <a:pathLst>
              <a:path w="1433912" h="95199">
                <a:moveTo>
                  <a:pt x="33736" y="85725"/>
                </a:moveTo>
                <a:lnTo>
                  <a:pt x="33736" y="85725"/>
                </a:lnTo>
                <a:lnTo>
                  <a:pt x="24015" y="86783"/>
                </a:lnTo>
                <a:lnTo>
                  <a:pt x="0" y="93926"/>
                </a:lnTo>
                <a:lnTo>
                  <a:pt x="12099" y="94858"/>
                </a:lnTo>
                <a:lnTo>
                  <a:pt x="45904" y="95134"/>
                </a:lnTo>
                <a:lnTo>
                  <a:pt x="77244" y="95198"/>
                </a:lnTo>
                <a:lnTo>
                  <a:pt x="110223" y="94169"/>
                </a:lnTo>
                <a:lnTo>
                  <a:pt x="153648" y="88697"/>
                </a:lnTo>
                <a:lnTo>
                  <a:pt x="200617" y="85547"/>
                </a:lnTo>
                <a:lnTo>
                  <a:pt x="235964" y="81060"/>
                </a:lnTo>
                <a:lnTo>
                  <a:pt x="275662" y="78360"/>
                </a:lnTo>
                <a:lnTo>
                  <a:pt x="318001" y="76102"/>
                </a:lnTo>
                <a:lnTo>
                  <a:pt x="361513" y="71570"/>
                </a:lnTo>
                <a:lnTo>
                  <a:pt x="405545" y="66028"/>
                </a:lnTo>
                <a:lnTo>
                  <a:pt x="451926" y="61095"/>
                </a:lnTo>
                <a:lnTo>
                  <a:pt x="477629" y="59780"/>
                </a:lnTo>
                <a:lnTo>
                  <a:pt x="504290" y="58903"/>
                </a:lnTo>
                <a:lnTo>
                  <a:pt x="530530" y="58319"/>
                </a:lnTo>
                <a:lnTo>
                  <a:pt x="556490" y="57929"/>
                </a:lnTo>
                <a:lnTo>
                  <a:pt x="582264" y="57670"/>
                </a:lnTo>
                <a:lnTo>
                  <a:pt x="608971" y="56438"/>
                </a:lnTo>
                <a:lnTo>
                  <a:pt x="636302" y="54558"/>
                </a:lnTo>
                <a:lnTo>
                  <a:pt x="664046" y="52248"/>
                </a:lnTo>
                <a:lnTo>
                  <a:pt x="692068" y="50706"/>
                </a:lnTo>
                <a:lnTo>
                  <a:pt x="720274" y="49679"/>
                </a:lnTo>
                <a:lnTo>
                  <a:pt x="748603" y="48994"/>
                </a:lnTo>
                <a:lnTo>
                  <a:pt x="775956" y="48538"/>
                </a:lnTo>
                <a:lnTo>
                  <a:pt x="802658" y="48234"/>
                </a:lnTo>
                <a:lnTo>
                  <a:pt x="828925" y="48031"/>
                </a:lnTo>
                <a:lnTo>
                  <a:pt x="854904" y="47895"/>
                </a:lnTo>
                <a:lnTo>
                  <a:pt x="880689" y="47805"/>
                </a:lnTo>
                <a:lnTo>
                  <a:pt x="906347" y="47745"/>
                </a:lnTo>
                <a:lnTo>
                  <a:pt x="931918" y="48763"/>
                </a:lnTo>
                <a:lnTo>
                  <a:pt x="957433" y="50500"/>
                </a:lnTo>
                <a:lnTo>
                  <a:pt x="982909" y="52717"/>
                </a:lnTo>
                <a:lnTo>
                  <a:pt x="1007301" y="54194"/>
                </a:lnTo>
                <a:lnTo>
                  <a:pt x="1054159" y="55837"/>
                </a:lnTo>
                <a:lnTo>
                  <a:pt x="1096858" y="56566"/>
                </a:lnTo>
                <a:lnTo>
                  <a:pt x="1135943" y="57950"/>
                </a:lnTo>
                <a:lnTo>
                  <a:pt x="1170952" y="62091"/>
                </a:lnTo>
                <a:lnTo>
                  <a:pt x="1215357" y="65317"/>
                </a:lnTo>
                <a:lnTo>
                  <a:pt x="1247876" y="66072"/>
                </a:lnTo>
                <a:lnTo>
                  <a:pt x="1293417" y="66496"/>
                </a:lnTo>
                <a:lnTo>
                  <a:pt x="1327137" y="66640"/>
                </a:lnTo>
                <a:lnTo>
                  <a:pt x="1327804" y="65593"/>
                </a:lnTo>
                <a:lnTo>
                  <a:pt x="1320076" y="61607"/>
                </a:lnTo>
                <a:lnTo>
                  <a:pt x="1282707" y="53415"/>
                </a:lnTo>
                <a:lnTo>
                  <a:pt x="1246588" y="49341"/>
                </a:lnTo>
                <a:lnTo>
                  <a:pt x="1205664" y="43077"/>
                </a:lnTo>
                <a:lnTo>
                  <a:pt x="1165081" y="39575"/>
                </a:lnTo>
                <a:lnTo>
                  <a:pt x="1121189" y="33481"/>
                </a:lnTo>
                <a:lnTo>
                  <a:pt x="1087490" y="30755"/>
                </a:lnTo>
                <a:lnTo>
                  <a:pt x="1051346" y="29544"/>
                </a:lnTo>
                <a:lnTo>
                  <a:pt x="1014115" y="29006"/>
                </a:lnTo>
                <a:lnTo>
                  <a:pt x="976402" y="25944"/>
                </a:lnTo>
                <a:lnTo>
                  <a:pt x="937415" y="22115"/>
                </a:lnTo>
                <a:lnTo>
                  <a:pt x="895393" y="20412"/>
                </a:lnTo>
                <a:lnTo>
                  <a:pt x="852022" y="19655"/>
                </a:lnTo>
                <a:lnTo>
                  <a:pt x="809110" y="19319"/>
                </a:lnTo>
                <a:lnTo>
                  <a:pt x="768872" y="19170"/>
                </a:lnTo>
                <a:lnTo>
                  <a:pt x="726999" y="19104"/>
                </a:lnTo>
                <a:lnTo>
                  <a:pt x="684752" y="20132"/>
                </a:lnTo>
                <a:lnTo>
                  <a:pt x="644810" y="24118"/>
                </a:lnTo>
                <a:lnTo>
                  <a:pt x="605891" y="26594"/>
                </a:lnTo>
                <a:lnTo>
                  <a:pt x="567426" y="27693"/>
                </a:lnTo>
                <a:lnTo>
                  <a:pt x="529166" y="28184"/>
                </a:lnTo>
                <a:lnTo>
                  <a:pt x="482036" y="33515"/>
                </a:lnTo>
                <a:lnTo>
                  <a:pt x="436206" y="36742"/>
                </a:lnTo>
                <a:lnTo>
                  <a:pt x="402053" y="40318"/>
                </a:lnTo>
                <a:lnTo>
                  <a:pt x="358414" y="45460"/>
                </a:lnTo>
                <a:lnTo>
                  <a:pt x="329763" y="47197"/>
                </a:lnTo>
                <a:lnTo>
                  <a:pt x="329512" y="47340"/>
                </a:lnTo>
                <a:lnTo>
                  <a:pt x="375329" y="42531"/>
                </a:lnTo>
                <a:lnTo>
                  <a:pt x="416583" y="39413"/>
                </a:lnTo>
                <a:lnTo>
                  <a:pt x="460674" y="38489"/>
                </a:lnTo>
                <a:lnTo>
                  <a:pt x="494420" y="35451"/>
                </a:lnTo>
                <a:lnTo>
                  <a:pt x="531642" y="31631"/>
                </a:lnTo>
                <a:lnTo>
                  <a:pt x="572880" y="29933"/>
                </a:lnTo>
                <a:lnTo>
                  <a:pt x="618725" y="29178"/>
                </a:lnTo>
                <a:lnTo>
                  <a:pt x="666265" y="27786"/>
                </a:lnTo>
                <a:lnTo>
                  <a:pt x="712087" y="23638"/>
                </a:lnTo>
                <a:lnTo>
                  <a:pt x="736795" y="22109"/>
                </a:lnTo>
                <a:lnTo>
                  <a:pt x="762791" y="21089"/>
                </a:lnTo>
                <a:lnTo>
                  <a:pt x="789648" y="20409"/>
                </a:lnTo>
                <a:lnTo>
                  <a:pt x="816019" y="19957"/>
                </a:lnTo>
                <a:lnTo>
                  <a:pt x="842067" y="19653"/>
                </a:lnTo>
                <a:lnTo>
                  <a:pt x="867898" y="19453"/>
                </a:lnTo>
                <a:lnTo>
                  <a:pt x="893586" y="19318"/>
                </a:lnTo>
                <a:lnTo>
                  <a:pt x="919178" y="19229"/>
                </a:lnTo>
                <a:lnTo>
                  <a:pt x="944705" y="19169"/>
                </a:lnTo>
                <a:lnTo>
                  <a:pt x="970190" y="19129"/>
                </a:lnTo>
                <a:lnTo>
                  <a:pt x="995647" y="19104"/>
                </a:lnTo>
                <a:lnTo>
                  <a:pt x="1021085" y="19085"/>
                </a:lnTo>
                <a:lnTo>
                  <a:pt x="1045452" y="19073"/>
                </a:lnTo>
                <a:lnTo>
                  <a:pt x="1092282" y="19060"/>
                </a:lnTo>
                <a:lnTo>
                  <a:pt x="1137790" y="19055"/>
                </a:lnTo>
                <a:lnTo>
                  <a:pt x="1181652" y="19052"/>
                </a:lnTo>
                <a:lnTo>
                  <a:pt x="1222313" y="19050"/>
                </a:lnTo>
                <a:lnTo>
                  <a:pt x="1258728" y="19050"/>
                </a:lnTo>
                <a:lnTo>
                  <a:pt x="1303335" y="21872"/>
                </a:lnTo>
                <a:lnTo>
                  <a:pt x="1326136" y="24538"/>
                </a:lnTo>
                <a:lnTo>
                  <a:pt x="1372287" y="17625"/>
                </a:lnTo>
                <a:lnTo>
                  <a:pt x="143391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2" name="SMARTInkShape-Group374"/>
          <p:cNvGrpSpPr/>
          <p:nvPr/>
        </p:nvGrpSpPr>
        <p:grpSpPr>
          <a:xfrm>
            <a:off x="4678095" y="5606459"/>
            <a:ext cx="293956" cy="215898"/>
            <a:chOff x="4678095" y="5606459"/>
            <a:chExt cx="293956" cy="215898"/>
          </a:xfrm>
        </p:grpSpPr>
        <p:sp>
          <p:nvSpPr>
            <p:cNvPr id="680" name="SMARTInkShape-1654"/>
            <p:cNvSpPr/>
            <p:nvPr>
              <p:custDataLst>
                <p:tags r:id="rId32"/>
              </p:custDataLst>
            </p:nvPr>
          </p:nvSpPr>
          <p:spPr>
            <a:xfrm>
              <a:off x="4953000" y="5781675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54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655"/>
            <p:cNvSpPr/>
            <p:nvPr>
              <p:custDataLst>
                <p:tags r:id="rId33"/>
              </p:custDataLst>
            </p:nvPr>
          </p:nvSpPr>
          <p:spPr>
            <a:xfrm>
              <a:off x="4678095" y="5606459"/>
              <a:ext cx="160606" cy="215898"/>
            </a:xfrm>
            <a:custGeom>
              <a:avLst/>
              <a:gdLst/>
              <a:ahLst/>
              <a:cxnLst/>
              <a:rect l="0" t="0" r="0" b="0"/>
              <a:pathLst>
                <a:path w="160606" h="215898">
                  <a:moveTo>
                    <a:pt x="74880" y="70441"/>
                  </a:moveTo>
                  <a:lnTo>
                    <a:pt x="74880" y="70441"/>
                  </a:lnTo>
                  <a:lnTo>
                    <a:pt x="31648" y="70441"/>
                  </a:lnTo>
                  <a:lnTo>
                    <a:pt x="11710" y="70441"/>
                  </a:lnTo>
                  <a:lnTo>
                    <a:pt x="10542" y="72558"/>
                  </a:lnTo>
                  <a:lnTo>
                    <a:pt x="8410" y="111597"/>
                  </a:lnTo>
                  <a:lnTo>
                    <a:pt x="8245" y="157397"/>
                  </a:lnTo>
                  <a:lnTo>
                    <a:pt x="8211" y="203562"/>
                  </a:lnTo>
                  <a:lnTo>
                    <a:pt x="8207" y="213567"/>
                  </a:lnTo>
                  <a:lnTo>
                    <a:pt x="7148" y="215600"/>
                  </a:lnTo>
                  <a:lnTo>
                    <a:pt x="5384" y="215897"/>
                  </a:lnTo>
                  <a:lnTo>
                    <a:pt x="3149" y="215036"/>
                  </a:lnTo>
                  <a:lnTo>
                    <a:pt x="666" y="205614"/>
                  </a:lnTo>
                  <a:lnTo>
                    <a:pt x="0" y="158131"/>
                  </a:lnTo>
                  <a:lnTo>
                    <a:pt x="6271" y="115632"/>
                  </a:lnTo>
                  <a:lnTo>
                    <a:pt x="10454" y="79245"/>
                  </a:lnTo>
                  <a:lnTo>
                    <a:pt x="16613" y="56362"/>
                  </a:lnTo>
                  <a:lnTo>
                    <a:pt x="36847" y="18435"/>
                  </a:lnTo>
                  <a:lnTo>
                    <a:pt x="45982" y="10992"/>
                  </a:lnTo>
                  <a:lnTo>
                    <a:pt x="68082" y="850"/>
                  </a:lnTo>
                  <a:lnTo>
                    <a:pt x="85617" y="0"/>
                  </a:lnTo>
                  <a:lnTo>
                    <a:pt x="94738" y="1255"/>
                  </a:lnTo>
                  <a:lnTo>
                    <a:pt x="110517" y="11116"/>
                  </a:lnTo>
                  <a:lnTo>
                    <a:pt x="149085" y="54469"/>
                  </a:lnTo>
                  <a:lnTo>
                    <a:pt x="155485" y="68987"/>
                  </a:lnTo>
                  <a:lnTo>
                    <a:pt x="159593" y="105666"/>
                  </a:lnTo>
                  <a:lnTo>
                    <a:pt x="160405" y="151560"/>
                  </a:lnTo>
                  <a:lnTo>
                    <a:pt x="160605" y="21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375"/>
          <p:cNvGrpSpPr/>
          <p:nvPr/>
        </p:nvGrpSpPr>
        <p:grpSpPr>
          <a:xfrm>
            <a:off x="5276855" y="5310212"/>
            <a:ext cx="885821" cy="516998"/>
            <a:chOff x="5276855" y="5310212"/>
            <a:chExt cx="885821" cy="516998"/>
          </a:xfrm>
        </p:grpSpPr>
        <p:sp>
          <p:nvSpPr>
            <p:cNvPr id="683" name="SMARTInkShape-1656"/>
            <p:cNvSpPr/>
            <p:nvPr>
              <p:custDataLst>
                <p:tags r:id="rId25"/>
              </p:custDataLst>
            </p:nvPr>
          </p:nvSpPr>
          <p:spPr>
            <a:xfrm>
              <a:off x="6039312" y="5310212"/>
              <a:ext cx="123364" cy="99989"/>
            </a:xfrm>
            <a:custGeom>
              <a:avLst/>
              <a:gdLst/>
              <a:ahLst/>
              <a:cxnLst/>
              <a:rect l="0" t="0" r="0" b="0"/>
              <a:pathLst>
                <a:path w="123364" h="99989">
                  <a:moveTo>
                    <a:pt x="28113" y="23788"/>
                  </a:moveTo>
                  <a:lnTo>
                    <a:pt x="28113" y="23788"/>
                  </a:lnTo>
                  <a:lnTo>
                    <a:pt x="28113" y="18300"/>
                  </a:lnTo>
                  <a:lnTo>
                    <a:pt x="28113" y="20644"/>
                  </a:lnTo>
                  <a:lnTo>
                    <a:pt x="22468" y="25213"/>
                  </a:lnTo>
                  <a:lnTo>
                    <a:pt x="18000" y="27913"/>
                  </a:lnTo>
                  <a:lnTo>
                    <a:pt x="15021" y="31829"/>
                  </a:lnTo>
                  <a:lnTo>
                    <a:pt x="576" y="74519"/>
                  </a:lnTo>
                  <a:lnTo>
                    <a:pt x="230" y="74540"/>
                  </a:lnTo>
                  <a:lnTo>
                    <a:pt x="0" y="73499"/>
                  </a:lnTo>
                  <a:lnTo>
                    <a:pt x="10324" y="30400"/>
                  </a:lnTo>
                  <a:lnTo>
                    <a:pt x="25352" y="8535"/>
                  </a:lnTo>
                  <a:lnTo>
                    <a:pt x="42464" y="807"/>
                  </a:lnTo>
                  <a:lnTo>
                    <a:pt x="47205" y="0"/>
                  </a:lnTo>
                  <a:lnTo>
                    <a:pt x="50366" y="521"/>
                  </a:lnTo>
                  <a:lnTo>
                    <a:pt x="82833" y="31006"/>
                  </a:lnTo>
                  <a:lnTo>
                    <a:pt x="89475" y="40401"/>
                  </a:lnTo>
                  <a:lnTo>
                    <a:pt x="96036" y="51641"/>
                  </a:lnTo>
                  <a:lnTo>
                    <a:pt x="101692" y="60509"/>
                  </a:lnTo>
                  <a:lnTo>
                    <a:pt x="123363" y="9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657"/>
            <p:cNvSpPr/>
            <p:nvPr>
              <p:custDataLst>
                <p:tags r:id="rId26"/>
              </p:custDataLst>
            </p:nvPr>
          </p:nvSpPr>
          <p:spPr>
            <a:xfrm>
              <a:off x="5966687" y="5629275"/>
              <a:ext cx="176939" cy="42707"/>
            </a:xfrm>
            <a:custGeom>
              <a:avLst/>
              <a:gdLst/>
              <a:ahLst/>
              <a:cxnLst/>
              <a:rect l="0" t="0" r="0" b="0"/>
              <a:pathLst>
                <a:path w="176939" h="42707">
                  <a:moveTo>
                    <a:pt x="5488" y="28575"/>
                  </a:moveTo>
                  <a:lnTo>
                    <a:pt x="5488" y="28575"/>
                  </a:lnTo>
                  <a:lnTo>
                    <a:pt x="432" y="33631"/>
                  </a:lnTo>
                  <a:lnTo>
                    <a:pt x="0" y="36179"/>
                  </a:lnTo>
                  <a:lnTo>
                    <a:pt x="772" y="38936"/>
                  </a:lnTo>
                  <a:lnTo>
                    <a:pt x="2344" y="41832"/>
                  </a:lnTo>
                  <a:lnTo>
                    <a:pt x="7625" y="42706"/>
                  </a:lnTo>
                  <a:lnTo>
                    <a:pt x="46518" y="36500"/>
                  </a:lnTo>
                  <a:lnTo>
                    <a:pt x="89911" y="25085"/>
                  </a:lnTo>
                  <a:lnTo>
                    <a:pt x="131128" y="17023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658"/>
            <p:cNvSpPr/>
            <p:nvPr>
              <p:custDataLst>
                <p:tags r:id="rId27"/>
              </p:custDataLst>
            </p:nvPr>
          </p:nvSpPr>
          <p:spPr>
            <a:xfrm>
              <a:off x="5972175" y="5505450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0" y="66675"/>
                  </a:moveTo>
                  <a:lnTo>
                    <a:pt x="0" y="66675"/>
                  </a:lnTo>
                  <a:lnTo>
                    <a:pt x="0" y="45216"/>
                  </a:lnTo>
                  <a:lnTo>
                    <a:pt x="2117" y="41785"/>
                  </a:lnTo>
                  <a:lnTo>
                    <a:pt x="10113" y="35153"/>
                  </a:lnTo>
                  <a:lnTo>
                    <a:pt x="52982" y="15895"/>
                  </a:lnTo>
                  <a:lnTo>
                    <a:pt x="95446" y="4237"/>
                  </a:lnTo>
                  <a:lnTo>
                    <a:pt x="135289" y="12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659"/>
            <p:cNvSpPr/>
            <p:nvPr>
              <p:custDataLst>
                <p:tags r:id="rId28"/>
              </p:custDataLst>
            </p:nvPr>
          </p:nvSpPr>
          <p:spPr>
            <a:xfrm>
              <a:off x="5962650" y="5534025"/>
              <a:ext cx="28576" cy="257176"/>
            </a:xfrm>
            <a:custGeom>
              <a:avLst/>
              <a:gdLst/>
              <a:ahLst/>
              <a:cxnLst/>
              <a:rect l="0" t="0" r="0" b="0"/>
              <a:pathLst>
                <a:path w="28576" h="257176">
                  <a:moveTo>
                    <a:pt x="28575" y="0"/>
                  </a:moveTo>
                  <a:lnTo>
                    <a:pt x="28575" y="0"/>
                  </a:lnTo>
                  <a:lnTo>
                    <a:pt x="28575" y="47476"/>
                  </a:lnTo>
                  <a:lnTo>
                    <a:pt x="25753" y="85680"/>
                  </a:lnTo>
                  <a:lnTo>
                    <a:pt x="20374" y="131460"/>
                  </a:lnTo>
                  <a:lnTo>
                    <a:pt x="11707" y="178681"/>
                  </a:lnTo>
                  <a:lnTo>
                    <a:pt x="2625" y="22312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1660"/>
            <p:cNvSpPr/>
            <p:nvPr>
              <p:custDataLst>
                <p:tags r:id="rId29"/>
              </p:custDataLst>
            </p:nvPr>
          </p:nvSpPr>
          <p:spPr>
            <a:xfrm>
              <a:off x="5564051" y="5505691"/>
              <a:ext cx="189050" cy="314019"/>
            </a:xfrm>
            <a:custGeom>
              <a:avLst/>
              <a:gdLst/>
              <a:ahLst/>
              <a:cxnLst/>
              <a:rect l="0" t="0" r="0" b="0"/>
              <a:pathLst>
                <a:path w="189050" h="314019">
                  <a:moveTo>
                    <a:pt x="189049" y="28334"/>
                  </a:moveTo>
                  <a:lnTo>
                    <a:pt x="189049" y="28334"/>
                  </a:lnTo>
                  <a:lnTo>
                    <a:pt x="189049" y="23278"/>
                  </a:lnTo>
                  <a:lnTo>
                    <a:pt x="183404" y="17973"/>
                  </a:lnTo>
                  <a:lnTo>
                    <a:pt x="162534" y="5944"/>
                  </a:lnTo>
                  <a:lnTo>
                    <a:pt x="144269" y="1592"/>
                  </a:lnTo>
                  <a:lnTo>
                    <a:pt x="100550" y="0"/>
                  </a:lnTo>
                  <a:lnTo>
                    <a:pt x="89391" y="925"/>
                  </a:lnTo>
                  <a:lnTo>
                    <a:pt x="77376" y="4864"/>
                  </a:lnTo>
                  <a:lnTo>
                    <a:pt x="58712" y="18087"/>
                  </a:lnTo>
                  <a:lnTo>
                    <a:pt x="48924" y="35068"/>
                  </a:lnTo>
                  <a:lnTo>
                    <a:pt x="40286" y="65607"/>
                  </a:lnTo>
                  <a:lnTo>
                    <a:pt x="34905" y="100409"/>
                  </a:lnTo>
                  <a:lnTo>
                    <a:pt x="29429" y="138589"/>
                  </a:lnTo>
                  <a:lnTo>
                    <a:pt x="22523" y="184991"/>
                  </a:lnTo>
                  <a:lnTo>
                    <a:pt x="12975" y="230545"/>
                  </a:lnTo>
                  <a:lnTo>
                    <a:pt x="1815" y="276819"/>
                  </a:lnTo>
                  <a:lnTo>
                    <a:pt x="0" y="290819"/>
                  </a:lnTo>
                  <a:lnTo>
                    <a:pt x="2017" y="301274"/>
                  </a:lnTo>
                  <a:lnTo>
                    <a:pt x="4035" y="305545"/>
                  </a:lnTo>
                  <a:lnTo>
                    <a:pt x="6440" y="308391"/>
                  </a:lnTo>
                  <a:lnTo>
                    <a:pt x="11934" y="311554"/>
                  </a:lnTo>
                  <a:lnTo>
                    <a:pt x="55475" y="313751"/>
                  </a:lnTo>
                  <a:lnTo>
                    <a:pt x="98811" y="314018"/>
                  </a:lnTo>
                  <a:lnTo>
                    <a:pt x="160474" y="304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661"/>
            <p:cNvSpPr/>
            <p:nvPr>
              <p:custDataLst>
                <p:tags r:id="rId30"/>
              </p:custDataLst>
            </p:nvPr>
          </p:nvSpPr>
          <p:spPr>
            <a:xfrm>
              <a:off x="5293883" y="5676900"/>
              <a:ext cx="135368" cy="19051"/>
            </a:xfrm>
            <a:custGeom>
              <a:avLst/>
              <a:gdLst/>
              <a:ahLst/>
              <a:cxnLst/>
              <a:rect l="0" t="0" r="0" b="0"/>
              <a:pathLst>
                <a:path w="135368" h="19051">
                  <a:moveTo>
                    <a:pt x="30592" y="19050"/>
                  </a:moveTo>
                  <a:lnTo>
                    <a:pt x="30592" y="19050"/>
                  </a:lnTo>
                  <a:lnTo>
                    <a:pt x="0" y="19050"/>
                  </a:lnTo>
                  <a:lnTo>
                    <a:pt x="42730" y="17992"/>
                  </a:lnTo>
                  <a:lnTo>
                    <a:pt x="83241" y="11511"/>
                  </a:lnTo>
                  <a:lnTo>
                    <a:pt x="135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662"/>
            <p:cNvSpPr/>
            <p:nvPr>
              <p:custDataLst>
                <p:tags r:id="rId31"/>
              </p:custDataLst>
            </p:nvPr>
          </p:nvSpPr>
          <p:spPr>
            <a:xfrm>
              <a:off x="5276855" y="5496433"/>
              <a:ext cx="224127" cy="330777"/>
            </a:xfrm>
            <a:custGeom>
              <a:avLst/>
              <a:gdLst/>
              <a:ahLst/>
              <a:cxnLst/>
              <a:rect l="0" t="0" r="0" b="0"/>
              <a:pathLst>
                <a:path w="224127" h="330777">
                  <a:moveTo>
                    <a:pt x="219070" y="18542"/>
                  </a:moveTo>
                  <a:lnTo>
                    <a:pt x="219070" y="18542"/>
                  </a:lnTo>
                  <a:lnTo>
                    <a:pt x="224126" y="13486"/>
                  </a:lnTo>
                  <a:lnTo>
                    <a:pt x="223499" y="10938"/>
                  </a:lnTo>
                  <a:lnTo>
                    <a:pt x="217158" y="5285"/>
                  </a:lnTo>
                  <a:lnTo>
                    <a:pt x="207284" y="2067"/>
                  </a:lnTo>
                  <a:lnTo>
                    <a:pt x="183699" y="0"/>
                  </a:lnTo>
                  <a:lnTo>
                    <a:pt x="142391" y="7197"/>
                  </a:lnTo>
                  <a:lnTo>
                    <a:pt x="101688" y="15769"/>
                  </a:lnTo>
                  <a:lnTo>
                    <a:pt x="58418" y="28146"/>
                  </a:lnTo>
                  <a:lnTo>
                    <a:pt x="41836" y="34453"/>
                  </a:lnTo>
                  <a:lnTo>
                    <a:pt x="20203" y="55353"/>
                  </a:lnTo>
                  <a:lnTo>
                    <a:pt x="7630" y="78133"/>
                  </a:lnTo>
                  <a:lnTo>
                    <a:pt x="2257" y="94877"/>
                  </a:lnTo>
                  <a:lnTo>
                    <a:pt x="192" y="141303"/>
                  </a:lnTo>
                  <a:lnTo>
                    <a:pt x="34" y="180217"/>
                  </a:lnTo>
                  <a:lnTo>
                    <a:pt x="0" y="226008"/>
                  </a:lnTo>
                  <a:lnTo>
                    <a:pt x="2818" y="267172"/>
                  </a:lnTo>
                  <a:lnTo>
                    <a:pt x="10754" y="305283"/>
                  </a:lnTo>
                  <a:lnTo>
                    <a:pt x="19241" y="314611"/>
                  </a:lnTo>
                  <a:lnTo>
                    <a:pt x="40975" y="325812"/>
                  </a:lnTo>
                  <a:lnTo>
                    <a:pt x="72580" y="330776"/>
                  </a:lnTo>
                  <a:lnTo>
                    <a:pt x="87993" y="329116"/>
                  </a:lnTo>
                  <a:lnTo>
                    <a:pt x="131920" y="316497"/>
                  </a:lnTo>
                  <a:lnTo>
                    <a:pt x="165519" y="304194"/>
                  </a:lnTo>
                  <a:lnTo>
                    <a:pt x="180970" y="29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SMARTInkShape-Group376"/>
          <p:cNvGrpSpPr/>
          <p:nvPr/>
        </p:nvGrpSpPr>
        <p:grpSpPr>
          <a:xfrm>
            <a:off x="6383448" y="5453298"/>
            <a:ext cx="1065103" cy="421572"/>
            <a:chOff x="6383448" y="5453298"/>
            <a:chExt cx="1065103" cy="421572"/>
          </a:xfrm>
        </p:grpSpPr>
        <p:sp>
          <p:nvSpPr>
            <p:cNvPr id="691" name="SMARTInkShape-1663"/>
            <p:cNvSpPr/>
            <p:nvPr>
              <p:custDataLst>
                <p:tags r:id="rId19"/>
              </p:custDataLst>
            </p:nvPr>
          </p:nvSpPr>
          <p:spPr>
            <a:xfrm>
              <a:off x="7282893" y="5724525"/>
              <a:ext cx="165658" cy="27988"/>
            </a:xfrm>
            <a:custGeom>
              <a:avLst/>
              <a:gdLst/>
              <a:ahLst/>
              <a:cxnLst/>
              <a:rect l="0" t="0" r="0" b="0"/>
              <a:pathLst>
                <a:path w="165658" h="27988">
                  <a:moveTo>
                    <a:pt x="13257" y="19050"/>
                  </a:moveTo>
                  <a:lnTo>
                    <a:pt x="13257" y="19050"/>
                  </a:lnTo>
                  <a:lnTo>
                    <a:pt x="8201" y="19050"/>
                  </a:lnTo>
                  <a:lnTo>
                    <a:pt x="2896" y="21872"/>
                  </a:lnTo>
                  <a:lnTo>
                    <a:pt x="0" y="24106"/>
                  </a:lnTo>
                  <a:lnTo>
                    <a:pt x="1244" y="25595"/>
                  </a:lnTo>
                  <a:lnTo>
                    <a:pt x="28876" y="27987"/>
                  </a:lnTo>
                  <a:lnTo>
                    <a:pt x="65510" y="25578"/>
                  </a:lnTo>
                  <a:lnTo>
                    <a:pt x="104234" y="18162"/>
                  </a:lnTo>
                  <a:lnTo>
                    <a:pt x="145763" y="6174"/>
                  </a:lnTo>
                  <a:lnTo>
                    <a:pt x="16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664"/>
            <p:cNvSpPr/>
            <p:nvPr>
              <p:custDataLst>
                <p:tags r:id="rId20"/>
              </p:custDataLst>
            </p:nvPr>
          </p:nvSpPr>
          <p:spPr>
            <a:xfrm>
              <a:off x="7279748" y="5638975"/>
              <a:ext cx="149753" cy="9351"/>
            </a:xfrm>
            <a:custGeom>
              <a:avLst/>
              <a:gdLst/>
              <a:ahLst/>
              <a:cxnLst/>
              <a:rect l="0" t="0" r="0" b="0"/>
              <a:pathLst>
                <a:path w="149753" h="9351">
                  <a:moveTo>
                    <a:pt x="16402" y="9350"/>
                  </a:moveTo>
                  <a:lnTo>
                    <a:pt x="16402" y="9350"/>
                  </a:lnTo>
                  <a:lnTo>
                    <a:pt x="6289" y="9350"/>
                  </a:lnTo>
                  <a:lnTo>
                    <a:pt x="3310" y="8292"/>
                  </a:lnTo>
                  <a:lnTo>
                    <a:pt x="1324" y="6528"/>
                  </a:lnTo>
                  <a:lnTo>
                    <a:pt x="0" y="4294"/>
                  </a:lnTo>
                  <a:lnTo>
                    <a:pt x="176" y="2805"/>
                  </a:lnTo>
                  <a:lnTo>
                    <a:pt x="1351" y="1811"/>
                  </a:lnTo>
                  <a:lnTo>
                    <a:pt x="3194" y="1149"/>
                  </a:lnTo>
                  <a:lnTo>
                    <a:pt x="40297" y="0"/>
                  </a:lnTo>
                  <a:lnTo>
                    <a:pt x="86498" y="906"/>
                  </a:lnTo>
                  <a:lnTo>
                    <a:pt x="149752" y="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665"/>
            <p:cNvSpPr/>
            <p:nvPr>
              <p:custDataLst>
                <p:tags r:id="rId21"/>
              </p:custDataLst>
            </p:nvPr>
          </p:nvSpPr>
          <p:spPr>
            <a:xfrm>
              <a:off x="6881088" y="5453298"/>
              <a:ext cx="214368" cy="421572"/>
            </a:xfrm>
            <a:custGeom>
              <a:avLst/>
              <a:gdLst/>
              <a:ahLst/>
              <a:cxnLst/>
              <a:rect l="0" t="0" r="0" b="0"/>
              <a:pathLst>
                <a:path w="214368" h="421572">
                  <a:moveTo>
                    <a:pt x="5487" y="23577"/>
                  </a:moveTo>
                  <a:lnTo>
                    <a:pt x="5487" y="23577"/>
                  </a:lnTo>
                  <a:lnTo>
                    <a:pt x="431" y="18521"/>
                  </a:lnTo>
                  <a:lnTo>
                    <a:pt x="0" y="17032"/>
                  </a:lnTo>
                  <a:lnTo>
                    <a:pt x="770" y="16038"/>
                  </a:lnTo>
                  <a:lnTo>
                    <a:pt x="43696" y="3865"/>
                  </a:lnTo>
                  <a:lnTo>
                    <a:pt x="63743" y="0"/>
                  </a:lnTo>
                  <a:lnTo>
                    <a:pt x="108285" y="6141"/>
                  </a:lnTo>
                  <a:lnTo>
                    <a:pt x="143476" y="15127"/>
                  </a:lnTo>
                  <a:lnTo>
                    <a:pt x="168898" y="35373"/>
                  </a:lnTo>
                  <a:lnTo>
                    <a:pt x="179612" y="55646"/>
                  </a:lnTo>
                  <a:lnTo>
                    <a:pt x="185109" y="96430"/>
                  </a:lnTo>
                  <a:lnTo>
                    <a:pt x="185002" y="121128"/>
                  </a:lnTo>
                  <a:lnTo>
                    <a:pt x="176022" y="160203"/>
                  </a:lnTo>
                  <a:lnTo>
                    <a:pt x="168546" y="201221"/>
                  </a:lnTo>
                  <a:lnTo>
                    <a:pt x="167511" y="248178"/>
                  </a:lnTo>
                  <a:lnTo>
                    <a:pt x="170254" y="281842"/>
                  </a:lnTo>
                  <a:lnTo>
                    <a:pt x="177780" y="304006"/>
                  </a:lnTo>
                  <a:lnTo>
                    <a:pt x="207413" y="349555"/>
                  </a:lnTo>
                  <a:lnTo>
                    <a:pt x="213531" y="378343"/>
                  </a:lnTo>
                  <a:lnTo>
                    <a:pt x="214367" y="391506"/>
                  </a:lnTo>
                  <a:lnTo>
                    <a:pt x="212474" y="396922"/>
                  </a:lnTo>
                  <a:lnTo>
                    <a:pt x="204725" y="405760"/>
                  </a:lnTo>
                  <a:lnTo>
                    <a:pt x="183407" y="416688"/>
                  </a:lnTo>
                  <a:lnTo>
                    <a:pt x="162039" y="421571"/>
                  </a:lnTo>
                  <a:lnTo>
                    <a:pt x="137245" y="417961"/>
                  </a:lnTo>
                  <a:lnTo>
                    <a:pt x="102539" y="400715"/>
                  </a:lnTo>
                  <a:lnTo>
                    <a:pt x="81687" y="38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666"/>
            <p:cNvSpPr/>
            <p:nvPr>
              <p:custDataLst>
                <p:tags r:id="rId22"/>
              </p:custDataLst>
            </p:nvPr>
          </p:nvSpPr>
          <p:spPr>
            <a:xfrm>
              <a:off x="6734175" y="5572125"/>
              <a:ext cx="51509" cy="200026"/>
            </a:xfrm>
            <a:custGeom>
              <a:avLst/>
              <a:gdLst/>
              <a:ahLst/>
              <a:cxnLst/>
              <a:rect l="0" t="0" r="0" b="0"/>
              <a:pathLst>
                <a:path w="51509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34958" y="45969"/>
                  </a:lnTo>
                  <a:lnTo>
                    <a:pt x="50804" y="89767"/>
                  </a:lnTo>
                  <a:lnTo>
                    <a:pt x="51508" y="106571"/>
                  </a:lnTo>
                  <a:lnTo>
                    <a:pt x="43335" y="148287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1667"/>
            <p:cNvSpPr/>
            <p:nvPr>
              <p:custDataLst>
                <p:tags r:id="rId23"/>
              </p:custDataLst>
            </p:nvPr>
          </p:nvSpPr>
          <p:spPr>
            <a:xfrm>
              <a:off x="6488929" y="5592499"/>
              <a:ext cx="216672" cy="159478"/>
            </a:xfrm>
            <a:custGeom>
              <a:avLst/>
              <a:gdLst/>
              <a:ahLst/>
              <a:cxnLst/>
              <a:rect l="0" t="0" r="0" b="0"/>
              <a:pathLst>
                <a:path w="216672" h="159478">
                  <a:moveTo>
                    <a:pt x="216671" y="8201"/>
                  </a:moveTo>
                  <a:lnTo>
                    <a:pt x="216671" y="8201"/>
                  </a:lnTo>
                  <a:lnTo>
                    <a:pt x="216671" y="3145"/>
                  </a:lnTo>
                  <a:lnTo>
                    <a:pt x="215613" y="1656"/>
                  </a:lnTo>
                  <a:lnTo>
                    <a:pt x="213849" y="662"/>
                  </a:lnTo>
                  <a:lnTo>
                    <a:pt x="211615" y="0"/>
                  </a:lnTo>
                  <a:lnTo>
                    <a:pt x="198357" y="4125"/>
                  </a:lnTo>
                  <a:lnTo>
                    <a:pt x="174915" y="16059"/>
                  </a:lnTo>
                  <a:lnTo>
                    <a:pt x="157261" y="31814"/>
                  </a:lnTo>
                  <a:lnTo>
                    <a:pt x="123646" y="77780"/>
                  </a:lnTo>
                  <a:lnTo>
                    <a:pt x="109733" y="101489"/>
                  </a:lnTo>
                  <a:lnTo>
                    <a:pt x="67319" y="147787"/>
                  </a:lnTo>
                  <a:lnTo>
                    <a:pt x="57512" y="154906"/>
                  </a:lnTo>
                  <a:lnTo>
                    <a:pt x="48567" y="158070"/>
                  </a:lnTo>
                  <a:lnTo>
                    <a:pt x="37535" y="159477"/>
                  </a:lnTo>
                  <a:lnTo>
                    <a:pt x="25578" y="154457"/>
                  </a:lnTo>
                  <a:lnTo>
                    <a:pt x="14266" y="145171"/>
                  </a:lnTo>
                  <a:lnTo>
                    <a:pt x="5709" y="133988"/>
                  </a:lnTo>
                  <a:lnTo>
                    <a:pt x="0" y="100622"/>
                  </a:lnTo>
                  <a:lnTo>
                    <a:pt x="1486" y="83497"/>
                  </a:lnTo>
                  <a:lnTo>
                    <a:pt x="3364" y="77448"/>
                  </a:lnTo>
                  <a:lnTo>
                    <a:pt x="7792" y="72357"/>
                  </a:lnTo>
                  <a:lnTo>
                    <a:pt x="21177" y="63878"/>
                  </a:lnTo>
                  <a:lnTo>
                    <a:pt x="29192" y="63311"/>
                  </a:lnTo>
                  <a:lnTo>
                    <a:pt x="46564" y="68324"/>
                  </a:lnTo>
                  <a:lnTo>
                    <a:pt x="77040" y="89850"/>
                  </a:lnTo>
                  <a:lnTo>
                    <a:pt x="123626" y="126821"/>
                  </a:lnTo>
                  <a:lnTo>
                    <a:pt x="149996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1668"/>
            <p:cNvSpPr/>
            <p:nvPr>
              <p:custDataLst>
                <p:tags r:id="rId24"/>
              </p:custDataLst>
            </p:nvPr>
          </p:nvSpPr>
          <p:spPr>
            <a:xfrm>
              <a:off x="6383448" y="5495925"/>
              <a:ext cx="84028" cy="295276"/>
            </a:xfrm>
            <a:custGeom>
              <a:avLst/>
              <a:gdLst/>
              <a:ahLst/>
              <a:cxnLst/>
              <a:rect l="0" t="0" r="0" b="0"/>
              <a:pathLst>
                <a:path w="84028" h="295276">
                  <a:moveTo>
                    <a:pt x="84027" y="0"/>
                  </a:moveTo>
                  <a:lnTo>
                    <a:pt x="84027" y="0"/>
                  </a:lnTo>
                  <a:lnTo>
                    <a:pt x="70770" y="0"/>
                  </a:lnTo>
                  <a:lnTo>
                    <a:pt x="64729" y="2822"/>
                  </a:lnTo>
                  <a:lnTo>
                    <a:pt x="57458" y="9721"/>
                  </a:lnTo>
                  <a:lnTo>
                    <a:pt x="34537" y="43848"/>
                  </a:lnTo>
                  <a:lnTo>
                    <a:pt x="24090" y="78492"/>
                  </a:lnTo>
                  <a:lnTo>
                    <a:pt x="9236" y="122270"/>
                  </a:lnTo>
                  <a:lnTo>
                    <a:pt x="462" y="164832"/>
                  </a:lnTo>
                  <a:lnTo>
                    <a:pt x="0" y="204885"/>
                  </a:lnTo>
                  <a:lnTo>
                    <a:pt x="8790" y="251236"/>
                  </a:lnTo>
                  <a:lnTo>
                    <a:pt x="11644" y="259566"/>
                  </a:lnTo>
                  <a:lnTo>
                    <a:pt x="23282" y="274465"/>
                  </a:lnTo>
                  <a:lnTo>
                    <a:pt x="42040" y="289109"/>
                  </a:lnTo>
                  <a:lnTo>
                    <a:pt x="52666" y="292534"/>
                  </a:lnTo>
                  <a:lnTo>
                    <a:pt x="8402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SMARTInkShape-Group377"/>
          <p:cNvGrpSpPr/>
          <p:nvPr/>
        </p:nvGrpSpPr>
        <p:grpSpPr>
          <a:xfrm>
            <a:off x="7620000" y="5403323"/>
            <a:ext cx="438151" cy="492653"/>
            <a:chOff x="7620000" y="5403323"/>
            <a:chExt cx="438151" cy="492653"/>
          </a:xfrm>
        </p:grpSpPr>
        <p:sp>
          <p:nvSpPr>
            <p:cNvPr id="698" name="SMARTInkShape-1669"/>
            <p:cNvSpPr/>
            <p:nvPr>
              <p:custDataLst>
                <p:tags r:id="rId16"/>
              </p:custDataLst>
            </p:nvPr>
          </p:nvSpPr>
          <p:spPr>
            <a:xfrm>
              <a:off x="7620000" y="5403323"/>
              <a:ext cx="320145" cy="492653"/>
            </a:xfrm>
            <a:custGeom>
              <a:avLst/>
              <a:gdLst/>
              <a:ahLst/>
              <a:cxnLst/>
              <a:rect l="0" t="0" r="0" b="0"/>
              <a:pathLst>
                <a:path w="320145" h="492653">
                  <a:moveTo>
                    <a:pt x="295275" y="16402"/>
                  </a:moveTo>
                  <a:lnTo>
                    <a:pt x="295275" y="16402"/>
                  </a:lnTo>
                  <a:lnTo>
                    <a:pt x="319879" y="0"/>
                  </a:lnTo>
                  <a:lnTo>
                    <a:pt x="320144" y="175"/>
                  </a:lnTo>
                  <a:lnTo>
                    <a:pt x="315461" y="7595"/>
                  </a:lnTo>
                  <a:lnTo>
                    <a:pt x="306312" y="27904"/>
                  </a:lnTo>
                  <a:lnTo>
                    <a:pt x="279171" y="74701"/>
                  </a:lnTo>
                  <a:lnTo>
                    <a:pt x="256503" y="114701"/>
                  </a:lnTo>
                  <a:lnTo>
                    <a:pt x="235103" y="150655"/>
                  </a:lnTo>
                  <a:lnTo>
                    <a:pt x="208655" y="188120"/>
                  </a:lnTo>
                  <a:lnTo>
                    <a:pt x="180710" y="226031"/>
                  </a:lnTo>
                  <a:lnTo>
                    <a:pt x="152322" y="266897"/>
                  </a:lnTo>
                  <a:lnTo>
                    <a:pt x="123802" y="309697"/>
                  </a:lnTo>
                  <a:lnTo>
                    <a:pt x="95243" y="349191"/>
                  </a:lnTo>
                  <a:lnTo>
                    <a:pt x="66673" y="387702"/>
                  </a:lnTo>
                  <a:lnTo>
                    <a:pt x="40922" y="425925"/>
                  </a:lnTo>
                  <a:lnTo>
                    <a:pt x="13257" y="471709"/>
                  </a:lnTo>
                  <a:lnTo>
                    <a:pt x="0" y="492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670"/>
            <p:cNvSpPr/>
            <p:nvPr>
              <p:custDataLst>
                <p:tags r:id="rId17"/>
              </p:custDataLst>
            </p:nvPr>
          </p:nvSpPr>
          <p:spPr>
            <a:xfrm>
              <a:off x="8029575" y="56769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11242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1671"/>
            <p:cNvSpPr/>
            <p:nvPr>
              <p:custDataLst>
                <p:tags r:id="rId18"/>
              </p:custDataLst>
            </p:nvPr>
          </p:nvSpPr>
          <p:spPr>
            <a:xfrm>
              <a:off x="7682593" y="5589008"/>
              <a:ext cx="155840" cy="151903"/>
            </a:xfrm>
            <a:custGeom>
              <a:avLst/>
              <a:gdLst/>
              <a:ahLst/>
              <a:cxnLst/>
              <a:rect l="0" t="0" r="0" b="0"/>
              <a:pathLst>
                <a:path w="155840" h="151903">
                  <a:moveTo>
                    <a:pt x="32657" y="59317"/>
                  </a:moveTo>
                  <a:lnTo>
                    <a:pt x="32657" y="59317"/>
                  </a:lnTo>
                  <a:lnTo>
                    <a:pt x="22544" y="59317"/>
                  </a:lnTo>
                  <a:lnTo>
                    <a:pt x="18506" y="57200"/>
                  </a:lnTo>
                  <a:lnTo>
                    <a:pt x="4422" y="44239"/>
                  </a:lnTo>
                  <a:lnTo>
                    <a:pt x="1134" y="42915"/>
                  </a:lnTo>
                  <a:lnTo>
                    <a:pt x="0" y="42032"/>
                  </a:lnTo>
                  <a:lnTo>
                    <a:pt x="302" y="41444"/>
                  </a:lnTo>
                  <a:lnTo>
                    <a:pt x="1562" y="41052"/>
                  </a:lnTo>
                  <a:lnTo>
                    <a:pt x="2402" y="41848"/>
                  </a:lnTo>
                  <a:lnTo>
                    <a:pt x="19226" y="84154"/>
                  </a:lnTo>
                  <a:lnTo>
                    <a:pt x="20917" y="113830"/>
                  </a:lnTo>
                  <a:lnTo>
                    <a:pt x="14778" y="145571"/>
                  </a:lnTo>
                  <a:lnTo>
                    <a:pt x="13329" y="148569"/>
                  </a:lnTo>
                  <a:lnTo>
                    <a:pt x="11306" y="150569"/>
                  </a:lnTo>
                  <a:lnTo>
                    <a:pt x="8897" y="151902"/>
                  </a:lnTo>
                  <a:lnTo>
                    <a:pt x="7292" y="150674"/>
                  </a:lnTo>
                  <a:lnTo>
                    <a:pt x="5508" y="143664"/>
                  </a:lnTo>
                  <a:lnTo>
                    <a:pt x="9562" y="122762"/>
                  </a:lnTo>
                  <a:lnTo>
                    <a:pt x="25900" y="81766"/>
                  </a:lnTo>
                  <a:lnTo>
                    <a:pt x="32772" y="58090"/>
                  </a:lnTo>
                  <a:lnTo>
                    <a:pt x="53852" y="29705"/>
                  </a:lnTo>
                  <a:lnTo>
                    <a:pt x="95300" y="504"/>
                  </a:lnTo>
                  <a:lnTo>
                    <a:pt x="102994" y="0"/>
                  </a:lnTo>
                  <a:lnTo>
                    <a:pt x="120009" y="5083"/>
                  </a:lnTo>
                  <a:lnTo>
                    <a:pt x="132511" y="14400"/>
                  </a:lnTo>
                  <a:lnTo>
                    <a:pt x="141595" y="26654"/>
                  </a:lnTo>
                  <a:lnTo>
                    <a:pt x="151600" y="50345"/>
                  </a:lnTo>
                  <a:lnTo>
                    <a:pt x="155839" y="84371"/>
                  </a:lnTo>
                  <a:lnTo>
                    <a:pt x="146957" y="11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SMARTInkShape-Group378"/>
          <p:cNvGrpSpPr/>
          <p:nvPr/>
        </p:nvGrpSpPr>
        <p:grpSpPr>
          <a:xfrm>
            <a:off x="8315325" y="5487577"/>
            <a:ext cx="693439" cy="322674"/>
            <a:chOff x="8315325" y="5487577"/>
            <a:chExt cx="693439" cy="322674"/>
          </a:xfrm>
        </p:grpSpPr>
        <p:sp>
          <p:nvSpPr>
            <p:cNvPr id="702" name="SMARTInkShape-1672"/>
            <p:cNvSpPr/>
            <p:nvPr>
              <p:custDataLst>
                <p:tags r:id="rId10"/>
              </p:custDataLst>
            </p:nvPr>
          </p:nvSpPr>
          <p:spPr>
            <a:xfrm>
              <a:off x="8848725" y="5487577"/>
              <a:ext cx="160039" cy="322674"/>
            </a:xfrm>
            <a:custGeom>
              <a:avLst/>
              <a:gdLst/>
              <a:ahLst/>
              <a:cxnLst/>
              <a:rect l="0" t="0" r="0" b="0"/>
              <a:pathLst>
                <a:path w="160039" h="322674">
                  <a:moveTo>
                    <a:pt x="104775" y="27398"/>
                  </a:moveTo>
                  <a:lnTo>
                    <a:pt x="104775" y="27398"/>
                  </a:lnTo>
                  <a:lnTo>
                    <a:pt x="118925" y="7760"/>
                  </a:lnTo>
                  <a:lnTo>
                    <a:pt x="126233" y="2794"/>
                  </a:lnTo>
                  <a:lnTo>
                    <a:pt x="136298" y="0"/>
                  </a:lnTo>
                  <a:lnTo>
                    <a:pt x="139549" y="2782"/>
                  </a:lnTo>
                  <a:lnTo>
                    <a:pt x="155556" y="33641"/>
                  </a:lnTo>
                  <a:lnTo>
                    <a:pt x="160038" y="67935"/>
                  </a:lnTo>
                  <a:lnTo>
                    <a:pt x="153947" y="113840"/>
                  </a:lnTo>
                  <a:lnTo>
                    <a:pt x="144509" y="154375"/>
                  </a:lnTo>
                  <a:lnTo>
                    <a:pt x="122894" y="197589"/>
                  </a:lnTo>
                  <a:lnTo>
                    <a:pt x="103298" y="236699"/>
                  </a:lnTo>
                  <a:lnTo>
                    <a:pt x="61240" y="280819"/>
                  </a:lnTo>
                  <a:lnTo>
                    <a:pt x="34047" y="305625"/>
                  </a:lnTo>
                  <a:lnTo>
                    <a:pt x="0" y="32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673"/>
            <p:cNvSpPr/>
            <p:nvPr>
              <p:custDataLst>
                <p:tags r:id="rId11"/>
              </p:custDataLst>
            </p:nvPr>
          </p:nvSpPr>
          <p:spPr>
            <a:xfrm>
              <a:off x="8717734" y="5562600"/>
              <a:ext cx="178617" cy="152401"/>
            </a:xfrm>
            <a:custGeom>
              <a:avLst/>
              <a:gdLst/>
              <a:ahLst/>
              <a:cxnLst/>
              <a:rect l="0" t="0" r="0" b="0"/>
              <a:pathLst>
                <a:path w="178617" h="152401">
                  <a:moveTo>
                    <a:pt x="178616" y="0"/>
                  </a:moveTo>
                  <a:lnTo>
                    <a:pt x="178616" y="0"/>
                  </a:lnTo>
                  <a:lnTo>
                    <a:pt x="132900" y="45717"/>
                  </a:lnTo>
                  <a:lnTo>
                    <a:pt x="90302" y="87256"/>
                  </a:lnTo>
                  <a:lnTo>
                    <a:pt x="46180" y="116190"/>
                  </a:lnTo>
                  <a:lnTo>
                    <a:pt x="30485" y="121563"/>
                  </a:lnTo>
                  <a:lnTo>
                    <a:pt x="18941" y="122820"/>
                  </a:lnTo>
                  <a:lnTo>
                    <a:pt x="13957" y="121038"/>
                  </a:lnTo>
                  <a:lnTo>
                    <a:pt x="5598" y="113414"/>
                  </a:lnTo>
                  <a:lnTo>
                    <a:pt x="1178" y="102970"/>
                  </a:lnTo>
                  <a:lnTo>
                    <a:pt x="0" y="97222"/>
                  </a:lnTo>
                  <a:lnTo>
                    <a:pt x="271" y="92331"/>
                  </a:lnTo>
                  <a:lnTo>
                    <a:pt x="3396" y="84075"/>
                  </a:lnTo>
                  <a:lnTo>
                    <a:pt x="11135" y="76878"/>
                  </a:lnTo>
                  <a:lnTo>
                    <a:pt x="21629" y="71210"/>
                  </a:lnTo>
                  <a:lnTo>
                    <a:pt x="33350" y="68690"/>
                  </a:lnTo>
                  <a:lnTo>
                    <a:pt x="48437" y="73215"/>
                  </a:lnTo>
                  <a:lnTo>
                    <a:pt x="92333" y="97810"/>
                  </a:lnTo>
                  <a:lnTo>
                    <a:pt x="98869" y="103306"/>
                  </a:lnTo>
                  <a:lnTo>
                    <a:pt x="106131" y="115058"/>
                  </a:lnTo>
                  <a:lnTo>
                    <a:pt x="111476" y="127337"/>
                  </a:lnTo>
                  <a:lnTo>
                    <a:pt x="13099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674"/>
            <p:cNvSpPr/>
            <p:nvPr>
              <p:custDataLst>
                <p:tags r:id="rId12"/>
              </p:custDataLst>
            </p:nvPr>
          </p:nvSpPr>
          <p:spPr>
            <a:xfrm>
              <a:off x="8548195" y="5487724"/>
              <a:ext cx="119556" cy="274902"/>
            </a:xfrm>
            <a:custGeom>
              <a:avLst/>
              <a:gdLst/>
              <a:ahLst/>
              <a:cxnLst/>
              <a:rect l="0" t="0" r="0" b="0"/>
              <a:pathLst>
                <a:path w="119556" h="274902">
                  <a:moveTo>
                    <a:pt x="119555" y="8201"/>
                  </a:moveTo>
                  <a:lnTo>
                    <a:pt x="119555" y="8201"/>
                  </a:lnTo>
                  <a:lnTo>
                    <a:pt x="114499" y="3145"/>
                  </a:lnTo>
                  <a:lnTo>
                    <a:pt x="106372" y="662"/>
                  </a:lnTo>
                  <a:lnTo>
                    <a:pt x="101241" y="0"/>
                  </a:lnTo>
                  <a:lnTo>
                    <a:pt x="89896" y="4909"/>
                  </a:lnTo>
                  <a:lnTo>
                    <a:pt x="48069" y="37324"/>
                  </a:lnTo>
                  <a:lnTo>
                    <a:pt x="39099" y="51836"/>
                  </a:lnTo>
                  <a:lnTo>
                    <a:pt x="24719" y="92824"/>
                  </a:lnTo>
                  <a:lnTo>
                    <a:pt x="12080" y="127820"/>
                  </a:lnTo>
                  <a:lnTo>
                    <a:pt x="575" y="168880"/>
                  </a:lnTo>
                  <a:lnTo>
                    <a:pt x="0" y="193914"/>
                  </a:lnTo>
                  <a:lnTo>
                    <a:pt x="12415" y="240638"/>
                  </a:lnTo>
                  <a:lnTo>
                    <a:pt x="22196" y="254734"/>
                  </a:lnTo>
                  <a:lnTo>
                    <a:pt x="36068" y="265938"/>
                  </a:lnTo>
                  <a:lnTo>
                    <a:pt x="54719" y="272245"/>
                  </a:lnTo>
                  <a:lnTo>
                    <a:pt x="7193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675"/>
            <p:cNvSpPr/>
            <p:nvPr>
              <p:custDataLst>
                <p:tags r:id="rId13"/>
              </p:custDataLst>
            </p:nvPr>
          </p:nvSpPr>
          <p:spPr>
            <a:xfrm>
              <a:off x="8340949" y="5610225"/>
              <a:ext cx="145827" cy="26468"/>
            </a:xfrm>
            <a:custGeom>
              <a:avLst/>
              <a:gdLst/>
              <a:ahLst/>
              <a:cxnLst/>
              <a:rect l="0" t="0" r="0" b="0"/>
              <a:pathLst>
                <a:path w="145827" h="26468">
                  <a:moveTo>
                    <a:pt x="31526" y="0"/>
                  </a:moveTo>
                  <a:lnTo>
                    <a:pt x="31526" y="0"/>
                  </a:lnTo>
                  <a:lnTo>
                    <a:pt x="1867" y="21459"/>
                  </a:lnTo>
                  <a:lnTo>
                    <a:pt x="111" y="23831"/>
                  </a:lnTo>
                  <a:lnTo>
                    <a:pt x="0" y="25412"/>
                  </a:lnTo>
                  <a:lnTo>
                    <a:pt x="983" y="26467"/>
                  </a:lnTo>
                  <a:lnTo>
                    <a:pt x="44137" y="17936"/>
                  </a:lnTo>
                  <a:lnTo>
                    <a:pt x="82888" y="9195"/>
                  </a:lnTo>
                  <a:lnTo>
                    <a:pt x="14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676"/>
            <p:cNvSpPr/>
            <p:nvPr>
              <p:custDataLst>
                <p:tags r:id="rId14"/>
              </p:custDataLst>
            </p:nvPr>
          </p:nvSpPr>
          <p:spPr>
            <a:xfrm>
              <a:off x="8315325" y="5489275"/>
              <a:ext cx="180976" cy="101901"/>
            </a:xfrm>
            <a:custGeom>
              <a:avLst/>
              <a:gdLst/>
              <a:ahLst/>
              <a:cxnLst/>
              <a:rect l="0" t="0" r="0" b="0"/>
              <a:pathLst>
                <a:path w="180976" h="101901">
                  <a:moveTo>
                    <a:pt x="0" y="101900"/>
                  </a:moveTo>
                  <a:lnTo>
                    <a:pt x="0" y="101900"/>
                  </a:lnTo>
                  <a:lnTo>
                    <a:pt x="0" y="57071"/>
                  </a:lnTo>
                  <a:lnTo>
                    <a:pt x="2117" y="48731"/>
                  </a:lnTo>
                  <a:lnTo>
                    <a:pt x="14151" y="31936"/>
                  </a:lnTo>
                  <a:lnTo>
                    <a:pt x="21458" y="23885"/>
                  </a:lnTo>
                  <a:lnTo>
                    <a:pt x="57586" y="10094"/>
                  </a:lnTo>
                  <a:lnTo>
                    <a:pt x="99844" y="0"/>
                  </a:lnTo>
                  <a:lnTo>
                    <a:pt x="180975" y="6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677"/>
            <p:cNvSpPr/>
            <p:nvPr>
              <p:custDataLst>
                <p:tags r:id="rId15"/>
              </p:custDataLst>
            </p:nvPr>
          </p:nvSpPr>
          <p:spPr>
            <a:xfrm>
              <a:off x="8315325" y="5535349"/>
              <a:ext cx="28576" cy="227277"/>
            </a:xfrm>
            <a:custGeom>
              <a:avLst/>
              <a:gdLst/>
              <a:ahLst/>
              <a:cxnLst/>
              <a:rect l="0" t="0" r="0" b="0"/>
              <a:pathLst>
                <a:path w="28576" h="2272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7517" y="1656"/>
                  </a:lnTo>
                  <a:lnTo>
                    <a:pt x="25753" y="662"/>
                  </a:lnTo>
                  <a:lnTo>
                    <a:pt x="23519" y="0"/>
                  </a:lnTo>
                  <a:lnTo>
                    <a:pt x="22030" y="2734"/>
                  </a:lnTo>
                  <a:lnTo>
                    <a:pt x="19443" y="48678"/>
                  </a:lnTo>
                  <a:lnTo>
                    <a:pt x="19166" y="92396"/>
                  </a:lnTo>
                  <a:lnTo>
                    <a:pt x="19084" y="138864"/>
                  </a:lnTo>
                  <a:lnTo>
                    <a:pt x="12511" y="185705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9" name="SMARTInkShape-1678"/>
          <p:cNvSpPr/>
          <p:nvPr>
            <p:custDataLst>
              <p:tags r:id="rId9"/>
            </p:custDataLst>
          </p:nvPr>
        </p:nvSpPr>
        <p:spPr>
          <a:xfrm>
            <a:off x="4543425" y="5505450"/>
            <a:ext cx="375208" cy="504826"/>
          </a:xfrm>
          <a:custGeom>
            <a:avLst/>
            <a:gdLst/>
            <a:ahLst/>
            <a:cxnLst/>
            <a:rect l="0" t="0" r="0" b="0"/>
            <a:pathLst>
              <a:path w="375208" h="504826">
                <a:moveTo>
                  <a:pt x="361950" y="0"/>
                </a:moveTo>
                <a:lnTo>
                  <a:pt x="361950" y="0"/>
                </a:lnTo>
                <a:lnTo>
                  <a:pt x="367006" y="0"/>
                </a:lnTo>
                <a:lnTo>
                  <a:pt x="372311" y="8467"/>
                </a:lnTo>
                <a:lnTo>
                  <a:pt x="375207" y="15170"/>
                </a:lnTo>
                <a:lnTo>
                  <a:pt x="372782" y="33906"/>
                </a:lnTo>
                <a:lnTo>
                  <a:pt x="359515" y="71077"/>
                </a:lnTo>
                <a:lnTo>
                  <a:pt x="339356" y="109960"/>
                </a:lnTo>
                <a:lnTo>
                  <a:pt x="309157" y="156599"/>
                </a:lnTo>
                <a:lnTo>
                  <a:pt x="279162" y="193978"/>
                </a:lnTo>
                <a:lnTo>
                  <a:pt x="243464" y="236921"/>
                </a:lnTo>
                <a:lnTo>
                  <a:pt x="206075" y="283159"/>
                </a:lnTo>
                <a:lnTo>
                  <a:pt x="163130" y="330374"/>
                </a:lnTo>
                <a:lnTo>
                  <a:pt x="116891" y="377876"/>
                </a:lnTo>
                <a:lnTo>
                  <a:pt x="69678" y="425466"/>
                </a:lnTo>
                <a:lnTo>
                  <a:pt x="0" y="504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2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SMARTInkShape-Group380"/>
          <p:cNvGrpSpPr/>
          <p:nvPr/>
        </p:nvGrpSpPr>
        <p:grpSpPr>
          <a:xfrm>
            <a:off x="6715171" y="2636964"/>
            <a:ext cx="1151923" cy="388566"/>
            <a:chOff x="6715171" y="2636964"/>
            <a:chExt cx="1151923" cy="388566"/>
          </a:xfrm>
        </p:grpSpPr>
        <p:sp>
          <p:nvSpPr>
            <p:cNvPr id="121" name="SMARTInkShape-1679"/>
            <p:cNvSpPr/>
            <p:nvPr>
              <p:custDataLst>
                <p:tags r:id="rId190"/>
              </p:custDataLst>
            </p:nvPr>
          </p:nvSpPr>
          <p:spPr>
            <a:xfrm>
              <a:off x="7756649" y="2636964"/>
              <a:ext cx="110445" cy="245688"/>
            </a:xfrm>
            <a:custGeom>
              <a:avLst/>
              <a:gdLst/>
              <a:ahLst/>
              <a:cxnLst/>
              <a:rect l="0" t="0" r="0" b="0"/>
              <a:pathLst>
                <a:path w="110445" h="245688">
                  <a:moveTo>
                    <a:pt x="6226" y="211011"/>
                  </a:moveTo>
                  <a:lnTo>
                    <a:pt x="6226" y="211011"/>
                  </a:lnTo>
                  <a:lnTo>
                    <a:pt x="14888" y="203407"/>
                  </a:lnTo>
                  <a:lnTo>
                    <a:pt x="41874" y="183565"/>
                  </a:lnTo>
                  <a:lnTo>
                    <a:pt x="48527" y="174823"/>
                  </a:lnTo>
                  <a:lnTo>
                    <a:pt x="50302" y="171011"/>
                  </a:lnTo>
                  <a:lnTo>
                    <a:pt x="50426" y="168470"/>
                  </a:lnTo>
                  <a:lnTo>
                    <a:pt x="49451" y="166775"/>
                  </a:lnTo>
                  <a:lnTo>
                    <a:pt x="47743" y="165645"/>
                  </a:lnTo>
                  <a:lnTo>
                    <a:pt x="40201" y="167213"/>
                  </a:lnTo>
                  <a:lnTo>
                    <a:pt x="26876" y="174045"/>
                  </a:lnTo>
                  <a:lnTo>
                    <a:pt x="23168" y="176842"/>
                  </a:lnTo>
                  <a:lnTo>
                    <a:pt x="4124" y="208573"/>
                  </a:lnTo>
                  <a:lnTo>
                    <a:pt x="0" y="219805"/>
                  </a:lnTo>
                  <a:lnTo>
                    <a:pt x="990" y="231148"/>
                  </a:lnTo>
                  <a:lnTo>
                    <a:pt x="2736" y="237135"/>
                  </a:lnTo>
                  <a:lnTo>
                    <a:pt x="4957" y="241127"/>
                  </a:lnTo>
                  <a:lnTo>
                    <a:pt x="7496" y="243788"/>
                  </a:lnTo>
                  <a:lnTo>
                    <a:pt x="10248" y="245563"/>
                  </a:lnTo>
                  <a:lnTo>
                    <a:pt x="13141" y="245687"/>
                  </a:lnTo>
                  <a:lnTo>
                    <a:pt x="19177" y="243003"/>
                  </a:lnTo>
                  <a:lnTo>
                    <a:pt x="33582" y="225429"/>
                  </a:lnTo>
                  <a:lnTo>
                    <a:pt x="49808" y="185559"/>
                  </a:lnTo>
                  <a:lnTo>
                    <a:pt x="66437" y="143284"/>
                  </a:lnTo>
                  <a:lnTo>
                    <a:pt x="82411" y="104111"/>
                  </a:lnTo>
                  <a:lnTo>
                    <a:pt x="95124" y="62660"/>
                  </a:lnTo>
                  <a:lnTo>
                    <a:pt x="106768" y="16881"/>
                  </a:lnTo>
                  <a:lnTo>
                    <a:pt x="109747" y="856"/>
                  </a:lnTo>
                  <a:lnTo>
                    <a:pt x="110165" y="0"/>
                  </a:lnTo>
                  <a:lnTo>
                    <a:pt x="110444" y="487"/>
                  </a:lnTo>
                  <a:lnTo>
                    <a:pt x="97695" y="44292"/>
                  </a:lnTo>
                  <a:lnTo>
                    <a:pt x="86540" y="86200"/>
                  </a:lnTo>
                  <a:lnTo>
                    <a:pt x="80416" y="129599"/>
                  </a:lnTo>
                  <a:lnTo>
                    <a:pt x="72901" y="182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80"/>
            <p:cNvSpPr/>
            <p:nvPr>
              <p:custDataLst>
                <p:tags r:id="rId191"/>
              </p:custDataLst>
            </p:nvPr>
          </p:nvSpPr>
          <p:spPr>
            <a:xfrm>
              <a:off x="7581900" y="2778823"/>
              <a:ext cx="133351" cy="96898"/>
            </a:xfrm>
            <a:custGeom>
              <a:avLst/>
              <a:gdLst/>
              <a:ahLst/>
              <a:cxnLst/>
              <a:rect l="0" t="0" r="0" b="0"/>
              <a:pathLst>
                <a:path w="133351" h="96898">
                  <a:moveTo>
                    <a:pt x="0" y="12002"/>
                  </a:moveTo>
                  <a:lnTo>
                    <a:pt x="0" y="12002"/>
                  </a:lnTo>
                  <a:lnTo>
                    <a:pt x="5056" y="6946"/>
                  </a:lnTo>
                  <a:lnTo>
                    <a:pt x="6545" y="7573"/>
                  </a:lnTo>
                  <a:lnTo>
                    <a:pt x="8200" y="13914"/>
                  </a:lnTo>
                  <a:lnTo>
                    <a:pt x="9132" y="24328"/>
                  </a:lnTo>
                  <a:lnTo>
                    <a:pt x="3959" y="51478"/>
                  </a:lnTo>
                  <a:lnTo>
                    <a:pt x="8583" y="79734"/>
                  </a:lnTo>
                  <a:lnTo>
                    <a:pt x="11014" y="81498"/>
                  </a:lnTo>
                  <a:lnTo>
                    <a:pt x="14750" y="81616"/>
                  </a:lnTo>
                  <a:lnTo>
                    <a:pt x="23489" y="78925"/>
                  </a:lnTo>
                  <a:lnTo>
                    <a:pt x="30901" y="74201"/>
                  </a:lnTo>
                  <a:lnTo>
                    <a:pt x="41024" y="60535"/>
                  </a:lnTo>
                  <a:lnTo>
                    <a:pt x="54295" y="26037"/>
                  </a:lnTo>
                  <a:lnTo>
                    <a:pt x="56586" y="14774"/>
                  </a:lnTo>
                  <a:lnTo>
                    <a:pt x="56774" y="14909"/>
                  </a:lnTo>
                  <a:lnTo>
                    <a:pt x="58176" y="29469"/>
                  </a:lnTo>
                  <a:lnTo>
                    <a:pt x="65346" y="46967"/>
                  </a:lnTo>
                  <a:lnTo>
                    <a:pt x="71338" y="54230"/>
                  </a:lnTo>
                  <a:lnTo>
                    <a:pt x="76861" y="57228"/>
                  </a:lnTo>
                  <a:lnTo>
                    <a:pt x="82844" y="59619"/>
                  </a:lnTo>
                  <a:lnTo>
                    <a:pt x="89031" y="64210"/>
                  </a:lnTo>
                  <a:lnTo>
                    <a:pt x="92486" y="69778"/>
                  </a:lnTo>
                  <a:lnTo>
                    <a:pt x="93407" y="72744"/>
                  </a:lnTo>
                  <a:lnTo>
                    <a:pt x="95080" y="74721"/>
                  </a:lnTo>
                  <a:lnTo>
                    <a:pt x="99761" y="76919"/>
                  </a:lnTo>
                  <a:lnTo>
                    <a:pt x="101432" y="79622"/>
                  </a:lnTo>
                  <a:lnTo>
                    <a:pt x="104644" y="96897"/>
                  </a:lnTo>
                  <a:lnTo>
                    <a:pt x="99680" y="92424"/>
                  </a:lnTo>
                  <a:lnTo>
                    <a:pt x="97218" y="84434"/>
                  </a:lnTo>
                  <a:lnTo>
                    <a:pt x="95638" y="57001"/>
                  </a:lnTo>
                  <a:lnTo>
                    <a:pt x="100422" y="30274"/>
                  </a:lnTo>
                  <a:lnTo>
                    <a:pt x="108541" y="12360"/>
                  </a:lnTo>
                  <a:lnTo>
                    <a:pt x="117649" y="349"/>
                  </a:lnTo>
                  <a:lnTo>
                    <a:pt x="119708" y="0"/>
                  </a:lnTo>
                  <a:lnTo>
                    <a:pt x="121080" y="1884"/>
                  </a:lnTo>
                  <a:lnTo>
                    <a:pt x="123282" y="15060"/>
                  </a:lnTo>
                  <a:lnTo>
                    <a:pt x="123793" y="62284"/>
                  </a:lnTo>
                  <a:lnTo>
                    <a:pt x="123811" y="75272"/>
                  </a:lnTo>
                  <a:lnTo>
                    <a:pt x="124875" y="79582"/>
                  </a:lnTo>
                  <a:lnTo>
                    <a:pt x="133350" y="88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681"/>
            <p:cNvSpPr/>
            <p:nvPr>
              <p:custDataLst>
                <p:tags r:id="rId192"/>
              </p:custDataLst>
            </p:nvPr>
          </p:nvSpPr>
          <p:spPr>
            <a:xfrm>
              <a:off x="7479554" y="2781692"/>
              <a:ext cx="81972" cy="87450"/>
            </a:xfrm>
            <a:custGeom>
              <a:avLst/>
              <a:gdLst/>
              <a:ahLst/>
              <a:cxnLst/>
              <a:rect l="0" t="0" r="0" b="0"/>
              <a:pathLst>
                <a:path w="81972" h="87450">
                  <a:moveTo>
                    <a:pt x="73771" y="9133"/>
                  </a:moveTo>
                  <a:lnTo>
                    <a:pt x="73771" y="9133"/>
                  </a:lnTo>
                  <a:lnTo>
                    <a:pt x="81971" y="9133"/>
                  </a:lnTo>
                  <a:lnTo>
                    <a:pt x="72790" y="4077"/>
                  </a:lnTo>
                  <a:lnTo>
                    <a:pt x="50725" y="491"/>
                  </a:lnTo>
                  <a:lnTo>
                    <a:pt x="38481" y="0"/>
                  </a:lnTo>
                  <a:lnTo>
                    <a:pt x="25984" y="5427"/>
                  </a:lnTo>
                  <a:lnTo>
                    <a:pt x="14432" y="14894"/>
                  </a:lnTo>
                  <a:lnTo>
                    <a:pt x="5770" y="26157"/>
                  </a:lnTo>
                  <a:lnTo>
                    <a:pt x="1215" y="38219"/>
                  </a:lnTo>
                  <a:lnTo>
                    <a:pt x="0" y="44398"/>
                  </a:lnTo>
                  <a:lnTo>
                    <a:pt x="3348" y="68265"/>
                  </a:lnTo>
                  <a:lnTo>
                    <a:pt x="11075" y="80570"/>
                  </a:lnTo>
                  <a:lnTo>
                    <a:pt x="16099" y="85332"/>
                  </a:lnTo>
                  <a:lnTo>
                    <a:pt x="21564" y="87449"/>
                  </a:lnTo>
                  <a:lnTo>
                    <a:pt x="33281" y="86979"/>
                  </a:lnTo>
                  <a:lnTo>
                    <a:pt x="45546" y="80420"/>
                  </a:lnTo>
                  <a:lnTo>
                    <a:pt x="65609" y="64019"/>
                  </a:lnTo>
                  <a:lnTo>
                    <a:pt x="70143" y="54341"/>
                  </a:lnTo>
                  <a:lnTo>
                    <a:pt x="71353" y="48796"/>
                  </a:lnTo>
                  <a:lnTo>
                    <a:pt x="71101" y="44042"/>
                  </a:lnTo>
                  <a:lnTo>
                    <a:pt x="67998" y="35937"/>
                  </a:lnTo>
                  <a:lnTo>
                    <a:pt x="65689" y="33352"/>
                  </a:lnTo>
                  <a:lnTo>
                    <a:pt x="56374" y="28864"/>
                  </a:lnTo>
                  <a:lnTo>
                    <a:pt x="7377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682"/>
            <p:cNvSpPr/>
            <p:nvPr>
              <p:custDataLst>
                <p:tags r:id="rId193"/>
              </p:custDataLst>
            </p:nvPr>
          </p:nvSpPr>
          <p:spPr>
            <a:xfrm>
              <a:off x="7343775" y="2654555"/>
              <a:ext cx="92636" cy="226565"/>
            </a:xfrm>
            <a:custGeom>
              <a:avLst/>
              <a:gdLst/>
              <a:ahLst/>
              <a:cxnLst/>
              <a:rect l="0" t="0" r="0" b="0"/>
              <a:pathLst>
                <a:path w="92636" h="226565">
                  <a:moveTo>
                    <a:pt x="0" y="79120"/>
                  </a:moveTo>
                  <a:lnTo>
                    <a:pt x="0" y="79120"/>
                  </a:lnTo>
                  <a:lnTo>
                    <a:pt x="1058" y="97483"/>
                  </a:lnTo>
                  <a:lnTo>
                    <a:pt x="10361" y="134135"/>
                  </a:lnTo>
                  <a:lnTo>
                    <a:pt x="17333" y="181592"/>
                  </a:lnTo>
                  <a:lnTo>
                    <a:pt x="18900" y="225674"/>
                  </a:lnTo>
                  <a:lnTo>
                    <a:pt x="17891" y="226564"/>
                  </a:lnTo>
                  <a:lnTo>
                    <a:pt x="16161" y="226099"/>
                  </a:lnTo>
                  <a:lnTo>
                    <a:pt x="13949" y="224731"/>
                  </a:lnTo>
                  <a:lnTo>
                    <a:pt x="11491" y="214744"/>
                  </a:lnTo>
                  <a:lnTo>
                    <a:pt x="3238" y="167928"/>
                  </a:lnTo>
                  <a:lnTo>
                    <a:pt x="2018" y="143415"/>
                  </a:lnTo>
                  <a:lnTo>
                    <a:pt x="8327" y="97856"/>
                  </a:lnTo>
                  <a:lnTo>
                    <a:pt x="16893" y="54521"/>
                  </a:lnTo>
                  <a:lnTo>
                    <a:pt x="31883" y="16562"/>
                  </a:lnTo>
                  <a:lnTo>
                    <a:pt x="40981" y="6161"/>
                  </a:lnTo>
                  <a:lnTo>
                    <a:pt x="46371" y="1906"/>
                  </a:lnTo>
                  <a:lnTo>
                    <a:pt x="51022" y="127"/>
                  </a:lnTo>
                  <a:lnTo>
                    <a:pt x="55182" y="0"/>
                  </a:lnTo>
                  <a:lnTo>
                    <a:pt x="59013" y="973"/>
                  </a:lnTo>
                  <a:lnTo>
                    <a:pt x="66092" y="10521"/>
                  </a:lnTo>
                  <a:lnTo>
                    <a:pt x="69462" y="17513"/>
                  </a:lnTo>
                  <a:lnTo>
                    <a:pt x="70383" y="30925"/>
                  </a:lnTo>
                  <a:lnTo>
                    <a:pt x="57118" y="77823"/>
                  </a:lnTo>
                  <a:lnTo>
                    <a:pt x="49814" y="96346"/>
                  </a:lnTo>
                  <a:lnTo>
                    <a:pt x="47753" y="112087"/>
                  </a:lnTo>
                  <a:lnTo>
                    <a:pt x="50505" y="117760"/>
                  </a:lnTo>
                  <a:lnTo>
                    <a:pt x="52719" y="120755"/>
                  </a:lnTo>
                  <a:lnTo>
                    <a:pt x="76971" y="135283"/>
                  </a:lnTo>
                  <a:lnTo>
                    <a:pt x="86421" y="149590"/>
                  </a:lnTo>
                  <a:lnTo>
                    <a:pt x="92635" y="170438"/>
                  </a:lnTo>
                  <a:lnTo>
                    <a:pt x="91265" y="183558"/>
                  </a:lnTo>
                  <a:lnTo>
                    <a:pt x="89419" y="190020"/>
                  </a:lnTo>
                  <a:lnTo>
                    <a:pt x="78900" y="202845"/>
                  </a:lnTo>
                  <a:lnTo>
                    <a:pt x="71650" y="209229"/>
                  </a:lnTo>
                  <a:lnTo>
                    <a:pt x="55128" y="216321"/>
                  </a:lnTo>
                  <a:lnTo>
                    <a:pt x="23707" y="220874"/>
                  </a:lnTo>
                  <a:lnTo>
                    <a:pt x="17921" y="218073"/>
                  </a:lnTo>
                  <a:lnTo>
                    <a:pt x="8670" y="206493"/>
                  </a:lnTo>
                  <a:lnTo>
                    <a:pt x="7897" y="201077"/>
                  </a:lnTo>
                  <a:lnTo>
                    <a:pt x="19050" y="183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83"/>
            <p:cNvSpPr/>
            <p:nvPr>
              <p:custDataLst>
                <p:tags r:id="rId194"/>
              </p:custDataLst>
            </p:nvPr>
          </p:nvSpPr>
          <p:spPr>
            <a:xfrm>
              <a:off x="7048500" y="2762250"/>
              <a:ext cx="85726" cy="149484"/>
            </a:xfrm>
            <a:custGeom>
              <a:avLst/>
              <a:gdLst/>
              <a:ahLst/>
              <a:cxnLst/>
              <a:rect l="0" t="0" r="0" b="0"/>
              <a:pathLst>
                <a:path w="85726" h="149484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2822" y="56314"/>
                  </a:lnTo>
                  <a:lnTo>
                    <a:pt x="13257" y="44285"/>
                  </a:lnTo>
                  <a:lnTo>
                    <a:pt x="15188" y="43281"/>
                  </a:lnTo>
                  <a:lnTo>
                    <a:pt x="16475" y="43671"/>
                  </a:lnTo>
                  <a:lnTo>
                    <a:pt x="18963" y="49043"/>
                  </a:lnTo>
                  <a:lnTo>
                    <a:pt x="30742" y="90338"/>
                  </a:lnTo>
                  <a:lnTo>
                    <a:pt x="36646" y="124736"/>
                  </a:lnTo>
                  <a:lnTo>
                    <a:pt x="34631" y="137635"/>
                  </a:lnTo>
                  <a:lnTo>
                    <a:pt x="32613" y="142557"/>
                  </a:lnTo>
                  <a:lnTo>
                    <a:pt x="30208" y="145838"/>
                  </a:lnTo>
                  <a:lnTo>
                    <a:pt x="24716" y="149483"/>
                  </a:lnTo>
                  <a:lnTo>
                    <a:pt x="22827" y="148339"/>
                  </a:lnTo>
                  <a:lnTo>
                    <a:pt x="20728" y="141423"/>
                  </a:lnTo>
                  <a:lnTo>
                    <a:pt x="27398" y="104399"/>
                  </a:lnTo>
                  <a:lnTo>
                    <a:pt x="46320" y="6065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84"/>
            <p:cNvSpPr/>
            <p:nvPr>
              <p:custDataLst>
                <p:tags r:id="rId195"/>
              </p:custDataLst>
            </p:nvPr>
          </p:nvSpPr>
          <p:spPr>
            <a:xfrm>
              <a:off x="6972300" y="2802609"/>
              <a:ext cx="42344" cy="92992"/>
            </a:xfrm>
            <a:custGeom>
              <a:avLst/>
              <a:gdLst/>
              <a:ahLst/>
              <a:cxnLst/>
              <a:rect l="0" t="0" r="0" b="0"/>
              <a:pathLst>
                <a:path w="42344" h="92992">
                  <a:moveTo>
                    <a:pt x="0" y="45366"/>
                  </a:moveTo>
                  <a:lnTo>
                    <a:pt x="0" y="45366"/>
                  </a:lnTo>
                  <a:lnTo>
                    <a:pt x="5056" y="45366"/>
                  </a:lnTo>
                  <a:lnTo>
                    <a:pt x="10361" y="42544"/>
                  </a:lnTo>
                  <a:lnTo>
                    <a:pt x="22390" y="32109"/>
                  </a:lnTo>
                  <a:lnTo>
                    <a:pt x="41290" y="5366"/>
                  </a:lnTo>
                  <a:lnTo>
                    <a:pt x="42343" y="2825"/>
                  </a:lnTo>
                  <a:lnTo>
                    <a:pt x="41987" y="1130"/>
                  </a:lnTo>
                  <a:lnTo>
                    <a:pt x="40691" y="0"/>
                  </a:lnTo>
                  <a:lnTo>
                    <a:pt x="38769" y="1364"/>
                  </a:lnTo>
                  <a:lnTo>
                    <a:pt x="25070" y="24454"/>
                  </a:lnTo>
                  <a:lnTo>
                    <a:pt x="13693" y="55347"/>
                  </a:lnTo>
                  <a:lnTo>
                    <a:pt x="10073" y="84402"/>
                  </a:lnTo>
                  <a:lnTo>
                    <a:pt x="10949" y="87265"/>
                  </a:lnTo>
                  <a:lnTo>
                    <a:pt x="12591" y="89173"/>
                  </a:lnTo>
                  <a:lnTo>
                    <a:pt x="17237" y="91294"/>
                  </a:lnTo>
                  <a:lnTo>
                    <a:pt x="28575" y="9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85"/>
            <p:cNvSpPr/>
            <p:nvPr>
              <p:custDataLst>
                <p:tags r:id="rId196"/>
              </p:custDataLst>
            </p:nvPr>
          </p:nvSpPr>
          <p:spPr>
            <a:xfrm>
              <a:off x="6867961" y="2824197"/>
              <a:ext cx="74440" cy="201333"/>
            </a:xfrm>
            <a:custGeom>
              <a:avLst/>
              <a:gdLst/>
              <a:ahLst/>
              <a:cxnLst/>
              <a:rect l="0" t="0" r="0" b="0"/>
              <a:pathLst>
                <a:path w="74440" h="201333">
                  <a:moveTo>
                    <a:pt x="28139" y="23778"/>
                  </a:moveTo>
                  <a:lnTo>
                    <a:pt x="28139" y="23778"/>
                  </a:lnTo>
                  <a:lnTo>
                    <a:pt x="28139" y="64482"/>
                  </a:lnTo>
                  <a:lnTo>
                    <a:pt x="27081" y="107039"/>
                  </a:lnTo>
                  <a:lnTo>
                    <a:pt x="17778" y="147116"/>
                  </a:lnTo>
                  <a:lnTo>
                    <a:pt x="4541" y="192791"/>
                  </a:lnTo>
                  <a:lnTo>
                    <a:pt x="1038" y="201209"/>
                  </a:lnTo>
                  <a:lnTo>
                    <a:pt x="547" y="201332"/>
                  </a:lnTo>
                  <a:lnTo>
                    <a:pt x="0" y="198646"/>
                  </a:lnTo>
                  <a:lnTo>
                    <a:pt x="9983" y="154233"/>
                  </a:lnTo>
                  <a:lnTo>
                    <a:pt x="18878" y="115348"/>
                  </a:lnTo>
                  <a:lnTo>
                    <a:pt x="26310" y="69971"/>
                  </a:lnTo>
                  <a:lnTo>
                    <a:pt x="36440" y="33020"/>
                  </a:lnTo>
                  <a:lnTo>
                    <a:pt x="50824" y="7819"/>
                  </a:lnTo>
                  <a:lnTo>
                    <a:pt x="58682" y="810"/>
                  </a:lnTo>
                  <a:lnTo>
                    <a:pt x="62259" y="0"/>
                  </a:lnTo>
                  <a:lnTo>
                    <a:pt x="65703" y="517"/>
                  </a:lnTo>
                  <a:lnTo>
                    <a:pt x="69057" y="1921"/>
                  </a:lnTo>
                  <a:lnTo>
                    <a:pt x="71292" y="4974"/>
                  </a:lnTo>
                  <a:lnTo>
                    <a:pt x="74439" y="19382"/>
                  </a:lnTo>
                  <a:lnTo>
                    <a:pt x="74314" y="37057"/>
                  </a:lnTo>
                  <a:lnTo>
                    <a:pt x="66985" y="56758"/>
                  </a:lnTo>
                  <a:lnTo>
                    <a:pt x="51878" y="80116"/>
                  </a:lnTo>
                  <a:lnTo>
                    <a:pt x="28139" y="99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686"/>
            <p:cNvSpPr/>
            <p:nvPr>
              <p:custDataLst>
                <p:tags r:id="rId197"/>
              </p:custDataLst>
            </p:nvPr>
          </p:nvSpPr>
          <p:spPr>
            <a:xfrm>
              <a:off x="6810394" y="2821770"/>
              <a:ext cx="64752" cy="192148"/>
            </a:xfrm>
            <a:custGeom>
              <a:avLst/>
              <a:gdLst/>
              <a:ahLst/>
              <a:cxnLst/>
              <a:rect l="0" t="0" r="0" b="0"/>
              <a:pathLst>
                <a:path w="64752" h="192148">
                  <a:moveTo>
                    <a:pt x="19031" y="45255"/>
                  </a:moveTo>
                  <a:lnTo>
                    <a:pt x="19031" y="45255"/>
                  </a:lnTo>
                  <a:lnTo>
                    <a:pt x="19031" y="87087"/>
                  </a:lnTo>
                  <a:lnTo>
                    <a:pt x="17973" y="131471"/>
                  </a:lnTo>
                  <a:lnTo>
                    <a:pt x="11427" y="157584"/>
                  </a:lnTo>
                  <a:lnTo>
                    <a:pt x="1698" y="180684"/>
                  </a:lnTo>
                  <a:lnTo>
                    <a:pt x="320" y="192147"/>
                  </a:lnTo>
                  <a:lnTo>
                    <a:pt x="207" y="191866"/>
                  </a:lnTo>
                  <a:lnTo>
                    <a:pt x="0" y="147013"/>
                  </a:lnTo>
                  <a:lnTo>
                    <a:pt x="2810" y="116681"/>
                  </a:lnTo>
                  <a:lnTo>
                    <a:pt x="9682" y="73201"/>
                  </a:lnTo>
                  <a:lnTo>
                    <a:pt x="17591" y="36235"/>
                  </a:lnTo>
                  <a:lnTo>
                    <a:pt x="28717" y="19064"/>
                  </a:lnTo>
                  <a:lnTo>
                    <a:pt x="43836" y="2961"/>
                  </a:lnTo>
                  <a:lnTo>
                    <a:pt x="50517" y="0"/>
                  </a:lnTo>
                  <a:lnTo>
                    <a:pt x="53779" y="268"/>
                  </a:lnTo>
                  <a:lnTo>
                    <a:pt x="60228" y="3389"/>
                  </a:lnTo>
                  <a:lnTo>
                    <a:pt x="63799" y="13948"/>
                  </a:lnTo>
                  <a:lnTo>
                    <a:pt x="64751" y="21208"/>
                  </a:lnTo>
                  <a:lnTo>
                    <a:pt x="60165" y="37743"/>
                  </a:lnTo>
                  <a:lnTo>
                    <a:pt x="47143" y="68412"/>
                  </a:lnTo>
                  <a:lnTo>
                    <a:pt x="28556" y="8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87"/>
            <p:cNvSpPr/>
            <p:nvPr>
              <p:custDataLst>
                <p:tags r:id="rId198"/>
              </p:custDataLst>
            </p:nvPr>
          </p:nvSpPr>
          <p:spPr>
            <a:xfrm>
              <a:off x="6715171" y="2724150"/>
              <a:ext cx="95205" cy="225515"/>
            </a:xfrm>
            <a:custGeom>
              <a:avLst/>
              <a:gdLst/>
              <a:ahLst/>
              <a:cxnLst/>
              <a:rect l="0" t="0" r="0" b="0"/>
              <a:pathLst>
                <a:path w="95205" h="225515">
                  <a:moveTo>
                    <a:pt x="28529" y="0"/>
                  </a:moveTo>
                  <a:lnTo>
                    <a:pt x="28529" y="0"/>
                  </a:lnTo>
                  <a:lnTo>
                    <a:pt x="23473" y="0"/>
                  </a:lnTo>
                  <a:lnTo>
                    <a:pt x="21984" y="2117"/>
                  </a:lnTo>
                  <a:lnTo>
                    <a:pt x="8818" y="48957"/>
                  </a:lnTo>
                  <a:lnTo>
                    <a:pt x="1705" y="80931"/>
                  </a:lnTo>
                  <a:lnTo>
                    <a:pt x="299" y="120722"/>
                  </a:lnTo>
                  <a:lnTo>
                    <a:pt x="0" y="168036"/>
                  </a:lnTo>
                  <a:lnTo>
                    <a:pt x="7499" y="212981"/>
                  </a:lnTo>
                  <a:lnTo>
                    <a:pt x="8159" y="218187"/>
                  </a:lnTo>
                  <a:lnTo>
                    <a:pt x="10715" y="221658"/>
                  </a:lnTo>
                  <a:lnTo>
                    <a:pt x="14537" y="223972"/>
                  </a:lnTo>
                  <a:lnTo>
                    <a:pt x="19201" y="225514"/>
                  </a:lnTo>
                  <a:lnTo>
                    <a:pt x="30027" y="224406"/>
                  </a:lnTo>
                  <a:lnTo>
                    <a:pt x="41895" y="219328"/>
                  </a:lnTo>
                  <a:lnTo>
                    <a:pt x="60477" y="203510"/>
                  </a:lnTo>
                  <a:lnTo>
                    <a:pt x="77271" y="180244"/>
                  </a:lnTo>
                  <a:lnTo>
                    <a:pt x="86840" y="144416"/>
                  </a:lnTo>
                  <a:lnTo>
                    <a:pt x="93552" y="102492"/>
                  </a:lnTo>
                  <a:lnTo>
                    <a:pt x="94986" y="59672"/>
                  </a:lnTo>
                  <a:lnTo>
                    <a:pt x="9520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81"/>
          <p:cNvGrpSpPr/>
          <p:nvPr/>
        </p:nvGrpSpPr>
        <p:grpSpPr>
          <a:xfrm>
            <a:off x="5964494" y="2734999"/>
            <a:ext cx="531557" cy="263403"/>
            <a:chOff x="5964494" y="2734999"/>
            <a:chExt cx="531557" cy="263403"/>
          </a:xfrm>
        </p:grpSpPr>
        <p:sp>
          <p:nvSpPr>
            <p:cNvPr id="131" name="SMARTInkShape-1688"/>
            <p:cNvSpPr/>
            <p:nvPr>
              <p:custDataLst>
                <p:tags r:id="rId184"/>
              </p:custDataLst>
            </p:nvPr>
          </p:nvSpPr>
          <p:spPr>
            <a:xfrm>
              <a:off x="6382535" y="2819400"/>
              <a:ext cx="113516" cy="47626"/>
            </a:xfrm>
            <a:custGeom>
              <a:avLst/>
              <a:gdLst/>
              <a:ahLst/>
              <a:cxnLst/>
              <a:rect l="0" t="0" r="0" b="0"/>
              <a:pathLst>
                <a:path w="113516" h="47626">
                  <a:moveTo>
                    <a:pt x="18265" y="47625"/>
                  </a:moveTo>
                  <a:lnTo>
                    <a:pt x="18265" y="47625"/>
                  </a:lnTo>
                  <a:lnTo>
                    <a:pt x="1863" y="47625"/>
                  </a:lnTo>
                  <a:lnTo>
                    <a:pt x="980" y="46567"/>
                  </a:lnTo>
                  <a:lnTo>
                    <a:pt x="0" y="42569"/>
                  </a:lnTo>
                  <a:lnTo>
                    <a:pt x="796" y="41079"/>
                  </a:lnTo>
                  <a:lnTo>
                    <a:pt x="2387" y="40086"/>
                  </a:lnTo>
                  <a:lnTo>
                    <a:pt x="48141" y="24959"/>
                  </a:lnTo>
                  <a:lnTo>
                    <a:pt x="11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689"/>
            <p:cNvSpPr/>
            <p:nvPr>
              <p:custDataLst>
                <p:tags r:id="rId185"/>
              </p:custDataLst>
            </p:nvPr>
          </p:nvSpPr>
          <p:spPr>
            <a:xfrm>
              <a:off x="6410490" y="2734999"/>
              <a:ext cx="46137" cy="204926"/>
            </a:xfrm>
            <a:custGeom>
              <a:avLst/>
              <a:gdLst/>
              <a:ahLst/>
              <a:cxnLst/>
              <a:rect l="0" t="0" r="0" b="0"/>
              <a:pathLst>
                <a:path w="46137" h="204926">
                  <a:moveTo>
                    <a:pt x="37935" y="8201"/>
                  </a:moveTo>
                  <a:lnTo>
                    <a:pt x="37935" y="8201"/>
                  </a:lnTo>
                  <a:lnTo>
                    <a:pt x="42991" y="8201"/>
                  </a:lnTo>
                  <a:lnTo>
                    <a:pt x="44480" y="7143"/>
                  </a:lnTo>
                  <a:lnTo>
                    <a:pt x="45474" y="5379"/>
                  </a:lnTo>
                  <a:lnTo>
                    <a:pt x="46136" y="3145"/>
                  </a:lnTo>
                  <a:lnTo>
                    <a:pt x="45519" y="1655"/>
                  </a:lnTo>
                  <a:lnTo>
                    <a:pt x="44048" y="662"/>
                  </a:lnTo>
                  <a:lnTo>
                    <a:pt x="42011" y="0"/>
                  </a:lnTo>
                  <a:lnTo>
                    <a:pt x="39594" y="617"/>
                  </a:lnTo>
                  <a:lnTo>
                    <a:pt x="34086" y="4125"/>
                  </a:lnTo>
                  <a:lnTo>
                    <a:pt x="18796" y="46287"/>
                  </a:lnTo>
                  <a:lnTo>
                    <a:pt x="6168" y="89454"/>
                  </a:lnTo>
                  <a:lnTo>
                    <a:pt x="669" y="133423"/>
                  </a:lnTo>
                  <a:lnTo>
                    <a:pt x="0" y="175458"/>
                  </a:lnTo>
                  <a:lnTo>
                    <a:pt x="2731" y="191194"/>
                  </a:lnTo>
                  <a:lnTo>
                    <a:pt x="7472" y="200656"/>
                  </a:lnTo>
                  <a:lnTo>
                    <a:pt x="13107" y="204861"/>
                  </a:lnTo>
                  <a:lnTo>
                    <a:pt x="16091" y="204925"/>
                  </a:lnTo>
                  <a:lnTo>
                    <a:pt x="2841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690"/>
            <p:cNvSpPr/>
            <p:nvPr>
              <p:custDataLst>
                <p:tags r:id="rId186"/>
              </p:custDataLst>
            </p:nvPr>
          </p:nvSpPr>
          <p:spPr>
            <a:xfrm>
              <a:off x="6296025" y="2811983"/>
              <a:ext cx="66676" cy="125641"/>
            </a:xfrm>
            <a:custGeom>
              <a:avLst/>
              <a:gdLst/>
              <a:ahLst/>
              <a:cxnLst/>
              <a:rect l="0" t="0" r="0" b="0"/>
              <a:pathLst>
                <a:path w="66676" h="125641">
                  <a:moveTo>
                    <a:pt x="66675" y="26467"/>
                  </a:moveTo>
                  <a:lnTo>
                    <a:pt x="66675" y="26467"/>
                  </a:lnTo>
                  <a:lnTo>
                    <a:pt x="66675" y="5008"/>
                  </a:lnTo>
                  <a:lnTo>
                    <a:pt x="65617" y="2636"/>
                  </a:lnTo>
                  <a:lnTo>
                    <a:pt x="63853" y="1055"/>
                  </a:lnTo>
                  <a:lnTo>
                    <a:pt x="61619" y="0"/>
                  </a:lnTo>
                  <a:lnTo>
                    <a:pt x="53492" y="1651"/>
                  </a:lnTo>
                  <a:lnTo>
                    <a:pt x="48361" y="3573"/>
                  </a:lnTo>
                  <a:lnTo>
                    <a:pt x="44941" y="6971"/>
                  </a:lnTo>
                  <a:lnTo>
                    <a:pt x="41140" y="16391"/>
                  </a:lnTo>
                  <a:lnTo>
                    <a:pt x="38368" y="47041"/>
                  </a:lnTo>
                  <a:lnTo>
                    <a:pt x="46758" y="89163"/>
                  </a:lnTo>
                  <a:lnTo>
                    <a:pt x="47239" y="100546"/>
                  </a:lnTo>
                  <a:lnTo>
                    <a:pt x="44631" y="109838"/>
                  </a:lnTo>
                  <a:lnTo>
                    <a:pt x="34334" y="124427"/>
                  </a:lnTo>
                  <a:lnTo>
                    <a:pt x="30297" y="125640"/>
                  </a:lnTo>
                  <a:lnTo>
                    <a:pt x="20168" y="124166"/>
                  </a:lnTo>
                  <a:lnTo>
                    <a:pt x="0" y="93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691"/>
            <p:cNvSpPr/>
            <p:nvPr>
              <p:custDataLst>
                <p:tags r:id="rId187"/>
              </p:custDataLst>
            </p:nvPr>
          </p:nvSpPr>
          <p:spPr>
            <a:xfrm>
              <a:off x="6212603" y="2849993"/>
              <a:ext cx="64373" cy="81009"/>
            </a:xfrm>
            <a:custGeom>
              <a:avLst/>
              <a:gdLst/>
              <a:ahLst/>
              <a:cxnLst/>
              <a:rect l="0" t="0" r="0" b="0"/>
              <a:pathLst>
                <a:path w="64373" h="81009">
                  <a:moveTo>
                    <a:pt x="26272" y="55132"/>
                  </a:moveTo>
                  <a:lnTo>
                    <a:pt x="26272" y="55132"/>
                  </a:lnTo>
                  <a:lnTo>
                    <a:pt x="32817" y="39924"/>
                  </a:lnTo>
                  <a:lnTo>
                    <a:pt x="35763" y="0"/>
                  </a:lnTo>
                  <a:lnTo>
                    <a:pt x="34716" y="386"/>
                  </a:lnTo>
                  <a:lnTo>
                    <a:pt x="22536" y="11416"/>
                  </a:lnTo>
                  <a:lnTo>
                    <a:pt x="3999" y="37998"/>
                  </a:lnTo>
                  <a:lnTo>
                    <a:pt x="497" y="50691"/>
                  </a:lnTo>
                  <a:lnTo>
                    <a:pt x="0" y="64800"/>
                  </a:lnTo>
                  <a:lnTo>
                    <a:pt x="3307" y="74598"/>
                  </a:lnTo>
                  <a:lnTo>
                    <a:pt x="5670" y="77635"/>
                  </a:lnTo>
                  <a:lnTo>
                    <a:pt x="11118" y="81008"/>
                  </a:lnTo>
                  <a:lnTo>
                    <a:pt x="14053" y="80849"/>
                  </a:lnTo>
                  <a:lnTo>
                    <a:pt x="20136" y="77851"/>
                  </a:lnTo>
                  <a:lnTo>
                    <a:pt x="29510" y="65156"/>
                  </a:lnTo>
                  <a:lnTo>
                    <a:pt x="43834" y="38059"/>
                  </a:lnTo>
                  <a:lnTo>
                    <a:pt x="47482" y="42605"/>
                  </a:lnTo>
                  <a:lnTo>
                    <a:pt x="51574" y="50623"/>
                  </a:lnTo>
                  <a:lnTo>
                    <a:pt x="54416" y="62600"/>
                  </a:lnTo>
                  <a:lnTo>
                    <a:pt x="64372" y="74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92"/>
            <p:cNvSpPr/>
            <p:nvPr>
              <p:custDataLst>
                <p:tags r:id="rId188"/>
              </p:custDataLst>
            </p:nvPr>
          </p:nvSpPr>
          <p:spPr>
            <a:xfrm>
              <a:off x="6106849" y="2858053"/>
              <a:ext cx="84402" cy="104223"/>
            </a:xfrm>
            <a:custGeom>
              <a:avLst/>
              <a:gdLst/>
              <a:ahLst/>
              <a:cxnLst/>
              <a:rect l="0" t="0" r="0" b="0"/>
              <a:pathLst>
                <a:path w="84402" h="104223">
                  <a:moveTo>
                    <a:pt x="8201" y="47072"/>
                  </a:moveTo>
                  <a:lnTo>
                    <a:pt x="8201" y="47072"/>
                  </a:lnTo>
                  <a:lnTo>
                    <a:pt x="0" y="47072"/>
                  </a:lnTo>
                  <a:lnTo>
                    <a:pt x="13088" y="40526"/>
                  </a:lnTo>
                  <a:lnTo>
                    <a:pt x="44951" y="32607"/>
                  </a:lnTo>
                  <a:lnTo>
                    <a:pt x="48576" y="30020"/>
                  </a:lnTo>
                  <a:lnTo>
                    <a:pt x="61736" y="12044"/>
                  </a:lnTo>
                  <a:lnTo>
                    <a:pt x="63744" y="5751"/>
                  </a:lnTo>
                  <a:lnTo>
                    <a:pt x="63221" y="3650"/>
                  </a:lnTo>
                  <a:lnTo>
                    <a:pt x="61815" y="2249"/>
                  </a:lnTo>
                  <a:lnTo>
                    <a:pt x="59818" y="1315"/>
                  </a:lnTo>
                  <a:lnTo>
                    <a:pt x="46896" y="0"/>
                  </a:lnTo>
                  <a:lnTo>
                    <a:pt x="38452" y="2515"/>
                  </a:lnTo>
                  <a:lnTo>
                    <a:pt x="19352" y="12753"/>
                  </a:lnTo>
                  <a:lnTo>
                    <a:pt x="10333" y="24411"/>
                  </a:lnTo>
                  <a:lnTo>
                    <a:pt x="3857" y="39117"/>
                  </a:lnTo>
                  <a:lnTo>
                    <a:pt x="979" y="52709"/>
                  </a:lnTo>
                  <a:lnTo>
                    <a:pt x="2522" y="65805"/>
                  </a:lnTo>
                  <a:lnTo>
                    <a:pt x="4415" y="72261"/>
                  </a:lnTo>
                  <a:lnTo>
                    <a:pt x="12162" y="82256"/>
                  </a:lnTo>
                  <a:lnTo>
                    <a:pt x="29326" y="97296"/>
                  </a:lnTo>
                  <a:lnTo>
                    <a:pt x="39110" y="101144"/>
                  </a:lnTo>
                  <a:lnTo>
                    <a:pt x="84401" y="10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693"/>
            <p:cNvSpPr/>
            <p:nvPr>
              <p:custDataLst>
                <p:tags r:id="rId189"/>
              </p:custDataLst>
            </p:nvPr>
          </p:nvSpPr>
          <p:spPr>
            <a:xfrm>
              <a:off x="5964494" y="2791251"/>
              <a:ext cx="121982" cy="207151"/>
            </a:xfrm>
            <a:custGeom>
              <a:avLst/>
              <a:gdLst/>
              <a:ahLst/>
              <a:cxnLst/>
              <a:rect l="0" t="0" r="0" b="0"/>
              <a:pathLst>
                <a:path w="121982" h="207151">
                  <a:moveTo>
                    <a:pt x="36256" y="18624"/>
                  </a:moveTo>
                  <a:lnTo>
                    <a:pt x="36256" y="18624"/>
                  </a:lnTo>
                  <a:lnTo>
                    <a:pt x="36256" y="10423"/>
                  </a:lnTo>
                  <a:lnTo>
                    <a:pt x="45388" y="0"/>
                  </a:lnTo>
                  <a:lnTo>
                    <a:pt x="45665" y="9813"/>
                  </a:lnTo>
                  <a:lnTo>
                    <a:pt x="38227" y="48547"/>
                  </a:lnTo>
                  <a:lnTo>
                    <a:pt x="31588" y="90622"/>
                  </a:lnTo>
                  <a:lnTo>
                    <a:pt x="22101" y="135203"/>
                  </a:lnTo>
                  <a:lnTo>
                    <a:pt x="7489" y="175205"/>
                  </a:lnTo>
                  <a:lnTo>
                    <a:pt x="2303" y="184524"/>
                  </a:lnTo>
                  <a:lnTo>
                    <a:pt x="0" y="192193"/>
                  </a:lnTo>
                  <a:lnTo>
                    <a:pt x="444" y="195720"/>
                  </a:lnTo>
                  <a:lnTo>
                    <a:pt x="3759" y="202461"/>
                  </a:lnTo>
                  <a:lnTo>
                    <a:pt x="7183" y="204682"/>
                  </a:lnTo>
                  <a:lnTo>
                    <a:pt x="16631" y="207150"/>
                  </a:lnTo>
                  <a:lnTo>
                    <a:pt x="21057" y="206750"/>
                  </a:lnTo>
                  <a:lnTo>
                    <a:pt x="41407" y="201325"/>
                  </a:lnTo>
                  <a:lnTo>
                    <a:pt x="63535" y="197288"/>
                  </a:lnTo>
                  <a:lnTo>
                    <a:pt x="86319" y="192212"/>
                  </a:lnTo>
                  <a:lnTo>
                    <a:pt x="112349" y="190496"/>
                  </a:lnTo>
                  <a:lnTo>
                    <a:pt x="115561" y="189297"/>
                  </a:lnTo>
                  <a:lnTo>
                    <a:pt x="117701" y="187439"/>
                  </a:lnTo>
                  <a:lnTo>
                    <a:pt x="121981" y="18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1694"/>
          <p:cNvSpPr/>
          <p:nvPr>
            <p:custDataLst>
              <p:tags r:id="rId1"/>
            </p:custDataLst>
          </p:nvPr>
        </p:nvSpPr>
        <p:spPr>
          <a:xfrm>
            <a:off x="6185762" y="2619375"/>
            <a:ext cx="386489" cy="43504"/>
          </a:xfrm>
          <a:custGeom>
            <a:avLst/>
            <a:gdLst/>
            <a:ahLst/>
            <a:cxnLst/>
            <a:rect l="0" t="0" r="0" b="0"/>
            <a:pathLst>
              <a:path w="386489" h="43504">
                <a:moveTo>
                  <a:pt x="5488" y="9525"/>
                </a:moveTo>
                <a:lnTo>
                  <a:pt x="5488" y="9525"/>
                </a:lnTo>
                <a:lnTo>
                  <a:pt x="432" y="14581"/>
                </a:lnTo>
                <a:lnTo>
                  <a:pt x="0" y="16071"/>
                </a:lnTo>
                <a:lnTo>
                  <a:pt x="772" y="17064"/>
                </a:lnTo>
                <a:lnTo>
                  <a:pt x="4557" y="18658"/>
                </a:lnTo>
                <a:lnTo>
                  <a:pt x="43326" y="18972"/>
                </a:lnTo>
                <a:lnTo>
                  <a:pt x="84549" y="19027"/>
                </a:lnTo>
                <a:lnTo>
                  <a:pt x="120988" y="19043"/>
                </a:lnTo>
                <a:lnTo>
                  <a:pt x="168475" y="19048"/>
                </a:lnTo>
                <a:lnTo>
                  <a:pt x="212413" y="19049"/>
                </a:lnTo>
                <a:lnTo>
                  <a:pt x="246679" y="19050"/>
                </a:lnTo>
                <a:lnTo>
                  <a:pt x="280254" y="19050"/>
                </a:lnTo>
                <a:lnTo>
                  <a:pt x="323262" y="16228"/>
                </a:lnTo>
                <a:lnTo>
                  <a:pt x="340395" y="12504"/>
                </a:lnTo>
                <a:lnTo>
                  <a:pt x="342002" y="11511"/>
                </a:lnTo>
                <a:lnTo>
                  <a:pt x="340955" y="10849"/>
                </a:lnTo>
                <a:lnTo>
                  <a:pt x="303371" y="10845"/>
                </a:lnTo>
                <a:lnTo>
                  <a:pt x="260356" y="17116"/>
                </a:lnTo>
                <a:lnTo>
                  <a:pt x="223879" y="18477"/>
                </a:lnTo>
                <a:lnTo>
                  <a:pt x="186260" y="21702"/>
                </a:lnTo>
                <a:lnTo>
                  <a:pt x="140679" y="27218"/>
                </a:lnTo>
                <a:lnTo>
                  <a:pt x="95639" y="33230"/>
                </a:lnTo>
                <a:lnTo>
                  <a:pt x="63194" y="35935"/>
                </a:lnTo>
                <a:lnTo>
                  <a:pt x="19474" y="37672"/>
                </a:lnTo>
                <a:lnTo>
                  <a:pt x="14812" y="38873"/>
                </a:lnTo>
                <a:lnTo>
                  <a:pt x="11704" y="40732"/>
                </a:lnTo>
                <a:lnTo>
                  <a:pt x="9632" y="43030"/>
                </a:lnTo>
                <a:lnTo>
                  <a:pt x="10367" y="43503"/>
                </a:lnTo>
                <a:lnTo>
                  <a:pt x="35224" y="39481"/>
                </a:lnTo>
                <a:lnTo>
                  <a:pt x="80037" y="33316"/>
                </a:lnTo>
                <a:lnTo>
                  <a:pt x="119886" y="29980"/>
                </a:lnTo>
                <a:lnTo>
                  <a:pt x="160153" y="28991"/>
                </a:lnTo>
                <a:lnTo>
                  <a:pt x="203950" y="23641"/>
                </a:lnTo>
                <a:lnTo>
                  <a:pt x="250441" y="20410"/>
                </a:lnTo>
                <a:lnTo>
                  <a:pt x="297729" y="14397"/>
                </a:lnTo>
                <a:lnTo>
                  <a:pt x="332223" y="8868"/>
                </a:lnTo>
                <a:lnTo>
                  <a:pt x="38648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Shape-1695"/>
          <p:cNvSpPr/>
          <p:nvPr>
            <p:custDataLst>
              <p:tags r:id="rId2"/>
            </p:custDataLst>
          </p:nvPr>
        </p:nvSpPr>
        <p:spPr>
          <a:xfrm>
            <a:off x="9034621" y="2533650"/>
            <a:ext cx="576105" cy="24538"/>
          </a:xfrm>
          <a:custGeom>
            <a:avLst/>
            <a:gdLst/>
            <a:ahLst/>
            <a:cxnLst/>
            <a:rect l="0" t="0" r="0" b="0"/>
            <a:pathLst>
              <a:path w="576105" h="24538">
                <a:moveTo>
                  <a:pt x="14129" y="0"/>
                </a:moveTo>
                <a:lnTo>
                  <a:pt x="14129" y="0"/>
                </a:lnTo>
                <a:lnTo>
                  <a:pt x="9072" y="0"/>
                </a:lnTo>
                <a:lnTo>
                  <a:pt x="3768" y="2822"/>
                </a:lnTo>
                <a:lnTo>
                  <a:pt x="872" y="5056"/>
                </a:lnTo>
                <a:lnTo>
                  <a:pt x="0" y="6546"/>
                </a:lnTo>
                <a:lnTo>
                  <a:pt x="476" y="7539"/>
                </a:lnTo>
                <a:lnTo>
                  <a:pt x="1851" y="8201"/>
                </a:lnTo>
                <a:lnTo>
                  <a:pt x="48509" y="9350"/>
                </a:lnTo>
                <a:lnTo>
                  <a:pt x="79151" y="9447"/>
                </a:lnTo>
                <a:lnTo>
                  <a:pt x="117463" y="9490"/>
                </a:lnTo>
                <a:lnTo>
                  <a:pt x="160457" y="9515"/>
                </a:lnTo>
                <a:lnTo>
                  <a:pt x="198362" y="9522"/>
                </a:lnTo>
                <a:lnTo>
                  <a:pt x="236404" y="9524"/>
                </a:lnTo>
                <a:lnTo>
                  <a:pt x="274486" y="9525"/>
                </a:lnTo>
                <a:lnTo>
                  <a:pt x="312582" y="9525"/>
                </a:lnTo>
                <a:lnTo>
                  <a:pt x="351346" y="16071"/>
                </a:lnTo>
                <a:lnTo>
                  <a:pt x="398201" y="18461"/>
                </a:lnTo>
                <a:lnTo>
                  <a:pt x="406701" y="18658"/>
                </a:lnTo>
                <a:lnTo>
                  <a:pt x="409194" y="17730"/>
                </a:lnTo>
                <a:lnTo>
                  <a:pt x="407681" y="16053"/>
                </a:lnTo>
                <a:lnTo>
                  <a:pt x="403497" y="13877"/>
                </a:lnTo>
                <a:lnTo>
                  <a:pt x="357609" y="10098"/>
                </a:lnTo>
                <a:lnTo>
                  <a:pt x="317336" y="9695"/>
                </a:lnTo>
                <a:lnTo>
                  <a:pt x="282239" y="9600"/>
                </a:lnTo>
                <a:lnTo>
                  <a:pt x="238677" y="8489"/>
                </a:lnTo>
                <a:lnTo>
                  <a:pt x="200018" y="4044"/>
                </a:lnTo>
                <a:lnTo>
                  <a:pt x="155153" y="8129"/>
                </a:lnTo>
                <a:lnTo>
                  <a:pt x="115950" y="9250"/>
                </a:lnTo>
                <a:lnTo>
                  <a:pt x="68996" y="9489"/>
                </a:lnTo>
                <a:lnTo>
                  <a:pt x="60020" y="9515"/>
                </a:lnTo>
                <a:lnTo>
                  <a:pt x="100224" y="9524"/>
                </a:lnTo>
                <a:lnTo>
                  <a:pt x="143085" y="14581"/>
                </a:lnTo>
                <a:lnTo>
                  <a:pt x="184865" y="17725"/>
                </a:lnTo>
                <a:lnTo>
                  <a:pt x="225703" y="18658"/>
                </a:lnTo>
                <a:lnTo>
                  <a:pt x="257386" y="18875"/>
                </a:lnTo>
                <a:lnTo>
                  <a:pt x="292635" y="18972"/>
                </a:lnTo>
                <a:lnTo>
                  <a:pt x="329467" y="19015"/>
                </a:lnTo>
                <a:lnTo>
                  <a:pt x="367004" y="19035"/>
                </a:lnTo>
                <a:lnTo>
                  <a:pt x="403796" y="19043"/>
                </a:lnTo>
                <a:lnTo>
                  <a:pt x="437787" y="19047"/>
                </a:lnTo>
                <a:lnTo>
                  <a:pt x="473354" y="21871"/>
                </a:lnTo>
                <a:lnTo>
                  <a:pt x="509271" y="24537"/>
                </a:lnTo>
                <a:lnTo>
                  <a:pt x="553950" y="21146"/>
                </a:lnTo>
                <a:lnTo>
                  <a:pt x="576104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Shape-1696"/>
          <p:cNvSpPr/>
          <p:nvPr>
            <p:custDataLst>
              <p:tags r:id="rId3"/>
            </p:custDataLst>
          </p:nvPr>
        </p:nvSpPr>
        <p:spPr>
          <a:xfrm>
            <a:off x="7210455" y="2505075"/>
            <a:ext cx="819121" cy="47621"/>
          </a:xfrm>
          <a:custGeom>
            <a:avLst/>
            <a:gdLst/>
            <a:ahLst/>
            <a:cxnLst/>
            <a:rect l="0" t="0" r="0" b="0"/>
            <a:pathLst>
              <a:path w="819121" h="47621">
                <a:moveTo>
                  <a:pt x="28545" y="38100"/>
                </a:moveTo>
                <a:lnTo>
                  <a:pt x="28545" y="38100"/>
                </a:lnTo>
                <a:lnTo>
                  <a:pt x="0" y="38100"/>
                </a:lnTo>
                <a:lnTo>
                  <a:pt x="5036" y="38100"/>
                </a:lnTo>
                <a:lnTo>
                  <a:pt x="36240" y="29458"/>
                </a:lnTo>
                <a:lnTo>
                  <a:pt x="77183" y="28691"/>
                </a:lnTo>
                <a:lnTo>
                  <a:pt x="122075" y="27540"/>
                </a:lnTo>
                <a:lnTo>
                  <a:pt x="160209" y="22036"/>
                </a:lnTo>
                <a:lnTo>
                  <a:pt x="204552" y="19935"/>
                </a:lnTo>
                <a:lnTo>
                  <a:pt x="251205" y="19312"/>
                </a:lnTo>
                <a:lnTo>
                  <a:pt x="298542" y="19128"/>
                </a:lnTo>
                <a:lnTo>
                  <a:pt x="346081" y="19073"/>
                </a:lnTo>
                <a:lnTo>
                  <a:pt x="392622" y="19057"/>
                </a:lnTo>
                <a:lnTo>
                  <a:pt x="434752" y="17994"/>
                </a:lnTo>
                <a:lnTo>
                  <a:pt x="478163" y="12504"/>
                </a:lnTo>
                <a:lnTo>
                  <a:pt x="522347" y="10114"/>
                </a:lnTo>
                <a:lnTo>
                  <a:pt x="568973" y="9560"/>
                </a:lnTo>
                <a:lnTo>
                  <a:pt x="580683" y="9526"/>
                </a:lnTo>
                <a:lnTo>
                  <a:pt x="538175" y="9525"/>
                </a:lnTo>
                <a:lnTo>
                  <a:pt x="501041" y="9525"/>
                </a:lnTo>
                <a:lnTo>
                  <a:pt x="465583" y="9525"/>
                </a:lnTo>
                <a:lnTo>
                  <a:pt x="428266" y="9525"/>
                </a:lnTo>
                <a:lnTo>
                  <a:pt x="387575" y="12347"/>
                </a:lnTo>
                <a:lnTo>
                  <a:pt x="344827" y="17064"/>
                </a:lnTo>
                <a:lnTo>
                  <a:pt x="302528" y="21283"/>
                </a:lnTo>
                <a:lnTo>
                  <a:pt x="259302" y="26415"/>
                </a:lnTo>
                <a:lnTo>
                  <a:pt x="216862" y="30757"/>
                </a:lnTo>
                <a:lnTo>
                  <a:pt x="176417" y="35924"/>
                </a:lnTo>
                <a:lnTo>
                  <a:pt x="134307" y="37670"/>
                </a:lnTo>
                <a:lnTo>
                  <a:pt x="89514" y="46263"/>
                </a:lnTo>
                <a:lnTo>
                  <a:pt x="77341" y="47505"/>
                </a:lnTo>
                <a:lnTo>
                  <a:pt x="117164" y="47620"/>
                </a:lnTo>
                <a:lnTo>
                  <a:pt x="159930" y="44801"/>
                </a:lnTo>
                <a:lnTo>
                  <a:pt x="202235" y="40086"/>
                </a:lnTo>
                <a:lnTo>
                  <a:pt x="233799" y="38983"/>
                </a:lnTo>
                <a:lnTo>
                  <a:pt x="268995" y="38492"/>
                </a:lnTo>
                <a:lnTo>
                  <a:pt x="305802" y="35452"/>
                </a:lnTo>
                <a:lnTo>
                  <a:pt x="344387" y="31631"/>
                </a:lnTo>
                <a:lnTo>
                  <a:pt x="386231" y="29933"/>
                </a:lnTo>
                <a:lnTo>
                  <a:pt x="429522" y="26357"/>
                </a:lnTo>
                <a:lnTo>
                  <a:pt x="472399" y="22297"/>
                </a:lnTo>
                <a:lnTo>
                  <a:pt x="512622" y="20494"/>
                </a:lnTo>
                <a:lnTo>
                  <a:pt x="554487" y="19692"/>
                </a:lnTo>
                <a:lnTo>
                  <a:pt x="596730" y="19335"/>
                </a:lnTo>
                <a:lnTo>
                  <a:pt x="636671" y="19177"/>
                </a:lnTo>
                <a:lnTo>
                  <a:pt x="672768" y="19106"/>
                </a:lnTo>
                <a:lnTo>
                  <a:pt x="720018" y="16245"/>
                </a:lnTo>
                <a:lnTo>
                  <a:pt x="760828" y="11516"/>
                </a:lnTo>
                <a:lnTo>
                  <a:pt x="8191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385"/>
          <p:cNvGrpSpPr/>
          <p:nvPr/>
        </p:nvGrpSpPr>
        <p:grpSpPr>
          <a:xfrm>
            <a:off x="8524909" y="3247118"/>
            <a:ext cx="1131644" cy="191408"/>
            <a:chOff x="8524909" y="3247118"/>
            <a:chExt cx="1131644" cy="191408"/>
          </a:xfrm>
        </p:grpSpPr>
        <p:sp>
          <p:nvSpPr>
            <p:cNvPr id="141" name="SMARTInkShape-1697"/>
            <p:cNvSpPr/>
            <p:nvPr>
              <p:custDataLst>
                <p:tags r:id="rId180"/>
              </p:custDataLst>
            </p:nvPr>
          </p:nvSpPr>
          <p:spPr>
            <a:xfrm>
              <a:off x="9441842" y="3278791"/>
              <a:ext cx="214711" cy="135232"/>
            </a:xfrm>
            <a:custGeom>
              <a:avLst/>
              <a:gdLst/>
              <a:ahLst/>
              <a:cxnLst/>
              <a:rect l="0" t="0" r="0" b="0"/>
              <a:pathLst>
                <a:path w="214711" h="135232">
                  <a:moveTo>
                    <a:pt x="149833" y="16859"/>
                  </a:moveTo>
                  <a:lnTo>
                    <a:pt x="149833" y="16859"/>
                  </a:lnTo>
                  <a:lnTo>
                    <a:pt x="154890" y="16859"/>
                  </a:lnTo>
                  <a:lnTo>
                    <a:pt x="156379" y="18976"/>
                  </a:lnTo>
                  <a:lnTo>
                    <a:pt x="158967" y="38318"/>
                  </a:lnTo>
                  <a:lnTo>
                    <a:pt x="153539" y="47916"/>
                  </a:lnTo>
                  <a:lnTo>
                    <a:pt x="132330" y="70965"/>
                  </a:lnTo>
                  <a:lnTo>
                    <a:pt x="100632" y="90890"/>
                  </a:lnTo>
                  <a:lnTo>
                    <a:pt x="75989" y="99119"/>
                  </a:lnTo>
                  <a:lnTo>
                    <a:pt x="35647" y="102128"/>
                  </a:lnTo>
                  <a:lnTo>
                    <a:pt x="21119" y="102381"/>
                  </a:lnTo>
                  <a:lnTo>
                    <a:pt x="15340" y="99274"/>
                  </a:lnTo>
                  <a:lnTo>
                    <a:pt x="6098" y="87355"/>
                  </a:lnTo>
                  <a:lnTo>
                    <a:pt x="0" y="62794"/>
                  </a:lnTo>
                  <a:lnTo>
                    <a:pt x="1261" y="55949"/>
                  </a:lnTo>
                  <a:lnTo>
                    <a:pt x="8306" y="45521"/>
                  </a:lnTo>
                  <a:lnTo>
                    <a:pt x="14205" y="43376"/>
                  </a:lnTo>
                  <a:lnTo>
                    <a:pt x="29230" y="43814"/>
                  </a:lnTo>
                  <a:lnTo>
                    <a:pt x="64744" y="53777"/>
                  </a:lnTo>
                  <a:lnTo>
                    <a:pt x="106760" y="75983"/>
                  </a:lnTo>
                  <a:lnTo>
                    <a:pt x="149645" y="112531"/>
                  </a:lnTo>
                  <a:lnTo>
                    <a:pt x="185019" y="134092"/>
                  </a:lnTo>
                  <a:lnTo>
                    <a:pt x="191282" y="135231"/>
                  </a:lnTo>
                  <a:lnTo>
                    <a:pt x="203886" y="133675"/>
                  </a:lnTo>
                  <a:lnTo>
                    <a:pt x="208093" y="130719"/>
                  </a:lnTo>
                  <a:lnTo>
                    <a:pt x="210898" y="126633"/>
                  </a:lnTo>
                  <a:lnTo>
                    <a:pt x="214014" y="113272"/>
                  </a:lnTo>
                  <a:lnTo>
                    <a:pt x="214710" y="79175"/>
                  </a:lnTo>
                  <a:lnTo>
                    <a:pt x="203153" y="35126"/>
                  </a:lnTo>
                  <a:lnTo>
                    <a:pt x="199145" y="17215"/>
                  </a:lnTo>
                  <a:lnTo>
                    <a:pt x="195408" y="12863"/>
                  </a:lnTo>
                  <a:lnTo>
                    <a:pt x="182788" y="5205"/>
                  </a:lnTo>
                  <a:lnTo>
                    <a:pt x="162890" y="0"/>
                  </a:lnTo>
                  <a:lnTo>
                    <a:pt x="130783" y="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98"/>
            <p:cNvSpPr/>
            <p:nvPr>
              <p:custDataLst>
                <p:tags r:id="rId181"/>
              </p:custDataLst>
            </p:nvPr>
          </p:nvSpPr>
          <p:spPr>
            <a:xfrm>
              <a:off x="9123985" y="3267308"/>
              <a:ext cx="128304" cy="171218"/>
            </a:xfrm>
            <a:custGeom>
              <a:avLst/>
              <a:gdLst/>
              <a:ahLst/>
              <a:cxnLst/>
              <a:rect l="0" t="0" r="0" b="0"/>
              <a:pathLst>
                <a:path w="128304" h="171218">
                  <a:moveTo>
                    <a:pt x="39065" y="18817"/>
                  </a:moveTo>
                  <a:lnTo>
                    <a:pt x="39065" y="18817"/>
                  </a:lnTo>
                  <a:lnTo>
                    <a:pt x="17311" y="5725"/>
                  </a:lnTo>
                  <a:lnTo>
                    <a:pt x="0" y="944"/>
                  </a:lnTo>
                  <a:lnTo>
                    <a:pt x="321" y="552"/>
                  </a:lnTo>
                  <a:lnTo>
                    <a:pt x="15944" y="0"/>
                  </a:lnTo>
                  <a:lnTo>
                    <a:pt x="61655" y="17698"/>
                  </a:lnTo>
                  <a:lnTo>
                    <a:pt x="82972" y="25728"/>
                  </a:lnTo>
                  <a:lnTo>
                    <a:pt x="115650" y="49178"/>
                  </a:lnTo>
                  <a:lnTo>
                    <a:pt x="127138" y="64737"/>
                  </a:lnTo>
                  <a:lnTo>
                    <a:pt x="128303" y="79442"/>
                  </a:lnTo>
                  <a:lnTo>
                    <a:pt x="127132" y="87809"/>
                  </a:lnTo>
                  <a:lnTo>
                    <a:pt x="117364" y="105572"/>
                  </a:lnTo>
                  <a:lnTo>
                    <a:pt x="84889" y="151421"/>
                  </a:lnTo>
                  <a:lnTo>
                    <a:pt x="67640" y="17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699"/>
            <p:cNvSpPr/>
            <p:nvPr>
              <p:custDataLst>
                <p:tags r:id="rId182"/>
              </p:custDataLst>
            </p:nvPr>
          </p:nvSpPr>
          <p:spPr>
            <a:xfrm>
              <a:off x="8825071" y="3343275"/>
              <a:ext cx="414180" cy="19051"/>
            </a:xfrm>
            <a:custGeom>
              <a:avLst/>
              <a:gdLst/>
              <a:ahLst/>
              <a:cxnLst/>
              <a:rect l="0" t="0" r="0" b="0"/>
              <a:pathLst>
                <a:path w="414180" h="19051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5188"/>
                  </a:lnTo>
                  <a:lnTo>
                    <a:pt x="476" y="16475"/>
                  </a:lnTo>
                  <a:lnTo>
                    <a:pt x="1851" y="17333"/>
                  </a:lnTo>
                  <a:lnTo>
                    <a:pt x="42863" y="18824"/>
                  </a:lnTo>
                  <a:lnTo>
                    <a:pt x="79793" y="18983"/>
                  </a:lnTo>
                  <a:lnTo>
                    <a:pt x="125307" y="19030"/>
                  </a:lnTo>
                  <a:lnTo>
                    <a:pt x="165604" y="19044"/>
                  </a:lnTo>
                  <a:lnTo>
                    <a:pt x="204355" y="19048"/>
                  </a:lnTo>
                  <a:lnTo>
                    <a:pt x="242648" y="19050"/>
                  </a:lnTo>
                  <a:lnTo>
                    <a:pt x="280805" y="19050"/>
                  </a:lnTo>
                  <a:lnTo>
                    <a:pt x="326568" y="19050"/>
                  </a:lnTo>
                  <a:lnTo>
                    <a:pt x="371114" y="19050"/>
                  </a:lnTo>
                  <a:lnTo>
                    <a:pt x="398029" y="19050"/>
                  </a:lnTo>
                  <a:lnTo>
                    <a:pt x="41417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00"/>
            <p:cNvSpPr/>
            <p:nvPr>
              <p:custDataLst>
                <p:tags r:id="rId183"/>
              </p:custDataLst>
            </p:nvPr>
          </p:nvSpPr>
          <p:spPr>
            <a:xfrm>
              <a:off x="8524909" y="3247118"/>
              <a:ext cx="142285" cy="172358"/>
            </a:xfrm>
            <a:custGeom>
              <a:avLst/>
              <a:gdLst/>
              <a:ahLst/>
              <a:cxnLst/>
              <a:rect l="0" t="0" r="0" b="0"/>
              <a:pathLst>
                <a:path w="142285" h="172358">
                  <a:moveTo>
                    <a:pt x="9491" y="29482"/>
                  </a:moveTo>
                  <a:lnTo>
                    <a:pt x="9491" y="29482"/>
                  </a:lnTo>
                  <a:lnTo>
                    <a:pt x="9491" y="70900"/>
                  </a:lnTo>
                  <a:lnTo>
                    <a:pt x="6669" y="97140"/>
                  </a:lnTo>
                  <a:lnTo>
                    <a:pt x="359" y="141431"/>
                  </a:lnTo>
                  <a:lnTo>
                    <a:pt x="0" y="168666"/>
                  </a:lnTo>
                  <a:lnTo>
                    <a:pt x="10332" y="137965"/>
                  </a:lnTo>
                  <a:lnTo>
                    <a:pt x="25476" y="92608"/>
                  </a:lnTo>
                  <a:lnTo>
                    <a:pt x="40910" y="50026"/>
                  </a:lnTo>
                  <a:lnTo>
                    <a:pt x="58971" y="20840"/>
                  </a:lnTo>
                  <a:lnTo>
                    <a:pt x="79538" y="3403"/>
                  </a:lnTo>
                  <a:lnTo>
                    <a:pt x="87939" y="454"/>
                  </a:lnTo>
                  <a:lnTo>
                    <a:pt x="105740" y="0"/>
                  </a:lnTo>
                  <a:lnTo>
                    <a:pt x="121413" y="6149"/>
                  </a:lnTo>
                  <a:lnTo>
                    <a:pt x="128556" y="10751"/>
                  </a:lnTo>
                  <a:lnTo>
                    <a:pt x="133318" y="15937"/>
                  </a:lnTo>
                  <a:lnTo>
                    <a:pt x="138608" y="27343"/>
                  </a:lnTo>
                  <a:lnTo>
                    <a:pt x="142284" y="73272"/>
                  </a:lnTo>
                  <a:lnTo>
                    <a:pt x="141709" y="120386"/>
                  </a:lnTo>
                  <a:lnTo>
                    <a:pt x="133316" y="17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1701"/>
          <p:cNvSpPr/>
          <p:nvPr>
            <p:custDataLst>
              <p:tags r:id="rId4"/>
            </p:custDataLst>
          </p:nvPr>
        </p:nvSpPr>
        <p:spPr>
          <a:xfrm>
            <a:off x="7546938" y="3154083"/>
            <a:ext cx="243832" cy="173349"/>
          </a:xfrm>
          <a:custGeom>
            <a:avLst/>
            <a:gdLst/>
            <a:ahLst/>
            <a:cxnLst/>
            <a:rect l="0" t="0" r="0" b="0"/>
            <a:pathLst>
              <a:path w="243832" h="173349">
                <a:moveTo>
                  <a:pt x="111162" y="65367"/>
                </a:moveTo>
                <a:lnTo>
                  <a:pt x="111162" y="65367"/>
                </a:lnTo>
                <a:lnTo>
                  <a:pt x="111162" y="60311"/>
                </a:lnTo>
                <a:lnTo>
                  <a:pt x="110104" y="58821"/>
                </a:lnTo>
                <a:lnTo>
                  <a:pt x="108340" y="57828"/>
                </a:lnTo>
                <a:lnTo>
                  <a:pt x="106106" y="57166"/>
                </a:lnTo>
                <a:lnTo>
                  <a:pt x="104617" y="55666"/>
                </a:lnTo>
                <a:lnTo>
                  <a:pt x="102962" y="51178"/>
                </a:lnTo>
                <a:lnTo>
                  <a:pt x="96581" y="45656"/>
                </a:lnTo>
                <a:lnTo>
                  <a:pt x="86690" y="40731"/>
                </a:lnTo>
                <a:lnTo>
                  <a:pt x="56891" y="37311"/>
                </a:lnTo>
                <a:lnTo>
                  <a:pt x="44355" y="42667"/>
                </a:lnTo>
                <a:lnTo>
                  <a:pt x="33845" y="51045"/>
                </a:lnTo>
                <a:lnTo>
                  <a:pt x="7451" y="96318"/>
                </a:lnTo>
                <a:lnTo>
                  <a:pt x="0" y="118164"/>
                </a:lnTo>
                <a:lnTo>
                  <a:pt x="1079" y="131519"/>
                </a:lnTo>
                <a:lnTo>
                  <a:pt x="2848" y="138044"/>
                </a:lnTo>
                <a:lnTo>
                  <a:pt x="10459" y="148115"/>
                </a:lnTo>
                <a:lnTo>
                  <a:pt x="20897" y="155061"/>
                </a:lnTo>
                <a:lnTo>
                  <a:pt x="32592" y="158148"/>
                </a:lnTo>
                <a:lnTo>
                  <a:pt x="47667" y="153875"/>
                </a:lnTo>
                <a:lnTo>
                  <a:pt x="56132" y="149773"/>
                </a:lnTo>
                <a:lnTo>
                  <a:pt x="68359" y="136747"/>
                </a:lnTo>
                <a:lnTo>
                  <a:pt x="88318" y="93307"/>
                </a:lnTo>
                <a:lnTo>
                  <a:pt x="101056" y="49289"/>
                </a:lnTo>
                <a:lnTo>
                  <a:pt x="111975" y="92568"/>
                </a:lnTo>
                <a:lnTo>
                  <a:pt x="118932" y="106031"/>
                </a:lnTo>
                <a:lnTo>
                  <a:pt x="134748" y="124453"/>
                </a:lnTo>
                <a:lnTo>
                  <a:pt x="146692" y="133255"/>
                </a:lnTo>
                <a:lnTo>
                  <a:pt x="152840" y="134967"/>
                </a:lnTo>
                <a:lnTo>
                  <a:pt x="165316" y="134048"/>
                </a:lnTo>
                <a:lnTo>
                  <a:pt x="177917" y="127289"/>
                </a:lnTo>
                <a:lnTo>
                  <a:pt x="196910" y="108762"/>
                </a:lnTo>
                <a:lnTo>
                  <a:pt x="203253" y="100647"/>
                </a:lnTo>
                <a:lnTo>
                  <a:pt x="210299" y="80341"/>
                </a:lnTo>
                <a:lnTo>
                  <a:pt x="214824" y="37868"/>
                </a:lnTo>
                <a:lnTo>
                  <a:pt x="215607" y="13592"/>
                </a:lnTo>
                <a:lnTo>
                  <a:pt x="213600" y="8626"/>
                </a:lnTo>
                <a:lnTo>
                  <a:pt x="210146" y="5315"/>
                </a:lnTo>
                <a:lnTo>
                  <a:pt x="197993" y="654"/>
                </a:lnTo>
                <a:lnTo>
                  <a:pt x="194449" y="0"/>
                </a:lnTo>
                <a:lnTo>
                  <a:pt x="191028" y="1681"/>
                </a:lnTo>
                <a:lnTo>
                  <a:pt x="184405" y="9193"/>
                </a:lnTo>
                <a:lnTo>
                  <a:pt x="183274" y="14159"/>
                </a:lnTo>
                <a:lnTo>
                  <a:pt x="186615" y="43506"/>
                </a:lnTo>
                <a:lnTo>
                  <a:pt x="192674" y="56004"/>
                </a:lnTo>
                <a:lnTo>
                  <a:pt x="228668" y="103494"/>
                </a:lnTo>
                <a:lnTo>
                  <a:pt x="239347" y="118527"/>
                </a:lnTo>
                <a:lnTo>
                  <a:pt x="242981" y="138033"/>
                </a:lnTo>
                <a:lnTo>
                  <a:pt x="243831" y="158340"/>
                </a:lnTo>
                <a:lnTo>
                  <a:pt x="241941" y="165449"/>
                </a:lnTo>
                <a:lnTo>
                  <a:pt x="238565" y="170189"/>
                </a:lnTo>
                <a:lnTo>
                  <a:pt x="234197" y="173348"/>
                </a:lnTo>
                <a:lnTo>
                  <a:pt x="177837" y="1701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Shape-1702"/>
          <p:cNvSpPr/>
          <p:nvPr>
            <p:custDataLst>
              <p:tags r:id="rId5"/>
            </p:custDataLst>
          </p:nvPr>
        </p:nvSpPr>
        <p:spPr>
          <a:xfrm>
            <a:off x="11209699" y="2314575"/>
            <a:ext cx="178640" cy="226054"/>
          </a:xfrm>
          <a:custGeom>
            <a:avLst/>
            <a:gdLst/>
            <a:ahLst/>
            <a:cxnLst/>
            <a:rect l="0" t="0" r="0" b="0"/>
            <a:pathLst>
              <a:path w="178640" h="226054">
                <a:moveTo>
                  <a:pt x="106001" y="19050"/>
                </a:moveTo>
                <a:lnTo>
                  <a:pt x="106001" y="19050"/>
                </a:lnTo>
                <a:lnTo>
                  <a:pt x="111058" y="19050"/>
                </a:lnTo>
                <a:lnTo>
                  <a:pt x="112547" y="17992"/>
                </a:lnTo>
                <a:lnTo>
                  <a:pt x="113539" y="16228"/>
                </a:lnTo>
                <a:lnTo>
                  <a:pt x="115266" y="9349"/>
                </a:lnTo>
                <a:lnTo>
                  <a:pt x="115491" y="1440"/>
                </a:lnTo>
                <a:lnTo>
                  <a:pt x="105403" y="427"/>
                </a:lnTo>
                <a:lnTo>
                  <a:pt x="89007" y="5183"/>
                </a:lnTo>
                <a:lnTo>
                  <a:pt x="56984" y="30602"/>
                </a:lnTo>
                <a:lnTo>
                  <a:pt x="28107" y="72158"/>
                </a:lnTo>
                <a:lnTo>
                  <a:pt x="13160" y="113462"/>
                </a:lnTo>
                <a:lnTo>
                  <a:pt x="58" y="146742"/>
                </a:lnTo>
                <a:lnTo>
                  <a:pt x="0" y="159763"/>
                </a:lnTo>
                <a:lnTo>
                  <a:pt x="5920" y="183157"/>
                </a:lnTo>
                <a:lnTo>
                  <a:pt x="19433" y="205140"/>
                </a:lnTo>
                <a:lnTo>
                  <a:pt x="36482" y="215704"/>
                </a:lnTo>
                <a:lnTo>
                  <a:pt x="71808" y="226053"/>
                </a:lnTo>
                <a:lnTo>
                  <a:pt x="102690" y="217732"/>
                </a:lnTo>
                <a:lnTo>
                  <a:pt x="133596" y="196805"/>
                </a:lnTo>
                <a:lnTo>
                  <a:pt x="170181" y="150793"/>
                </a:lnTo>
                <a:lnTo>
                  <a:pt x="178639" y="128406"/>
                </a:lnTo>
                <a:lnTo>
                  <a:pt x="176090" y="98253"/>
                </a:lnTo>
                <a:lnTo>
                  <a:pt x="165725" y="77535"/>
                </a:lnTo>
                <a:lnTo>
                  <a:pt x="144864" y="53666"/>
                </a:lnTo>
                <a:lnTo>
                  <a:pt x="8695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388"/>
          <p:cNvGrpSpPr/>
          <p:nvPr/>
        </p:nvGrpSpPr>
        <p:grpSpPr>
          <a:xfrm>
            <a:off x="10048875" y="1920317"/>
            <a:ext cx="866776" cy="565709"/>
            <a:chOff x="10048875" y="1920317"/>
            <a:chExt cx="866776" cy="565709"/>
          </a:xfrm>
        </p:grpSpPr>
        <p:sp>
          <p:nvSpPr>
            <p:cNvPr id="148" name="SMARTInkShape-1703"/>
            <p:cNvSpPr/>
            <p:nvPr>
              <p:custDataLst>
                <p:tags r:id="rId177"/>
              </p:custDataLst>
            </p:nvPr>
          </p:nvSpPr>
          <p:spPr>
            <a:xfrm>
              <a:off x="10795862" y="2268274"/>
              <a:ext cx="116056" cy="217752"/>
            </a:xfrm>
            <a:custGeom>
              <a:avLst/>
              <a:gdLst/>
              <a:ahLst/>
              <a:cxnLst/>
              <a:rect l="0" t="0" r="0" b="0"/>
              <a:pathLst>
                <a:path w="116056" h="217752">
                  <a:moveTo>
                    <a:pt x="5488" y="8201"/>
                  </a:moveTo>
                  <a:lnTo>
                    <a:pt x="5488" y="8201"/>
                  </a:lnTo>
                  <a:lnTo>
                    <a:pt x="431" y="3145"/>
                  </a:lnTo>
                  <a:lnTo>
                    <a:pt x="0" y="1655"/>
                  </a:lnTo>
                  <a:lnTo>
                    <a:pt x="771" y="662"/>
                  </a:lnTo>
                  <a:lnTo>
                    <a:pt x="2343" y="0"/>
                  </a:lnTo>
                  <a:lnTo>
                    <a:pt x="4449" y="617"/>
                  </a:lnTo>
                  <a:lnTo>
                    <a:pt x="48206" y="23670"/>
                  </a:lnTo>
                  <a:lnTo>
                    <a:pt x="92488" y="59588"/>
                  </a:lnTo>
                  <a:lnTo>
                    <a:pt x="106244" y="76548"/>
                  </a:lnTo>
                  <a:lnTo>
                    <a:pt x="113769" y="94669"/>
                  </a:lnTo>
                  <a:lnTo>
                    <a:pt x="116055" y="113306"/>
                  </a:lnTo>
                  <a:lnTo>
                    <a:pt x="113541" y="132173"/>
                  </a:lnTo>
                  <a:lnTo>
                    <a:pt x="101122" y="160644"/>
                  </a:lnTo>
                  <a:lnTo>
                    <a:pt x="89970" y="174026"/>
                  </a:lnTo>
                  <a:lnTo>
                    <a:pt x="45787" y="212797"/>
                  </a:lnTo>
                  <a:lnTo>
                    <a:pt x="34715" y="216283"/>
                  </a:lnTo>
                  <a:lnTo>
                    <a:pt x="24538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704"/>
            <p:cNvSpPr/>
            <p:nvPr>
              <p:custDataLst>
                <p:tags r:id="rId178"/>
              </p:custDataLst>
            </p:nvPr>
          </p:nvSpPr>
          <p:spPr>
            <a:xfrm>
              <a:off x="10307999" y="2343150"/>
              <a:ext cx="607652" cy="47623"/>
            </a:xfrm>
            <a:custGeom>
              <a:avLst/>
              <a:gdLst/>
              <a:ahLst/>
              <a:cxnLst/>
              <a:rect l="0" t="0" r="0" b="0"/>
              <a:pathLst>
                <a:path w="607652" h="47623">
                  <a:moveTo>
                    <a:pt x="36151" y="0"/>
                  </a:moveTo>
                  <a:lnTo>
                    <a:pt x="36151" y="0"/>
                  </a:lnTo>
                  <a:lnTo>
                    <a:pt x="14693" y="0"/>
                  </a:lnTo>
                  <a:lnTo>
                    <a:pt x="7915" y="2822"/>
                  </a:lnTo>
                  <a:lnTo>
                    <a:pt x="0" y="8201"/>
                  </a:lnTo>
                  <a:lnTo>
                    <a:pt x="13798" y="14189"/>
                  </a:lnTo>
                  <a:lnTo>
                    <a:pt x="59997" y="24636"/>
                  </a:lnTo>
                  <a:lnTo>
                    <a:pt x="101892" y="30619"/>
                  </a:lnTo>
                  <a:lnTo>
                    <a:pt x="145798" y="36623"/>
                  </a:lnTo>
                  <a:lnTo>
                    <a:pt x="187760" y="37662"/>
                  </a:lnTo>
                  <a:lnTo>
                    <a:pt x="233708" y="37970"/>
                  </a:lnTo>
                  <a:lnTo>
                    <a:pt x="280835" y="43118"/>
                  </a:lnTo>
                  <a:lnTo>
                    <a:pt x="328313" y="46290"/>
                  </a:lnTo>
                  <a:lnTo>
                    <a:pt x="375895" y="47229"/>
                  </a:lnTo>
                  <a:lnTo>
                    <a:pt x="423505" y="47508"/>
                  </a:lnTo>
                  <a:lnTo>
                    <a:pt x="466071" y="47590"/>
                  </a:lnTo>
                  <a:lnTo>
                    <a:pt x="505495" y="47615"/>
                  </a:lnTo>
                  <a:lnTo>
                    <a:pt x="543987" y="47622"/>
                  </a:lnTo>
                  <a:lnTo>
                    <a:pt x="588802" y="40086"/>
                  </a:lnTo>
                  <a:lnTo>
                    <a:pt x="60765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705"/>
            <p:cNvSpPr/>
            <p:nvPr>
              <p:custDataLst>
                <p:tags r:id="rId179"/>
              </p:custDataLst>
            </p:nvPr>
          </p:nvSpPr>
          <p:spPr>
            <a:xfrm>
              <a:off x="10048875" y="1920317"/>
              <a:ext cx="95010" cy="565709"/>
            </a:xfrm>
            <a:custGeom>
              <a:avLst/>
              <a:gdLst/>
              <a:ahLst/>
              <a:cxnLst/>
              <a:rect l="0" t="0" r="0" b="0"/>
              <a:pathLst>
                <a:path w="95010" h="565709">
                  <a:moveTo>
                    <a:pt x="66675" y="13258"/>
                  </a:moveTo>
                  <a:lnTo>
                    <a:pt x="66675" y="13258"/>
                  </a:lnTo>
                  <a:lnTo>
                    <a:pt x="79932" y="0"/>
                  </a:lnTo>
                  <a:lnTo>
                    <a:pt x="82922" y="1245"/>
                  </a:lnTo>
                  <a:lnTo>
                    <a:pt x="89064" y="11094"/>
                  </a:lnTo>
                  <a:lnTo>
                    <a:pt x="93418" y="34489"/>
                  </a:lnTo>
                  <a:lnTo>
                    <a:pt x="94707" y="76699"/>
                  </a:lnTo>
                  <a:lnTo>
                    <a:pt x="95009" y="111304"/>
                  </a:lnTo>
                  <a:lnTo>
                    <a:pt x="94085" y="145734"/>
                  </a:lnTo>
                  <a:lnTo>
                    <a:pt x="88673" y="188917"/>
                  </a:lnTo>
                  <a:lnTo>
                    <a:pt x="85539" y="229582"/>
                  </a:lnTo>
                  <a:lnTo>
                    <a:pt x="78379" y="273616"/>
                  </a:lnTo>
                  <a:lnTo>
                    <a:pt x="69555" y="313944"/>
                  </a:lnTo>
                  <a:lnTo>
                    <a:pt x="60238" y="352705"/>
                  </a:lnTo>
                  <a:lnTo>
                    <a:pt x="50775" y="389943"/>
                  </a:lnTo>
                  <a:lnTo>
                    <a:pt x="38096" y="434328"/>
                  </a:lnTo>
                  <a:lnTo>
                    <a:pt x="28574" y="473864"/>
                  </a:lnTo>
                  <a:lnTo>
                    <a:pt x="15875" y="519461"/>
                  </a:lnTo>
                  <a:lnTo>
                    <a:pt x="0" y="56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389"/>
          <p:cNvGrpSpPr/>
          <p:nvPr/>
        </p:nvGrpSpPr>
        <p:grpSpPr>
          <a:xfrm>
            <a:off x="8935774" y="2020134"/>
            <a:ext cx="873724" cy="361117"/>
            <a:chOff x="8935774" y="2020134"/>
            <a:chExt cx="873724" cy="361117"/>
          </a:xfrm>
        </p:grpSpPr>
        <p:sp>
          <p:nvSpPr>
            <p:cNvPr id="152" name="SMARTInkShape-1706"/>
            <p:cNvSpPr/>
            <p:nvPr>
              <p:custDataLst>
                <p:tags r:id="rId171"/>
              </p:custDataLst>
            </p:nvPr>
          </p:nvSpPr>
          <p:spPr>
            <a:xfrm>
              <a:off x="9715500" y="2070962"/>
              <a:ext cx="93998" cy="300764"/>
            </a:xfrm>
            <a:custGeom>
              <a:avLst/>
              <a:gdLst/>
              <a:ahLst/>
              <a:cxnLst/>
              <a:rect l="0" t="0" r="0" b="0"/>
              <a:pathLst>
                <a:path w="93998" h="300764">
                  <a:moveTo>
                    <a:pt x="38100" y="5488"/>
                  </a:moveTo>
                  <a:lnTo>
                    <a:pt x="38100" y="5488"/>
                  </a:lnTo>
                  <a:lnTo>
                    <a:pt x="43157" y="5488"/>
                  </a:lnTo>
                  <a:lnTo>
                    <a:pt x="48461" y="2666"/>
                  </a:lnTo>
                  <a:lnTo>
                    <a:pt x="51357" y="431"/>
                  </a:lnTo>
                  <a:lnTo>
                    <a:pt x="54347" y="0"/>
                  </a:lnTo>
                  <a:lnTo>
                    <a:pt x="60489" y="2343"/>
                  </a:lnTo>
                  <a:lnTo>
                    <a:pt x="79390" y="39928"/>
                  </a:lnTo>
                  <a:lnTo>
                    <a:pt x="91018" y="81984"/>
                  </a:lnTo>
                  <a:lnTo>
                    <a:pt x="93997" y="121757"/>
                  </a:lnTo>
                  <a:lnTo>
                    <a:pt x="92180" y="164235"/>
                  </a:lnTo>
                  <a:lnTo>
                    <a:pt x="81945" y="207472"/>
                  </a:lnTo>
                  <a:lnTo>
                    <a:pt x="54521" y="245059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707"/>
            <p:cNvSpPr/>
            <p:nvPr>
              <p:custDataLst>
                <p:tags r:id="rId172"/>
              </p:custDataLst>
            </p:nvPr>
          </p:nvSpPr>
          <p:spPr>
            <a:xfrm>
              <a:off x="9506582" y="2167967"/>
              <a:ext cx="170428" cy="135877"/>
            </a:xfrm>
            <a:custGeom>
              <a:avLst/>
              <a:gdLst/>
              <a:ahLst/>
              <a:cxnLst/>
              <a:rect l="0" t="0" r="0" b="0"/>
              <a:pathLst>
                <a:path w="170428" h="135877">
                  <a:moveTo>
                    <a:pt x="161293" y="13258"/>
                  </a:moveTo>
                  <a:lnTo>
                    <a:pt x="161293" y="13258"/>
                  </a:lnTo>
                  <a:lnTo>
                    <a:pt x="166350" y="8202"/>
                  </a:lnTo>
                  <a:lnTo>
                    <a:pt x="168833" y="2897"/>
                  </a:lnTo>
                  <a:lnTo>
                    <a:pt x="169494" y="0"/>
                  </a:lnTo>
                  <a:lnTo>
                    <a:pt x="169937" y="187"/>
                  </a:lnTo>
                  <a:lnTo>
                    <a:pt x="170427" y="6037"/>
                  </a:lnTo>
                  <a:lnTo>
                    <a:pt x="165644" y="21232"/>
                  </a:lnTo>
                  <a:lnTo>
                    <a:pt x="130103" y="62907"/>
                  </a:lnTo>
                  <a:lnTo>
                    <a:pt x="84233" y="109334"/>
                  </a:lnTo>
                  <a:lnTo>
                    <a:pt x="59798" y="130974"/>
                  </a:lnTo>
                  <a:lnTo>
                    <a:pt x="49508" y="134368"/>
                  </a:lnTo>
                  <a:lnTo>
                    <a:pt x="34353" y="135876"/>
                  </a:lnTo>
                  <a:lnTo>
                    <a:pt x="22678" y="133724"/>
                  </a:lnTo>
                  <a:lnTo>
                    <a:pt x="18083" y="131669"/>
                  </a:lnTo>
                  <a:lnTo>
                    <a:pt x="10155" y="120918"/>
                  </a:lnTo>
                  <a:lnTo>
                    <a:pt x="1499" y="98260"/>
                  </a:lnTo>
                  <a:lnTo>
                    <a:pt x="0" y="81953"/>
                  </a:lnTo>
                  <a:lnTo>
                    <a:pt x="2471" y="72717"/>
                  </a:lnTo>
                  <a:lnTo>
                    <a:pt x="4611" y="68772"/>
                  </a:lnTo>
                  <a:lnTo>
                    <a:pt x="17737" y="58164"/>
                  </a:lnTo>
                  <a:lnTo>
                    <a:pt x="31874" y="57205"/>
                  </a:lnTo>
                  <a:lnTo>
                    <a:pt x="73969" y="68003"/>
                  </a:lnTo>
                  <a:lnTo>
                    <a:pt x="90146" y="78045"/>
                  </a:lnTo>
                  <a:lnTo>
                    <a:pt x="142243" y="12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708"/>
            <p:cNvSpPr/>
            <p:nvPr>
              <p:custDataLst>
                <p:tags r:id="rId173"/>
              </p:custDataLst>
            </p:nvPr>
          </p:nvSpPr>
          <p:spPr>
            <a:xfrm>
              <a:off x="9382730" y="2023337"/>
              <a:ext cx="151796" cy="357914"/>
            </a:xfrm>
            <a:custGeom>
              <a:avLst/>
              <a:gdLst/>
              <a:ahLst/>
              <a:cxnLst/>
              <a:rect l="0" t="0" r="0" b="0"/>
              <a:pathLst>
                <a:path w="151796" h="357914">
                  <a:moveTo>
                    <a:pt x="151795" y="5488"/>
                  </a:moveTo>
                  <a:lnTo>
                    <a:pt x="151795" y="5488"/>
                  </a:lnTo>
                  <a:lnTo>
                    <a:pt x="146738" y="432"/>
                  </a:lnTo>
                  <a:lnTo>
                    <a:pt x="144190" y="0"/>
                  </a:lnTo>
                  <a:lnTo>
                    <a:pt x="141434" y="771"/>
                  </a:lnTo>
                  <a:lnTo>
                    <a:pt x="105247" y="25796"/>
                  </a:lnTo>
                  <a:lnTo>
                    <a:pt x="88261" y="43961"/>
                  </a:lnTo>
                  <a:lnTo>
                    <a:pt x="55985" y="87365"/>
                  </a:lnTo>
                  <a:lnTo>
                    <a:pt x="31034" y="128553"/>
                  </a:lnTo>
                  <a:lnTo>
                    <a:pt x="13328" y="162834"/>
                  </a:lnTo>
                  <a:lnTo>
                    <a:pt x="3994" y="202510"/>
                  </a:lnTo>
                  <a:lnTo>
                    <a:pt x="757" y="244605"/>
                  </a:lnTo>
                  <a:lnTo>
                    <a:pt x="0" y="263809"/>
                  </a:lnTo>
                  <a:lnTo>
                    <a:pt x="5309" y="282222"/>
                  </a:lnTo>
                  <a:lnTo>
                    <a:pt x="30866" y="327289"/>
                  </a:lnTo>
                  <a:lnTo>
                    <a:pt x="43880" y="342724"/>
                  </a:lnTo>
                  <a:lnTo>
                    <a:pt x="6607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09"/>
            <p:cNvSpPr/>
            <p:nvPr>
              <p:custDataLst>
                <p:tags r:id="rId174"/>
              </p:custDataLst>
            </p:nvPr>
          </p:nvSpPr>
          <p:spPr>
            <a:xfrm>
              <a:off x="8935774" y="2171700"/>
              <a:ext cx="227277" cy="27813"/>
            </a:xfrm>
            <a:custGeom>
              <a:avLst/>
              <a:gdLst/>
              <a:ahLst/>
              <a:cxnLst/>
              <a:rect l="0" t="0" r="0" b="0"/>
              <a:pathLst>
                <a:path w="227277" h="27813">
                  <a:moveTo>
                    <a:pt x="8201" y="9525"/>
                  </a:moveTo>
                  <a:lnTo>
                    <a:pt x="8201" y="9525"/>
                  </a:lnTo>
                  <a:lnTo>
                    <a:pt x="3144" y="14581"/>
                  </a:lnTo>
                  <a:lnTo>
                    <a:pt x="661" y="19886"/>
                  </a:lnTo>
                  <a:lnTo>
                    <a:pt x="0" y="22783"/>
                  </a:lnTo>
                  <a:lnTo>
                    <a:pt x="2732" y="24713"/>
                  </a:lnTo>
                  <a:lnTo>
                    <a:pt x="32755" y="27812"/>
                  </a:lnTo>
                  <a:lnTo>
                    <a:pt x="69804" y="25527"/>
                  </a:lnTo>
                  <a:lnTo>
                    <a:pt x="103007" y="18147"/>
                  </a:lnTo>
                  <a:lnTo>
                    <a:pt x="109504" y="15273"/>
                  </a:lnTo>
                  <a:lnTo>
                    <a:pt x="148989" y="11228"/>
                  </a:lnTo>
                  <a:lnTo>
                    <a:pt x="195349" y="3315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710"/>
            <p:cNvSpPr/>
            <p:nvPr>
              <p:custDataLst>
                <p:tags r:id="rId175"/>
              </p:custDataLst>
            </p:nvPr>
          </p:nvSpPr>
          <p:spPr>
            <a:xfrm>
              <a:off x="8972550" y="2020134"/>
              <a:ext cx="209551" cy="46792"/>
            </a:xfrm>
            <a:custGeom>
              <a:avLst/>
              <a:gdLst/>
              <a:ahLst/>
              <a:cxnLst/>
              <a:rect l="0" t="0" r="0" b="0"/>
              <a:pathLst>
                <a:path w="209551" h="46792">
                  <a:moveTo>
                    <a:pt x="0" y="46791"/>
                  </a:moveTo>
                  <a:lnTo>
                    <a:pt x="0" y="46791"/>
                  </a:lnTo>
                  <a:lnTo>
                    <a:pt x="0" y="41734"/>
                  </a:lnTo>
                  <a:lnTo>
                    <a:pt x="2822" y="36430"/>
                  </a:lnTo>
                  <a:lnTo>
                    <a:pt x="8663" y="30544"/>
                  </a:lnTo>
                  <a:lnTo>
                    <a:pt x="25967" y="21281"/>
                  </a:lnTo>
                  <a:lnTo>
                    <a:pt x="65846" y="8669"/>
                  </a:lnTo>
                  <a:lnTo>
                    <a:pt x="97827" y="1982"/>
                  </a:lnTo>
                  <a:lnTo>
                    <a:pt x="134113" y="0"/>
                  </a:lnTo>
                  <a:lnTo>
                    <a:pt x="155914" y="595"/>
                  </a:lnTo>
                  <a:lnTo>
                    <a:pt x="209550" y="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711"/>
            <p:cNvSpPr/>
            <p:nvPr>
              <p:custDataLst>
                <p:tags r:id="rId176"/>
              </p:custDataLst>
            </p:nvPr>
          </p:nvSpPr>
          <p:spPr>
            <a:xfrm>
              <a:off x="8953500" y="2047875"/>
              <a:ext cx="57151" cy="293021"/>
            </a:xfrm>
            <a:custGeom>
              <a:avLst/>
              <a:gdLst/>
              <a:ahLst/>
              <a:cxnLst/>
              <a:rect l="0" t="0" r="0" b="0"/>
              <a:pathLst>
                <a:path w="57151" h="293021">
                  <a:moveTo>
                    <a:pt x="57150" y="0"/>
                  </a:moveTo>
                  <a:lnTo>
                    <a:pt x="57150" y="0"/>
                  </a:lnTo>
                  <a:lnTo>
                    <a:pt x="54328" y="38126"/>
                  </a:lnTo>
                  <a:lnTo>
                    <a:pt x="46789" y="76208"/>
                  </a:lnTo>
                  <a:lnTo>
                    <a:pt x="39815" y="121945"/>
                  </a:lnTo>
                  <a:lnTo>
                    <a:pt x="28497" y="161956"/>
                  </a:lnTo>
                  <a:lnTo>
                    <a:pt x="16792" y="207325"/>
                  </a:lnTo>
                  <a:lnTo>
                    <a:pt x="9901" y="248308"/>
                  </a:lnTo>
                  <a:lnTo>
                    <a:pt x="1008" y="29302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1712"/>
          <p:cNvSpPr/>
          <p:nvPr>
            <p:custDataLst>
              <p:tags r:id="rId6"/>
            </p:custDataLst>
          </p:nvPr>
        </p:nvSpPr>
        <p:spPr>
          <a:xfrm>
            <a:off x="8364390" y="2190750"/>
            <a:ext cx="303361" cy="36159"/>
          </a:xfrm>
          <a:custGeom>
            <a:avLst/>
            <a:gdLst/>
            <a:ahLst/>
            <a:cxnLst/>
            <a:rect l="0" t="0" r="0" b="0"/>
            <a:pathLst>
              <a:path w="303361" h="36159">
                <a:moveTo>
                  <a:pt x="17610" y="0"/>
                </a:moveTo>
                <a:lnTo>
                  <a:pt x="17610" y="0"/>
                </a:lnTo>
                <a:lnTo>
                  <a:pt x="9410" y="0"/>
                </a:lnTo>
                <a:lnTo>
                  <a:pt x="0" y="8201"/>
                </a:lnTo>
                <a:lnTo>
                  <a:pt x="578" y="9701"/>
                </a:lnTo>
                <a:lnTo>
                  <a:pt x="4043" y="14189"/>
                </a:lnTo>
                <a:lnTo>
                  <a:pt x="17001" y="22666"/>
                </a:lnTo>
                <a:lnTo>
                  <a:pt x="61600" y="27797"/>
                </a:lnTo>
                <a:lnTo>
                  <a:pt x="105087" y="28421"/>
                </a:lnTo>
                <a:lnTo>
                  <a:pt x="151541" y="28545"/>
                </a:lnTo>
                <a:lnTo>
                  <a:pt x="194288" y="29624"/>
                </a:lnTo>
                <a:lnTo>
                  <a:pt x="236235" y="35119"/>
                </a:lnTo>
                <a:lnTo>
                  <a:pt x="259365" y="36158"/>
                </a:lnTo>
                <a:lnTo>
                  <a:pt x="30336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391"/>
          <p:cNvGrpSpPr/>
          <p:nvPr/>
        </p:nvGrpSpPr>
        <p:grpSpPr>
          <a:xfrm>
            <a:off x="7621437" y="2019416"/>
            <a:ext cx="500993" cy="298940"/>
            <a:chOff x="7621437" y="2019416"/>
            <a:chExt cx="500993" cy="298940"/>
          </a:xfrm>
        </p:grpSpPr>
        <p:sp>
          <p:nvSpPr>
            <p:cNvPr id="160" name="SMARTInkShape-1713"/>
            <p:cNvSpPr/>
            <p:nvPr>
              <p:custDataLst>
                <p:tags r:id="rId168"/>
              </p:custDataLst>
            </p:nvPr>
          </p:nvSpPr>
          <p:spPr>
            <a:xfrm>
              <a:off x="8048625" y="2025092"/>
              <a:ext cx="73805" cy="260909"/>
            </a:xfrm>
            <a:custGeom>
              <a:avLst/>
              <a:gdLst/>
              <a:ahLst/>
              <a:cxnLst/>
              <a:rect l="0" t="0" r="0" b="0"/>
              <a:pathLst>
                <a:path w="73805" h="260909">
                  <a:moveTo>
                    <a:pt x="0" y="13258"/>
                  </a:moveTo>
                  <a:lnTo>
                    <a:pt x="0" y="13258"/>
                  </a:lnTo>
                  <a:lnTo>
                    <a:pt x="21458" y="0"/>
                  </a:lnTo>
                  <a:lnTo>
                    <a:pt x="25947" y="187"/>
                  </a:lnTo>
                  <a:lnTo>
                    <a:pt x="36579" y="6037"/>
                  </a:lnTo>
                  <a:lnTo>
                    <a:pt x="68114" y="50485"/>
                  </a:lnTo>
                  <a:lnTo>
                    <a:pt x="73804" y="83084"/>
                  </a:lnTo>
                  <a:lnTo>
                    <a:pt x="70434" y="126257"/>
                  </a:lnTo>
                  <a:lnTo>
                    <a:pt x="59813" y="173045"/>
                  </a:lnTo>
                  <a:lnTo>
                    <a:pt x="48532" y="203125"/>
                  </a:lnTo>
                  <a:lnTo>
                    <a:pt x="9525" y="26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714"/>
            <p:cNvSpPr/>
            <p:nvPr>
              <p:custDataLst>
                <p:tags r:id="rId169"/>
              </p:custDataLst>
            </p:nvPr>
          </p:nvSpPr>
          <p:spPr>
            <a:xfrm>
              <a:off x="7792281" y="2095500"/>
              <a:ext cx="176107" cy="161926"/>
            </a:xfrm>
            <a:custGeom>
              <a:avLst/>
              <a:gdLst/>
              <a:ahLst/>
              <a:cxnLst/>
              <a:rect l="0" t="0" r="0" b="0"/>
              <a:pathLst>
                <a:path w="176107" h="161926">
                  <a:moveTo>
                    <a:pt x="170619" y="0"/>
                  </a:moveTo>
                  <a:lnTo>
                    <a:pt x="170619" y="0"/>
                  </a:lnTo>
                  <a:lnTo>
                    <a:pt x="175675" y="0"/>
                  </a:lnTo>
                  <a:lnTo>
                    <a:pt x="176106" y="1058"/>
                  </a:lnTo>
                  <a:lnTo>
                    <a:pt x="172017" y="10361"/>
                  </a:lnTo>
                  <a:lnTo>
                    <a:pt x="171550" y="13258"/>
                  </a:lnTo>
                  <a:lnTo>
                    <a:pt x="144186" y="58314"/>
                  </a:lnTo>
                  <a:lnTo>
                    <a:pt x="106137" y="102339"/>
                  </a:lnTo>
                  <a:lnTo>
                    <a:pt x="70009" y="135867"/>
                  </a:lnTo>
                  <a:lnTo>
                    <a:pt x="41856" y="148498"/>
                  </a:lnTo>
                  <a:lnTo>
                    <a:pt x="25549" y="150666"/>
                  </a:lnTo>
                  <a:lnTo>
                    <a:pt x="18872" y="148069"/>
                  </a:lnTo>
                  <a:lnTo>
                    <a:pt x="8632" y="136717"/>
                  </a:lnTo>
                  <a:lnTo>
                    <a:pt x="3375" y="121088"/>
                  </a:lnTo>
                  <a:lnTo>
                    <a:pt x="0" y="85185"/>
                  </a:lnTo>
                  <a:lnTo>
                    <a:pt x="1839" y="77956"/>
                  </a:lnTo>
                  <a:lnTo>
                    <a:pt x="9527" y="67103"/>
                  </a:lnTo>
                  <a:lnTo>
                    <a:pt x="13484" y="64844"/>
                  </a:lnTo>
                  <a:lnTo>
                    <a:pt x="17178" y="64396"/>
                  </a:lnTo>
                  <a:lnTo>
                    <a:pt x="20700" y="65156"/>
                  </a:lnTo>
                  <a:lnTo>
                    <a:pt x="67430" y="99079"/>
                  </a:lnTo>
                  <a:lnTo>
                    <a:pt x="114712" y="135374"/>
                  </a:lnTo>
                  <a:lnTo>
                    <a:pt x="137778" y="156704"/>
                  </a:lnTo>
                  <a:lnTo>
                    <a:pt x="15156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715"/>
            <p:cNvSpPr/>
            <p:nvPr>
              <p:custDataLst>
                <p:tags r:id="rId170"/>
              </p:custDataLst>
            </p:nvPr>
          </p:nvSpPr>
          <p:spPr>
            <a:xfrm>
              <a:off x="7621437" y="2019416"/>
              <a:ext cx="93814" cy="298940"/>
            </a:xfrm>
            <a:custGeom>
              <a:avLst/>
              <a:gdLst/>
              <a:ahLst/>
              <a:cxnLst/>
              <a:rect l="0" t="0" r="0" b="0"/>
              <a:pathLst>
                <a:path w="93814" h="298940">
                  <a:moveTo>
                    <a:pt x="93813" y="9409"/>
                  </a:moveTo>
                  <a:lnTo>
                    <a:pt x="93813" y="9409"/>
                  </a:lnTo>
                  <a:lnTo>
                    <a:pt x="88757" y="4353"/>
                  </a:lnTo>
                  <a:lnTo>
                    <a:pt x="83452" y="1870"/>
                  </a:lnTo>
                  <a:lnTo>
                    <a:pt x="62014" y="0"/>
                  </a:lnTo>
                  <a:lnTo>
                    <a:pt x="55691" y="2758"/>
                  </a:lnTo>
                  <a:lnTo>
                    <a:pt x="52523" y="4975"/>
                  </a:lnTo>
                  <a:lnTo>
                    <a:pt x="33290" y="37892"/>
                  </a:lnTo>
                  <a:lnTo>
                    <a:pt x="18201" y="81710"/>
                  </a:lnTo>
                  <a:lnTo>
                    <a:pt x="5028" y="125526"/>
                  </a:lnTo>
                  <a:lnTo>
                    <a:pt x="478" y="162935"/>
                  </a:lnTo>
                  <a:lnTo>
                    <a:pt x="0" y="202288"/>
                  </a:lnTo>
                  <a:lnTo>
                    <a:pt x="9000" y="245809"/>
                  </a:lnTo>
                  <a:lnTo>
                    <a:pt x="20705" y="275598"/>
                  </a:lnTo>
                  <a:lnTo>
                    <a:pt x="30629" y="291757"/>
                  </a:lnTo>
                  <a:lnTo>
                    <a:pt x="38568" y="298939"/>
                  </a:lnTo>
                  <a:lnTo>
                    <a:pt x="84288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92"/>
          <p:cNvGrpSpPr/>
          <p:nvPr/>
        </p:nvGrpSpPr>
        <p:grpSpPr>
          <a:xfrm>
            <a:off x="6962775" y="1812605"/>
            <a:ext cx="438151" cy="635321"/>
            <a:chOff x="6962775" y="1812605"/>
            <a:chExt cx="438151" cy="635321"/>
          </a:xfrm>
        </p:grpSpPr>
        <p:sp>
          <p:nvSpPr>
            <p:cNvPr id="164" name="SMARTInkShape-1716"/>
            <p:cNvSpPr/>
            <p:nvPr>
              <p:custDataLst>
                <p:tags r:id="rId163"/>
              </p:custDataLst>
            </p:nvPr>
          </p:nvSpPr>
          <p:spPr>
            <a:xfrm>
              <a:off x="7240987" y="1812605"/>
              <a:ext cx="159939" cy="120971"/>
            </a:xfrm>
            <a:custGeom>
              <a:avLst/>
              <a:gdLst/>
              <a:ahLst/>
              <a:cxnLst/>
              <a:rect l="0" t="0" r="0" b="0"/>
              <a:pathLst>
                <a:path w="159939" h="120971">
                  <a:moveTo>
                    <a:pt x="64688" y="25720"/>
                  </a:moveTo>
                  <a:lnTo>
                    <a:pt x="64688" y="25720"/>
                  </a:lnTo>
                  <a:lnTo>
                    <a:pt x="59632" y="20664"/>
                  </a:lnTo>
                  <a:lnTo>
                    <a:pt x="57084" y="20232"/>
                  </a:lnTo>
                  <a:lnTo>
                    <a:pt x="54327" y="21003"/>
                  </a:lnTo>
                  <a:lnTo>
                    <a:pt x="51431" y="22575"/>
                  </a:lnTo>
                  <a:lnTo>
                    <a:pt x="49500" y="24682"/>
                  </a:lnTo>
                  <a:lnTo>
                    <a:pt x="32681" y="55256"/>
                  </a:lnTo>
                  <a:lnTo>
                    <a:pt x="0" y="99498"/>
                  </a:lnTo>
                  <a:lnTo>
                    <a:pt x="15434" y="62739"/>
                  </a:lnTo>
                  <a:lnTo>
                    <a:pt x="48169" y="17241"/>
                  </a:lnTo>
                  <a:lnTo>
                    <a:pt x="56640" y="6782"/>
                  </a:lnTo>
                  <a:lnTo>
                    <a:pt x="66755" y="1428"/>
                  </a:lnTo>
                  <a:lnTo>
                    <a:pt x="72416" y="0"/>
                  </a:lnTo>
                  <a:lnTo>
                    <a:pt x="76190" y="107"/>
                  </a:lnTo>
                  <a:lnTo>
                    <a:pt x="78707" y="1236"/>
                  </a:lnTo>
                  <a:lnTo>
                    <a:pt x="85070" y="10704"/>
                  </a:lnTo>
                  <a:lnTo>
                    <a:pt x="113266" y="55485"/>
                  </a:lnTo>
                  <a:lnTo>
                    <a:pt x="159938" y="12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17"/>
            <p:cNvSpPr/>
            <p:nvPr>
              <p:custDataLst>
                <p:tags r:id="rId164"/>
              </p:custDataLst>
            </p:nvPr>
          </p:nvSpPr>
          <p:spPr>
            <a:xfrm>
              <a:off x="7130503" y="2209800"/>
              <a:ext cx="232323" cy="42445"/>
            </a:xfrm>
            <a:custGeom>
              <a:avLst/>
              <a:gdLst/>
              <a:ahLst/>
              <a:cxnLst/>
              <a:rect l="0" t="0" r="0" b="0"/>
              <a:pathLst>
                <a:path w="232323" h="42445">
                  <a:moveTo>
                    <a:pt x="22772" y="19050"/>
                  </a:moveTo>
                  <a:lnTo>
                    <a:pt x="22772" y="19050"/>
                  </a:lnTo>
                  <a:lnTo>
                    <a:pt x="1314" y="32308"/>
                  </a:lnTo>
                  <a:lnTo>
                    <a:pt x="0" y="35296"/>
                  </a:lnTo>
                  <a:lnTo>
                    <a:pt x="182" y="38347"/>
                  </a:lnTo>
                  <a:lnTo>
                    <a:pt x="1362" y="41440"/>
                  </a:lnTo>
                  <a:lnTo>
                    <a:pt x="4265" y="42444"/>
                  </a:lnTo>
                  <a:lnTo>
                    <a:pt x="49170" y="37563"/>
                  </a:lnTo>
                  <a:lnTo>
                    <a:pt x="95680" y="29968"/>
                  </a:lnTo>
                  <a:lnTo>
                    <a:pt x="136422" y="22304"/>
                  </a:lnTo>
                  <a:lnTo>
                    <a:pt x="177866" y="14048"/>
                  </a:lnTo>
                  <a:lnTo>
                    <a:pt x="232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18"/>
            <p:cNvSpPr/>
            <p:nvPr>
              <p:custDataLst>
                <p:tags r:id="rId165"/>
              </p:custDataLst>
            </p:nvPr>
          </p:nvSpPr>
          <p:spPr>
            <a:xfrm>
              <a:off x="7157313" y="2021533"/>
              <a:ext cx="224563" cy="54918"/>
            </a:xfrm>
            <a:custGeom>
              <a:avLst/>
              <a:gdLst/>
              <a:ahLst/>
              <a:cxnLst/>
              <a:rect l="0" t="0" r="0" b="0"/>
              <a:pathLst>
                <a:path w="224563" h="54918">
                  <a:moveTo>
                    <a:pt x="5487" y="54917"/>
                  </a:moveTo>
                  <a:lnTo>
                    <a:pt x="5487" y="54917"/>
                  </a:lnTo>
                  <a:lnTo>
                    <a:pt x="431" y="54917"/>
                  </a:lnTo>
                  <a:lnTo>
                    <a:pt x="0" y="53859"/>
                  </a:lnTo>
                  <a:lnTo>
                    <a:pt x="2342" y="49860"/>
                  </a:lnTo>
                  <a:lnTo>
                    <a:pt x="48180" y="26269"/>
                  </a:lnTo>
                  <a:lnTo>
                    <a:pt x="92875" y="11516"/>
                  </a:lnTo>
                  <a:lnTo>
                    <a:pt x="134148" y="5304"/>
                  </a:lnTo>
                  <a:lnTo>
                    <a:pt x="159320" y="0"/>
                  </a:lnTo>
                  <a:lnTo>
                    <a:pt x="224562" y="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719"/>
            <p:cNvSpPr/>
            <p:nvPr>
              <p:custDataLst>
                <p:tags r:id="rId166"/>
              </p:custDataLst>
            </p:nvPr>
          </p:nvSpPr>
          <p:spPr>
            <a:xfrm>
              <a:off x="7162800" y="2061437"/>
              <a:ext cx="38101" cy="312144"/>
            </a:xfrm>
            <a:custGeom>
              <a:avLst/>
              <a:gdLst/>
              <a:ahLst/>
              <a:cxnLst/>
              <a:rect l="0" t="0" r="0" b="0"/>
              <a:pathLst>
                <a:path w="38101" h="312144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38695"/>
                  </a:lnTo>
                  <a:lnTo>
                    <a:pt x="38100" y="75770"/>
                  </a:lnTo>
                  <a:lnTo>
                    <a:pt x="38100" y="118623"/>
                  </a:lnTo>
                  <a:lnTo>
                    <a:pt x="37042" y="158755"/>
                  </a:lnTo>
                  <a:lnTo>
                    <a:pt x="29900" y="200571"/>
                  </a:lnTo>
                  <a:lnTo>
                    <a:pt x="27779" y="247027"/>
                  </a:lnTo>
                  <a:lnTo>
                    <a:pt x="15352" y="291896"/>
                  </a:lnTo>
                  <a:lnTo>
                    <a:pt x="11251" y="309895"/>
                  </a:lnTo>
                  <a:lnTo>
                    <a:pt x="9618" y="312143"/>
                  </a:lnTo>
                  <a:lnTo>
                    <a:pt x="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20"/>
            <p:cNvSpPr/>
            <p:nvPr>
              <p:custDataLst>
                <p:tags r:id="rId167"/>
              </p:custDataLst>
            </p:nvPr>
          </p:nvSpPr>
          <p:spPr>
            <a:xfrm>
              <a:off x="6962775" y="1876817"/>
              <a:ext cx="33983" cy="571109"/>
            </a:xfrm>
            <a:custGeom>
              <a:avLst/>
              <a:gdLst/>
              <a:ahLst/>
              <a:cxnLst/>
              <a:rect l="0" t="0" r="0" b="0"/>
              <a:pathLst>
                <a:path w="33983" h="571109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10361" y="6311"/>
                  </a:lnTo>
                  <a:lnTo>
                    <a:pt x="18542" y="0"/>
                  </a:lnTo>
                  <a:lnTo>
                    <a:pt x="23956" y="4781"/>
                  </a:lnTo>
                  <a:lnTo>
                    <a:pt x="27663" y="38690"/>
                  </a:lnTo>
                  <a:lnTo>
                    <a:pt x="31217" y="83332"/>
                  </a:lnTo>
                  <a:lnTo>
                    <a:pt x="33982" y="106669"/>
                  </a:lnTo>
                  <a:lnTo>
                    <a:pt x="30648" y="153391"/>
                  </a:lnTo>
                  <a:lnTo>
                    <a:pt x="29189" y="193928"/>
                  </a:lnTo>
                  <a:lnTo>
                    <a:pt x="28697" y="239428"/>
                  </a:lnTo>
                  <a:lnTo>
                    <a:pt x="28611" y="276335"/>
                  </a:lnTo>
                  <a:lnTo>
                    <a:pt x="25764" y="314082"/>
                  </a:lnTo>
                  <a:lnTo>
                    <a:pt x="21039" y="352077"/>
                  </a:lnTo>
                  <a:lnTo>
                    <a:pt x="14387" y="397785"/>
                  </a:lnTo>
                  <a:lnTo>
                    <a:pt x="5909" y="442848"/>
                  </a:lnTo>
                  <a:lnTo>
                    <a:pt x="1751" y="481247"/>
                  </a:lnTo>
                  <a:lnTo>
                    <a:pt x="518" y="522846"/>
                  </a:lnTo>
                  <a:lnTo>
                    <a:pt x="0" y="571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93"/>
          <p:cNvGrpSpPr/>
          <p:nvPr/>
        </p:nvGrpSpPr>
        <p:grpSpPr>
          <a:xfrm>
            <a:off x="6196902" y="2073337"/>
            <a:ext cx="517512" cy="426180"/>
            <a:chOff x="6196902" y="2073337"/>
            <a:chExt cx="517512" cy="426180"/>
          </a:xfrm>
        </p:grpSpPr>
        <p:sp>
          <p:nvSpPr>
            <p:cNvPr id="170" name="SMARTInkShape-1721"/>
            <p:cNvSpPr/>
            <p:nvPr>
              <p:custDataLst>
                <p:tags r:id="rId160"/>
              </p:custDataLst>
            </p:nvPr>
          </p:nvSpPr>
          <p:spPr>
            <a:xfrm>
              <a:off x="6553235" y="2073337"/>
              <a:ext cx="161179" cy="426180"/>
            </a:xfrm>
            <a:custGeom>
              <a:avLst/>
              <a:gdLst/>
              <a:ahLst/>
              <a:cxnLst/>
              <a:rect l="0" t="0" r="0" b="0"/>
              <a:pathLst>
                <a:path w="161179" h="426180">
                  <a:moveTo>
                    <a:pt x="38065" y="107888"/>
                  </a:moveTo>
                  <a:lnTo>
                    <a:pt x="38065" y="107888"/>
                  </a:lnTo>
                  <a:lnTo>
                    <a:pt x="24808" y="139459"/>
                  </a:lnTo>
                  <a:lnTo>
                    <a:pt x="20160" y="180642"/>
                  </a:lnTo>
                  <a:lnTo>
                    <a:pt x="14109" y="228254"/>
                  </a:lnTo>
                  <a:lnTo>
                    <a:pt x="10858" y="269376"/>
                  </a:lnTo>
                  <a:lnTo>
                    <a:pt x="8702" y="309983"/>
                  </a:lnTo>
                  <a:lnTo>
                    <a:pt x="2004" y="350930"/>
                  </a:lnTo>
                  <a:lnTo>
                    <a:pt x="234" y="394285"/>
                  </a:lnTo>
                  <a:lnTo>
                    <a:pt x="0" y="426179"/>
                  </a:lnTo>
                  <a:lnTo>
                    <a:pt x="1025" y="385827"/>
                  </a:lnTo>
                  <a:lnTo>
                    <a:pt x="8166" y="339719"/>
                  </a:lnTo>
                  <a:lnTo>
                    <a:pt x="10287" y="299026"/>
                  </a:lnTo>
                  <a:lnTo>
                    <a:pt x="16977" y="257592"/>
                  </a:lnTo>
                  <a:lnTo>
                    <a:pt x="20226" y="233690"/>
                  </a:lnTo>
                  <a:lnTo>
                    <a:pt x="31838" y="196433"/>
                  </a:lnTo>
                  <a:lnTo>
                    <a:pt x="37278" y="159641"/>
                  </a:lnTo>
                  <a:lnTo>
                    <a:pt x="50884" y="115406"/>
                  </a:lnTo>
                  <a:lnTo>
                    <a:pt x="67616" y="75896"/>
                  </a:lnTo>
                  <a:lnTo>
                    <a:pt x="85979" y="36320"/>
                  </a:lnTo>
                  <a:lnTo>
                    <a:pt x="97461" y="17872"/>
                  </a:lnTo>
                  <a:lnTo>
                    <a:pt x="106090" y="9672"/>
                  </a:lnTo>
                  <a:lnTo>
                    <a:pt x="121956" y="0"/>
                  </a:lnTo>
                  <a:lnTo>
                    <a:pt x="127859" y="1038"/>
                  </a:lnTo>
                  <a:lnTo>
                    <a:pt x="140062" y="10657"/>
                  </a:lnTo>
                  <a:lnTo>
                    <a:pt x="153776" y="33923"/>
                  </a:lnTo>
                  <a:lnTo>
                    <a:pt x="159486" y="55869"/>
                  </a:lnTo>
                  <a:lnTo>
                    <a:pt x="161178" y="90946"/>
                  </a:lnTo>
                  <a:lnTo>
                    <a:pt x="155929" y="114116"/>
                  </a:lnTo>
                  <a:lnTo>
                    <a:pt x="145482" y="134998"/>
                  </a:lnTo>
                  <a:lnTo>
                    <a:pt x="113946" y="173782"/>
                  </a:lnTo>
                  <a:lnTo>
                    <a:pt x="66640" y="19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22"/>
            <p:cNvSpPr/>
            <p:nvPr>
              <p:custDataLst>
                <p:tags r:id="rId161"/>
              </p:custDataLst>
            </p:nvPr>
          </p:nvSpPr>
          <p:spPr>
            <a:xfrm>
              <a:off x="6362752" y="2128112"/>
              <a:ext cx="123774" cy="163147"/>
            </a:xfrm>
            <a:custGeom>
              <a:avLst/>
              <a:gdLst/>
              <a:ahLst/>
              <a:cxnLst/>
              <a:rect l="0" t="0" r="0" b="0"/>
              <a:pathLst>
                <a:path w="123774" h="163147">
                  <a:moveTo>
                    <a:pt x="9473" y="5488"/>
                  </a:moveTo>
                  <a:lnTo>
                    <a:pt x="9473" y="5488"/>
                  </a:lnTo>
                  <a:lnTo>
                    <a:pt x="9473" y="431"/>
                  </a:lnTo>
                  <a:lnTo>
                    <a:pt x="8415" y="0"/>
                  </a:lnTo>
                  <a:lnTo>
                    <a:pt x="4417" y="2343"/>
                  </a:lnTo>
                  <a:lnTo>
                    <a:pt x="1934" y="9735"/>
                  </a:lnTo>
                  <a:lnTo>
                    <a:pt x="210" y="47518"/>
                  </a:lnTo>
                  <a:lnTo>
                    <a:pt x="0" y="94302"/>
                  </a:lnTo>
                  <a:lnTo>
                    <a:pt x="2785" y="120703"/>
                  </a:lnTo>
                  <a:lnTo>
                    <a:pt x="13209" y="153012"/>
                  </a:lnTo>
                  <a:lnTo>
                    <a:pt x="19247" y="161013"/>
                  </a:lnTo>
                  <a:lnTo>
                    <a:pt x="22339" y="163146"/>
                  </a:lnTo>
                  <a:lnTo>
                    <a:pt x="26517" y="162452"/>
                  </a:lnTo>
                  <a:lnTo>
                    <a:pt x="36804" y="156036"/>
                  </a:lnTo>
                  <a:lnTo>
                    <a:pt x="49438" y="140524"/>
                  </a:lnTo>
                  <a:lnTo>
                    <a:pt x="69683" y="95581"/>
                  </a:lnTo>
                  <a:lnTo>
                    <a:pt x="90374" y="55256"/>
                  </a:lnTo>
                  <a:lnTo>
                    <a:pt x="93054" y="44541"/>
                  </a:lnTo>
                  <a:lnTo>
                    <a:pt x="93769" y="43165"/>
                  </a:lnTo>
                  <a:lnTo>
                    <a:pt x="94245" y="43306"/>
                  </a:lnTo>
                  <a:lnTo>
                    <a:pt x="99971" y="48561"/>
                  </a:lnTo>
                  <a:lnTo>
                    <a:pt x="102611" y="56734"/>
                  </a:lnTo>
                  <a:lnTo>
                    <a:pt x="113604" y="104216"/>
                  </a:lnTo>
                  <a:lnTo>
                    <a:pt x="115020" y="114984"/>
                  </a:lnTo>
                  <a:lnTo>
                    <a:pt x="123773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23"/>
            <p:cNvSpPr/>
            <p:nvPr>
              <p:custDataLst>
                <p:tags r:id="rId162"/>
              </p:custDataLst>
            </p:nvPr>
          </p:nvSpPr>
          <p:spPr>
            <a:xfrm>
              <a:off x="6196902" y="2097332"/>
              <a:ext cx="89599" cy="245186"/>
            </a:xfrm>
            <a:custGeom>
              <a:avLst/>
              <a:gdLst/>
              <a:ahLst/>
              <a:cxnLst/>
              <a:rect l="0" t="0" r="0" b="0"/>
              <a:pathLst>
                <a:path w="89599" h="245186">
                  <a:moveTo>
                    <a:pt x="89598" y="26743"/>
                  </a:moveTo>
                  <a:lnTo>
                    <a:pt x="89598" y="26743"/>
                  </a:lnTo>
                  <a:lnTo>
                    <a:pt x="67478" y="7445"/>
                  </a:lnTo>
                  <a:lnTo>
                    <a:pt x="56484" y="2291"/>
                  </a:lnTo>
                  <a:lnTo>
                    <a:pt x="44541" y="0"/>
                  </a:lnTo>
                  <a:lnTo>
                    <a:pt x="32179" y="1805"/>
                  </a:lnTo>
                  <a:lnTo>
                    <a:pt x="16140" y="8771"/>
                  </a:lnTo>
                  <a:lnTo>
                    <a:pt x="8267" y="15580"/>
                  </a:lnTo>
                  <a:lnTo>
                    <a:pt x="1239" y="25663"/>
                  </a:lnTo>
                  <a:lnTo>
                    <a:pt x="0" y="31315"/>
                  </a:lnTo>
                  <a:lnTo>
                    <a:pt x="1446" y="43239"/>
                  </a:lnTo>
                  <a:lnTo>
                    <a:pt x="18602" y="74687"/>
                  </a:lnTo>
                  <a:lnTo>
                    <a:pt x="52735" y="120880"/>
                  </a:lnTo>
                  <a:lnTo>
                    <a:pt x="65031" y="142391"/>
                  </a:lnTo>
                  <a:lnTo>
                    <a:pt x="74446" y="155400"/>
                  </a:lnTo>
                  <a:lnTo>
                    <a:pt x="86291" y="183978"/>
                  </a:lnTo>
                  <a:lnTo>
                    <a:pt x="87393" y="188717"/>
                  </a:lnTo>
                  <a:lnTo>
                    <a:pt x="81203" y="227021"/>
                  </a:lnTo>
                  <a:lnTo>
                    <a:pt x="78710" y="231170"/>
                  </a:lnTo>
                  <a:lnTo>
                    <a:pt x="70295" y="238602"/>
                  </a:lnTo>
                  <a:lnTo>
                    <a:pt x="62322" y="242611"/>
                  </a:lnTo>
                  <a:lnTo>
                    <a:pt x="48579" y="245185"/>
                  </a:lnTo>
                  <a:lnTo>
                    <a:pt x="39265" y="239892"/>
                  </a:lnTo>
                  <a:lnTo>
                    <a:pt x="30186" y="231542"/>
                  </a:lnTo>
                  <a:lnTo>
                    <a:pt x="26151" y="224304"/>
                  </a:lnTo>
                  <a:lnTo>
                    <a:pt x="22923" y="18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94"/>
          <p:cNvGrpSpPr/>
          <p:nvPr/>
        </p:nvGrpSpPr>
        <p:grpSpPr>
          <a:xfrm>
            <a:off x="876300" y="1829395"/>
            <a:ext cx="4581526" cy="637579"/>
            <a:chOff x="876300" y="1829395"/>
            <a:chExt cx="4581526" cy="637579"/>
          </a:xfrm>
        </p:grpSpPr>
        <p:sp>
          <p:nvSpPr>
            <p:cNvPr id="174" name="SMARTInkShape-1724"/>
            <p:cNvSpPr/>
            <p:nvPr>
              <p:custDataLst>
                <p:tags r:id="rId150"/>
              </p:custDataLst>
            </p:nvPr>
          </p:nvSpPr>
          <p:spPr>
            <a:xfrm>
              <a:off x="5448300" y="21717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31523"/>
                  </a:lnTo>
                  <a:lnTo>
                    <a:pt x="1058" y="33715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25"/>
            <p:cNvSpPr/>
            <p:nvPr>
              <p:custDataLst>
                <p:tags r:id="rId151"/>
              </p:custDataLst>
            </p:nvPr>
          </p:nvSpPr>
          <p:spPr>
            <a:xfrm>
              <a:off x="5430035" y="2000250"/>
              <a:ext cx="18266" cy="38101"/>
            </a:xfrm>
            <a:custGeom>
              <a:avLst/>
              <a:gdLst/>
              <a:ahLst/>
              <a:cxnLst/>
              <a:rect l="0" t="0" r="0" b="0"/>
              <a:pathLst>
                <a:path w="18266" h="38101">
                  <a:moveTo>
                    <a:pt x="18265" y="0"/>
                  </a:moveTo>
                  <a:lnTo>
                    <a:pt x="18265" y="0"/>
                  </a:lnTo>
                  <a:lnTo>
                    <a:pt x="8152" y="0"/>
                  </a:lnTo>
                  <a:lnTo>
                    <a:pt x="5173" y="1058"/>
                  </a:lnTo>
                  <a:lnTo>
                    <a:pt x="3187" y="2822"/>
                  </a:lnTo>
                  <a:lnTo>
                    <a:pt x="1863" y="5056"/>
                  </a:lnTo>
                  <a:lnTo>
                    <a:pt x="0" y="18314"/>
                  </a:lnTo>
                  <a:lnTo>
                    <a:pt x="874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26"/>
            <p:cNvSpPr/>
            <p:nvPr>
              <p:custDataLst>
                <p:tags r:id="rId152"/>
              </p:custDataLst>
            </p:nvPr>
          </p:nvSpPr>
          <p:spPr>
            <a:xfrm>
              <a:off x="876300" y="2362200"/>
              <a:ext cx="4476751" cy="104774"/>
            </a:xfrm>
            <a:custGeom>
              <a:avLst/>
              <a:gdLst/>
              <a:ahLst/>
              <a:cxnLst/>
              <a:rect l="0" t="0" r="0" b="0"/>
              <a:pathLst>
                <a:path w="4476751" h="104774">
                  <a:moveTo>
                    <a:pt x="0" y="57150"/>
                  </a:moveTo>
                  <a:lnTo>
                    <a:pt x="0" y="57150"/>
                  </a:lnTo>
                  <a:lnTo>
                    <a:pt x="0" y="67263"/>
                  </a:lnTo>
                  <a:lnTo>
                    <a:pt x="2117" y="71300"/>
                  </a:lnTo>
                  <a:lnTo>
                    <a:pt x="21458" y="88673"/>
                  </a:lnTo>
                  <a:lnTo>
                    <a:pt x="64133" y="95009"/>
                  </a:lnTo>
                  <a:lnTo>
                    <a:pt x="103904" y="101411"/>
                  </a:lnTo>
                  <a:lnTo>
                    <a:pt x="137196" y="103280"/>
                  </a:lnTo>
                  <a:lnTo>
                    <a:pt x="176470" y="104332"/>
                  </a:lnTo>
                  <a:lnTo>
                    <a:pt x="209312" y="104578"/>
                  </a:lnTo>
                  <a:lnTo>
                    <a:pt x="246486" y="104687"/>
                  </a:lnTo>
                  <a:lnTo>
                    <a:pt x="280646" y="104736"/>
                  </a:lnTo>
                  <a:lnTo>
                    <a:pt x="313468" y="104758"/>
                  </a:lnTo>
                  <a:lnTo>
                    <a:pt x="345694" y="104767"/>
                  </a:lnTo>
                  <a:lnTo>
                    <a:pt x="377656" y="104772"/>
                  </a:lnTo>
                  <a:lnTo>
                    <a:pt x="409500" y="104773"/>
                  </a:lnTo>
                  <a:lnTo>
                    <a:pt x="442350" y="103716"/>
                  </a:lnTo>
                  <a:lnTo>
                    <a:pt x="478117" y="99718"/>
                  </a:lnTo>
                  <a:lnTo>
                    <a:pt x="515180" y="97236"/>
                  </a:lnTo>
                  <a:lnTo>
                    <a:pt x="552819" y="96133"/>
                  </a:lnTo>
                  <a:lnTo>
                    <a:pt x="590714" y="95642"/>
                  </a:lnTo>
                  <a:lnTo>
                    <a:pt x="628723" y="95425"/>
                  </a:lnTo>
                  <a:lnTo>
                    <a:pt x="666782" y="94269"/>
                  </a:lnTo>
                  <a:lnTo>
                    <a:pt x="704864" y="90228"/>
                  </a:lnTo>
                  <a:lnTo>
                    <a:pt x="745779" y="87726"/>
                  </a:lnTo>
                  <a:lnTo>
                    <a:pt x="788657" y="85556"/>
                  </a:lnTo>
                  <a:lnTo>
                    <a:pt x="832409" y="81064"/>
                  </a:lnTo>
                  <a:lnTo>
                    <a:pt x="876548" y="78362"/>
                  </a:lnTo>
                  <a:lnTo>
                    <a:pt x="920860" y="76102"/>
                  </a:lnTo>
                  <a:lnTo>
                    <a:pt x="965249" y="71571"/>
                  </a:lnTo>
                  <a:lnTo>
                    <a:pt x="1012494" y="68851"/>
                  </a:lnTo>
                  <a:lnTo>
                    <a:pt x="1036946" y="68125"/>
                  </a:lnTo>
                  <a:lnTo>
                    <a:pt x="1061714" y="67642"/>
                  </a:lnTo>
                  <a:lnTo>
                    <a:pt x="1086693" y="67320"/>
                  </a:lnTo>
                  <a:lnTo>
                    <a:pt x="1111812" y="67105"/>
                  </a:lnTo>
                  <a:lnTo>
                    <a:pt x="1137025" y="65903"/>
                  </a:lnTo>
                  <a:lnTo>
                    <a:pt x="1162300" y="64044"/>
                  </a:lnTo>
                  <a:lnTo>
                    <a:pt x="1187616" y="61746"/>
                  </a:lnTo>
                  <a:lnTo>
                    <a:pt x="1212961" y="60214"/>
                  </a:lnTo>
                  <a:lnTo>
                    <a:pt x="1238324" y="59193"/>
                  </a:lnTo>
                  <a:lnTo>
                    <a:pt x="1263699" y="58512"/>
                  </a:lnTo>
                  <a:lnTo>
                    <a:pt x="1290141" y="56999"/>
                  </a:lnTo>
                  <a:lnTo>
                    <a:pt x="1317294" y="54932"/>
                  </a:lnTo>
                  <a:lnTo>
                    <a:pt x="1344921" y="52497"/>
                  </a:lnTo>
                  <a:lnTo>
                    <a:pt x="1372864" y="50873"/>
                  </a:lnTo>
                  <a:lnTo>
                    <a:pt x="1401018" y="49790"/>
                  </a:lnTo>
                  <a:lnTo>
                    <a:pt x="1429312" y="49069"/>
                  </a:lnTo>
                  <a:lnTo>
                    <a:pt x="1456641" y="48588"/>
                  </a:lnTo>
                  <a:lnTo>
                    <a:pt x="1483327" y="48267"/>
                  </a:lnTo>
                  <a:lnTo>
                    <a:pt x="1509585" y="48053"/>
                  </a:lnTo>
                  <a:lnTo>
                    <a:pt x="1536615" y="46852"/>
                  </a:lnTo>
                  <a:lnTo>
                    <a:pt x="1564160" y="44993"/>
                  </a:lnTo>
                  <a:lnTo>
                    <a:pt x="1592049" y="42695"/>
                  </a:lnTo>
                  <a:lnTo>
                    <a:pt x="1620165" y="41163"/>
                  </a:lnTo>
                  <a:lnTo>
                    <a:pt x="1648435" y="40142"/>
                  </a:lnTo>
                  <a:lnTo>
                    <a:pt x="1676807" y="39462"/>
                  </a:lnTo>
                  <a:lnTo>
                    <a:pt x="1704188" y="39008"/>
                  </a:lnTo>
                  <a:lnTo>
                    <a:pt x="1730908" y="38705"/>
                  </a:lnTo>
                  <a:lnTo>
                    <a:pt x="1757189" y="38504"/>
                  </a:lnTo>
                  <a:lnTo>
                    <a:pt x="1784234" y="38369"/>
                  </a:lnTo>
                  <a:lnTo>
                    <a:pt x="1811789" y="38280"/>
                  </a:lnTo>
                  <a:lnTo>
                    <a:pt x="1839685" y="38220"/>
                  </a:lnTo>
                  <a:lnTo>
                    <a:pt x="1867806" y="37122"/>
                  </a:lnTo>
                  <a:lnTo>
                    <a:pt x="1896079" y="35331"/>
                  </a:lnTo>
                  <a:lnTo>
                    <a:pt x="1924452" y="33079"/>
                  </a:lnTo>
                  <a:lnTo>
                    <a:pt x="1953952" y="31578"/>
                  </a:lnTo>
                  <a:lnTo>
                    <a:pt x="1984201" y="30577"/>
                  </a:lnTo>
                  <a:lnTo>
                    <a:pt x="2014951" y="29910"/>
                  </a:lnTo>
                  <a:lnTo>
                    <a:pt x="2043917" y="29465"/>
                  </a:lnTo>
                  <a:lnTo>
                    <a:pt x="2071695" y="29168"/>
                  </a:lnTo>
                  <a:lnTo>
                    <a:pt x="2098680" y="28971"/>
                  </a:lnTo>
                  <a:lnTo>
                    <a:pt x="2126195" y="28839"/>
                  </a:lnTo>
                  <a:lnTo>
                    <a:pt x="2154063" y="28751"/>
                  </a:lnTo>
                  <a:lnTo>
                    <a:pt x="2182167" y="28692"/>
                  </a:lnTo>
                  <a:lnTo>
                    <a:pt x="2210428" y="28653"/>
                  </a:lnTo>
                  <a:lnTo>
                    <a:pt x="2238794" y="28627"/>
                  </a:lnTo>
                  <a:lnTo>
                    <a:pt x="2267229" y="28610"/>
                  </a:lnTo>
                  <a:lnTo>
                    <a:pt x="2295711" y="28598"/>
                  </a:lnTo>
                  <a:lnTo>
                    <a:pt x="2324224" y="28590"/>
                  </a:lnTo>
                  <a:lnTo>
                    <a:pt x="2352758" y="28585"/>
                  </a:lnTo>
                  <a:lnTo>
                    <a:pt x="2382363" y="28582"/>
                  </a:lnTo>
                  <a:lnTo>
                    <a:pt x="2412684" y="28580"/>
                  </a:lnTo>
                  <a:lnTo>
                    <a:pt x="2443481" y="28578"/>
                  </a:lnTo>
                  <a:lnTo>
                    <a:pt x="2472479" y="28577"/>
                  </a:lnTo>
                  <a:lnTo>
                    <a:pt x="2500278" y="28576"/>
                  </a:lnTo>
                  <a:lnTo>
                    <a:pt x="2527276" y="28576"/>
                  </a:lnTo>
                  <a:lnTo>
                    <a:pt x="2554801" y="28576"/>
                  </a:lnTo>
                  <a:lnTo>
                    <a:pt x="2582676" y="28575"/>
                  </a:lnTo>
                  <a:lnTo>
                    <a:pt x="2610784" y="28575"/>
                  </a:lnTo>
                  <a:lnTo>
                    <a:pt x="2639047" y="28575"/>
                  </a:lnTo>
                  <a:lnTo>
                    <a:pt x="2667415" y="28575"/>
                  </a:lnTo>
                  <a:lnTo>
                    <a:pt x="2695852" y="28575"/>
                  </a:lnTo>
                  <a:lnTo>
                    <a:pt x="2724334" y="28575"/>
                  </a:lnTo>
                  <a:lnTo>
                    <a:pt x="2752848" y="28575"/>
                  </a:lnTo>
                  <a:lnTo>
                    <a:pt x="2781382" y="28575"/>
                  </a:lnTo>
                  <a:lnTo>
                    <a:pt x="2808871" y="28575"/>
                  </a:lnTo>
                  <a:lnTo>
                    <a:pt x="2835664" y="28575"/>
                  </a:lnTo>
                  <a:lnTo>
                    <a:pt x="2861993" y="28575"/>
                  </a:lnTo>
                  <a:lnTo>
                    <a:pt x="2889070" y="28575"/>
                  </a:lnTo>
                  <a:lnTo>
                    <a:pt x="2916646" y="28575"/>
                  </a:lnTo>
                  <a:lnTo>
                    <a:pt x="2944556" y="28575"/>
                  </a:lnTo>
                  <a:lnTo>
                    <a:pt x="2971629" y="28575"/>
                  </a:lnTo>
                  <a:lnTo>
                    <a:pt x="2998145" y="28575"/>
                  </a:lnTo>
                  <a:lnTo>
                    <a:pt x="3024288" y="28575"/>
                  </a:lnTo>
                  <a:lnTo>
                    <a:pt x="3050184" y="28575"/>
                  </a:lnTo>
                  <a:lnTo>
                    <a:pt x="3075914" y="28575"/>
                  </a:lnTo>
                  <a:lnTo>
                    <a:pt x="3101534" y="28575"/>
                  </a:lnTo>
                  <a:lnTo>
                    <a:pt x="3126023" y="28575"/>
                  </a:lnTo>
                  <a:lnTo>
                    <a:pt x="3172988" y="28575"/>
                  </a:lnTo>
                  <a:lnTo>
                    <a:pt x="3196942" y="28575"/>
                  </a:lnTo>
                  <a:lnTo>
                    <a:pt x="3221378" y="28575"/>
                  </a:lnTo>
                  <a:lnTo>
                    <a:pt x="3246135" y="28575"/>
                  </a:lnTo>
                  <a:lnTo>
                    <a:pt x="3293399" y="28575"/>
                  </a:lnTo>
                  <a:lnTo>
                    <a:pt x="3340158" y="28575"/>
                  </a:lnTo>
                  <a:lnTo>
                    <a:pt x="3364480" y="28575"/>
                  </a:lnTo>
                  <a:lnTo>
                    <a:pt x="3389162" y="28575"/>
                  </a:lnTo>
                  <a:lnTo>
                    <a:pt x="3436341" y="28575"/>
                  </a:lnTo>
                  <a:lnTo>
                    <a:pt x="3482005" y="28575"/>
                  </a:lnTo>
                  <a:lnTo>
                    <a:pt x="3526994" y="28575"/>
                  </a:lnTo>
                  <a:lnTo>
                    <a:pt x="3571683" y="28575"/>
                  </a:lnTo>
                  <a:lnTo>
                    <a:pt x="3615181" y="28575"/>
                  </a:lnTo>
                  <a:lnTo>
                    <a:pt x="3655680" y="28575"/>
                  </a:lnTo>
                  <a:lnTo>
                    <a:pt x="3697669" y="28575"/>
                  </a:lnTo>
                  <a:lnTo>
                    <a:pt x="3739967" y="28575"/>
                  </a:lnTo>
                  <a:lnTo>
                    <a:pt x="3779932" y="28575"/>
                  </a:lnTo>
                  <a:lnTo>
                    <a:pt x="3818861" y="28575"/>
                  </a:lnTo>
                  <a:lnTo>
                    <a:pt x="3856272" y="28575"/>
                  </a:lnTo>
                  <a:lnTo>
                    <a:pt x="3890537" y="28575"/>
                  </a:lnTo>
                  <a:lnTo>
                    <a:pt x="3923405" y="28575"/>
                  </a:lnTo>
                  <a:lnTo>
                    <a:pt x="3955652" y="28575"/>
                  </a:lnTo>
                  <a:lnTo>
                    <a:pt x="3987623" y="28575"/>
                  </a:lnTo>
                  <a:lnTo>
                    <a:pt x="4019471" y="28575"/>
                  </a:lnTo>
                  <a:lnTo>
                    <a:pt x="4064330" y="28575"/>
                  </a:lnTo>
                  <a:lnTo>
                    <a:pt x="4104432" y="28575"/>
                  </a:lnTo>
                  <a:lnTo>
                    <a:pt x="4143125" y="28575"/>
                  </a:lnTo>
                  <a:lnTo>
                    <a:pt x="4189069" y="28575"/>
                  </a:lnTo>
                  <a:lnTo>
                    <a:pt x="4224060" y="28575"/>
                  </a:lnTo>
                  <a:lnTo>
                    <a:pt x="4271351" y="28575"/>
                  </a:lnTo>
                  <a:lnTo>
                    <a:pt x="4304322" y="28575"/>
                  </a:lnTo>
                  <a:lnTo>
                    <a:pt x="4336616" y="28575"/>
                  </a:lnTo>
                  <a:lnTo>
                    <a:pt x="4380313" y="28575"/>
                  </a:lnTo>
                  <a:lnTo>
                    <a:pt x="4421116" y="28575"/>
                  </a:lnTo>
                  <a:lnTo>
                    <a:pt x="4443569" y="23519"/>
                  </a:lnTo>
                  <a:lnTo>
                    <a:pt x="4458569" y="15317"/>
                  </a:lnTo>
                  <a:lnTo>
                    <a:pt x="447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727"/>
            <p:cNvSpPr/>
            <p:nvPr>
              <p:custDataLst>
                <p:tags r:id="rId153"/>
              </p:custDataLst>
            </p:nvPr>
          </p:nvSpPr>
          <p:spPr>
            <a:xfrm>
              <a:off x="4919843" y="2008598"/>
              <a:ext cx="183011" cy="163103"/>
            </a:xfrm>
            <a:custGeom>
              <a:avLst/>
              <a:gdLst/>
              <a:ahLst/>
              <a:cxnLst/>
              <a:rect l="0" t="0" r="0" b="0"/>
              <a:pathLst>
                <a:path w="183011" h="163103">
                  <a:moveTo>
                    <a:pt x="14107" y="39277"/>
                  </a:moveTo>
                  <a:lnTo>
                    <a:pt x="14107" y="39277"/>
                  </a:lnTo>
                  <a:lnTo>
                    <a:pt x="22308" y="22875"/>
                  </a:lnTo>
                  <a:lnTo>
                    <a:pt x="22749" y="23051"/>
                  </a:lnTo>
                  <a:lnTo>
                    <a:pt x="23240" y="26068"/>
                  </a:lnTo>
                  <a:lnTo>
                    <a:pt x="14967" y="71730"/>
                  </a:lnTo>
                  <a:lnTo>
                    <a:pt x="9164" y="115988"/>
                  </a:lnTo>
                  <a:lnTo>
                    <a:pt x="0" y="136352"/>
                  </a:lnTo>
                  <a:lnTo>
                    <a:pt x="469" y="136802"/>
                  </a:lnTo>
                  <a:lnTo>
                    <a:pt x="1840" y="136044"/>
                  </a:lnTo>
                  <a:lnTo>
                    <a:pt x="3363" y="129557"/>
                  </a:lnTo>
                  <a:lnTo>
                    <a:pt x="3768" y="124864"/>
                  </a:lnTo>
                  <a:lnTo>
                    <a:pt x="25969" y="81585"/>
                  </a:lnTo>
                  <a:lnTo>
                    <a:pt x="40400" y="49868"/>
                  </a:lnTo>
                  <a:lnTo>
                    <a:pt x="82234" y="4084"/>
                  </a:lnTo>
                  <a:lnTo>
                    <a:pt x="85983" y="998"/>
                  </a:lnTo>
                  <a:lnTo>
                    <a:pt x="89542" y="0"/>
                  </a:lnTo>
                  <a:lnTo>
                    <a:pt x="92972" y="392"/>
                  </a:lnTo>
                  <a:lnTo>
                    <a:pt x="94200" y="3829"/>
                  </a:lnTo>
                  <a:lnTo>
                    <a:pt x="89730" y="42267"/>
                  </a:lnTo>
                  <a:lnTo>
                    <a:pt x="76219" y="77361"/>
                  </a:lnTo>
                  <a:lnTo>
                    <a:pt x="76682" y="78425"/>
                  </a:lnTo>
                  <a:lnTo>
                    <a:pt x="78048" y="78075"/>
                  </a:lnTo>
                  <a:lnTo>
                    <a:pt x="103912" y="54068"/>
                  </a:lnTo>
                  <a:lnTo>
                    <a:pt x="149852" y="6903"/>
                  </a:lnTo>
                  <a:lnTo>
                    <a:pt x="152228" y="4994"/>
                  </a:lnTo>
                  <a:lnTo>
                    <a:pt x="165687" y="2308"/>
                  </a:lnTo>
                  <a:lnTo>
                    <a:pt x="170194" y="4048"/>
                  </a:lnTo>
                  <a:lnTo>
                    <a:pt x="178023" y="11625"/>
                  </a:lnTo>
                  <a:lnTo>
                    <a:pt x="182210" y="27693"/>
                  </a:lnTo>
                  <a:lnTo>
                    <a:pt x="183010" y="47887"/>
                  </a:lnTo>
                  <a:lnTo>
                    <a:pt x="177725" y="89544"/>
                  </a:lnTo>
                  <a:lnTo>
                    <a:pt x="171310" y="133168"/>
                  </a:lnTo>
                  <a:lnTo>
                    <a:pt x="166507" y="16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728"/>
            <p:cNvSpPr/>
            <p:nvPr>
              <p:custDataLst>
                <p:tags r:id="rId154"/>
              </p:custDataLst>
            </p:nvPr>
          </p:nvSpPr>
          <p:spPr>
            <a:xfrm>
              <a:off x="4791467" y="2021673"/>
              <a:ext cx="82904" cy="135866"/>
            </a:xfrm>
            <a:custGeom>
              <a:avLst/>
              <a:gdLst/>
              <a:ahLst/>
              <a:cxnLst/>
              <a:rect l="0" t="0" r="0" b="0"/>
              <a:pathLst>
                <a:path w="82904" h="135866">
                  <a:moveTo>
                    <a:pt x="9133" y="16677"/>
                  </a:moveTo>
                  <a:lnTo>
                    <a:pt x="9133" y="16677"/>
                  </a:lnTo>
                  <a:lnTo>
                    <a:pt x="4076" y="21733"/>
                  </a:lnTo>
                  <a:lnTo>
                    <a:pt x="1594" y="27038"/>
                  </a:lnTo>
                  <a:lnTo>
                    <a:pt x="0" y="44124"/>
                  </a:lnTo>
                  <a:lnTo>
                    <a:pt x="1987" y="47675"/>
                  </a:lnTo>
                  <a:lnTo>
                    <a:pt x="5427" y="50042"/>
                  </a:lnTo>
                  <a:lnTo>
                    <a:pt x="20382" y="53374"/>
                  </a:lnTo>
                  <a:lnTo>
                    <a:pt x="32124" y="53096"/>
                  </a:lnTo>
                  <a:lnTo>
                    <a:pt x="44398" y="49444"/>
                  </a:lnTo>
                  <a:lnTo>
                    <a:pt x="63209" y="36381"/>
                  </a:lnTo>
                  <a:lnTo>
                    <a:pt x="77131" y="19105"/>
                  </a:lnTo>
                  <a:lnTo>
                    <a:pt x="82903" y="5637"/>
                  </a:lnTo>
                  <a:lnTo>
                    <a:pt x="81596" y="2967"/>
                  </a:lnTo>
                  <a:lnTo>
                    <a:pt x="78608" y="1187"/>
                  </a:lnTo>
                  <a:lnTo>
                    <a:pt x="74500" y="0"/>
                  </a:lnTo>
                  <a:lnTo>
                    <a:pt x="69644" y="1326"/>
                  </a:lnTo>
                  <a:lnTo>
                    <a:pt x="58605" y="8443"/>
                  </a:lnTo>
                  <a:lnTo>
                    <a:pt x="26773" y="45614"/>
                  </a:lnTo>
                  <a:lnTo>
                    <a:pt x="16006" y="67231"/>
                  </a:lnTo>
                  <a:lnTo>
                    <a:pt x="11170" y="98801"/>
                  </a:lnTo>
                  <a:lnTo>
                    <a:pt x="14793" y="124854"/>
                  </a:lnTo>
                  <a:lnTo>
                    <a:pt x="18198" y="130070"/>
                  </a:lnTo>
                  <a:lnTo>
                    <a:pt x="22585" y="133547"/>
                  </a:lnTo>
                  <a:lnTo>
                    <a:pt x="27625" y="135865"/>
                  </a:lnTo>
                  <a:lnTo>
                    <a:pt x="38871" y="135619"/>
                  </a:lnTo>
                  <a:lnTo>
                    <a:pt x="66283" y="13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729"/>
            <p:cNvSpPr/>
            <p:nvPr>
              <p:custDataLst>
                <p:tags r:id="rId155"/>
              </p:custDataLst>
            </p:nvPr>
          </p:nvSpPr>
          <p:spPr>
            <a:xfrm>
              <a:off x="4695825" y="2000250"/>
              <a:ext cx="104776" cy="178759"/>
            </a:xfrm>
            <a:custGeom>
              <a:avLst/>
              <a:gdLst/>
              <a:ahLst/>
              <a:cxnLst/>
              <a:rect l="0" t="0" r="0" b="0"/>
              <a:pathLst>
                <a:path w="104776" h="178759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7" y="39424"/>
                  </a:lnTo>
                  <a:lnTo>
                    <a:pt x="13257" y="33436"/>
                  </a:lnTo>
                  <a:lnTo>
                    <a:pt x="15188" y="33932"/>
                  </a:lnTo>
                  <a:lnTo>
                    <a:pt x="16475" y="36380"/>
                  </a:lnTo>
                  <a:lnTo>
                    <a:pt x="32157" y="83595"/>
                  </a:lnTo>
                  <a:lnTo>
                    <a:pt x="36339" y="113669"/>
                  </a:lnTo>
                  <a:lnTo>
                    <a:pt x="29744" y="161282"/>
                  </a:lnTo>
                  <a:lnTo>
                    <a:pt x="27237" y="165729"/>
                  </a:lnTo>
                  <a:lnTo>
                    <a:pt x="12276" y="178758"/>
                  </a:lnTo>
                  <a:lnTo>
                    <a:pt x="10340" y="160092"/>
                  </a:lnTo>
                  <a:lnTo>
                    <a:pt x="17290" y="115859"/>
                  </a:lnTo>
                  <a:lnTo>
                    <a:pt x="28854" y="74822"/>
                  </a:lnTo>
                  <a:lnTo>
                    <a:pt x="51443" y="40415"/>
                  </a:lnTo>
                  <a:lnTo>
                    <a:pt x="72275" y="20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730"/>
            <p:cNvSpPr/>
            <p:nvPr>
              <p:custDataLst>
                <p:tags r:id="rId156"/>
              </p:custDataLst>
            </p:nvPr>
          </p:nvSpPr>
          <p:spPr>
            <a:xfrm>
              <a:off x="4574933" y="2039113"/>
              <a:ext cx="90162" cy="134995"/>
            </a:xfrm>
            <a:custGeom>
              <a:avLst/>
              <a:gdLst/>
              <a:ahLst/>
              <a:cxnLst/>
              <a:rect l="0" t="0" r="0" b="0"/>
              <a:pathLst>
                <a:path w="90162" h="134995">
                  <a:moveTo>
                    <a:pt x="82792" y="46862"/>
                  </a:moveTo>
                  <a:lnTo>
                    <a:pt x="82792" y="46862"/>
                  </a:lnTo>
                  <a:lnTo>
                    <a:pt x="69609" y="26140"/>
                  </a:lnTo>
                  <a:lnTo>
                    <a:pt x="64478" y="20347"/>
                  </a:lnTo>
                  <a:lnTo>
                    <a:pt x="58941" y="17544"/>
                  </a:lnTo>
                  <a:lnTo>
                    <a:pt x="53133" y="16733"/>
                  </a:lnTo>
                  <a:lnTo>
                    <a:pt x="47144" y="17251"/>
                  </a:lnTo>
                  <a:lnTo>
                    <a:pt x="16836" y="32233"/>
                  </a:lnTo>
                  <a:lnTo>
                    <a:pt x="6559" y="39654"/>
                  </a:lnTo>
                  <a:lnTo>
                    <a:pt x="1286" y="52125"/>
                  </a:lnTo>
                  <a:lnTo>
                    <a:pt x="0" y="69309"/>
                  </a:lnTo>
                  <a:lnTo>
                    <a:pt x="2957" y="91058"/>
                  </a:lnTo>
                  <a:lnTo>
                    <a:pt x="10621" y="109191"/>
                  </a:lnTo>
                  <a:lnTo>
                    <a:pt x="21083" y="123247"/>
                  </a:lnTo>
                  <a:lnTo>
                    <a:pt x="32788" y="133022"/>
                  </a:lnTo>
                  <a:lnTo>
                    <a:pt x="39931" y="134994"/>
                  </a:lnTo>
                  <a:lnTo>
                    <a:pt x="56334" y="134362"/>
                  </a:lnTo>
                  <a:lnTo>
                    <a:pt x="63037" y="131654"/>
                  </a:lnTo>
                  <a:lnTo>
                    <a:pt x="73306" y="123000"/>
                  </a:lnTo>
                  <a:lnTo>
                    <a:pt x="85038" y="96115"/>
                  </a:lnTo>
                  <a:lnTo>
                    <a:pt x="90161" y="71451"/>
                  </a:lnTo>
                  <a:lnTo>
                    <a:pt x="86622" y="45681"/>
                  </a:lnTo>
                  <a:lnTo>
                    <a:pt x="64674" y="5027"/>
                  </a:lnTo>
                  <a:lnTo>
                    <a:pt x="55803" y="0"/>
                  </a:lnTo>
                  <a:lnTo>
                    <a:pt x="55274" y="804"/>
                  </a:lnTo>
                  <a:lnTo>
                    <a:pt x="54217" y="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731"/>
            <p:cNvSpPr/>
            <p:nvPr>
              <p:custDataLst>
                <p:tags r:id="rId157"/>
              </p:custDataLst>
            </p:nvPr>
          </p:nvSpPr>
          <p:spPr>
            <a:xfrm>
              <a:off x="4419992" y="2032011"/>
              <a:ext cx="123434" cy="147619"/>
            </a:xfrm>
            <a:custGeom>
              <a:avLst/>
              <a:gdLst/>
              <a:ahLst/>
              <a:cxnLst/>
              <a:rect l="0" t="0" r="0" b="0"/>
              <a:pathLst>
                <a:path w="123434" h="147619">
                  <a:moveTo>
                    <a:pt x="9133" y="44439"/>
                  </a:moveTo>
                  <a:lnTo>
                    <a:pt x="9133" y="44439"/>
                  </a:lnTo>
                  <a:lnTo>
                    <a:pt x="0" y="44439"/>
                  </a:lnTo>
                  <a:lnTo>
                    <a:pt x="4781" y="44439"/>
                  </a:lnTo>
                  <a:lnTo>
                    <a:pt x="43467" y="31181"/>
                  </a:lnTo>
                  <a:lnTo>
                    <a:pt x="62795" y="17870"/>
                  </a:lnTo>
                  <a:lnTo>
                    <a:pt x="81947" y="5"/>
                  </a:lnTo>
                  <a:lnTo>
                    <a:pt x="80959" y="0"/>
                  </a:lnTo>
                  <a:lnTo>
                    <a:pt x="53464" y="15408"/>
                  </a:lnTo>
                  <a:lnTo>
                    <a:pt x="17633" y="45971"/>
                  </a:lnTo>
                  <a:lnTo>
                    <a:pt x="6595" y="66765"/>
                  </a:lnTo>
                  <a:lnTo>
                    <a:pt x="1678" y="82922"/>
                  </a:lnTo>
                  <a:lnTo>
                    <a:pt x="222" y="104525"/>
                  </a:lnTo>
                  <a:lnTo>
                    <a:pt x="5525" y="121944"/>
                  </a:lnTo>
                  <a:lnTo>
                    <a:pt x="9903" y="131034"/>
                  </a:lnTo>
                  <a:lnTo>
                    <a:pt x="14938" y="137094"/>
                  </a:lnTo>
                  <a:lnTo>
                    <a:pt x="26177" y="143827"/>
                  </a:lnTo>
                  <a:lnTo>
                    <a:pt x="49460" y="147618"/>
                  </a:lnTo>
                  <a:lnTo>
                    <a:pt x="123433" y="139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732"/>
            <p:cNvSpPr/>
            <p:nvPr>
              <p:custDataLst>
                <p:tags r:id="rId158"/>
              </p:custDataLst>
            </p:nvPr>
          </p:nvSpPr>
          <p:spPr>
            <a:xfrm>
              <a:off x="4033016" y="1829395"/>
              <a:ext cx="348485" cy="344232"/>
            </a:xfrm>
            <a:custGeom>
              <a:avLst/>
              <a:gdLst/>
              <a:ahLst/>
              <a:cxnLst/>
              <a:rect l="0" t="0" r="0" b="0"/>
              <a:pathLst>
                <a:path w="348485" h="344232">
                  <a:moveTo>
                    <a:pt x="53209" y="170855"/>
                  </a:moveTo>
                  <a:lnTo>
                    <a:pt x="53209" y="170855"/>
                  </a:lnTo>
                  <a:lnTo>
                    <a:pt x="48152" y="165799"/>
                  </a:lnTo>
                  <a:lnTo>
                    <a:pt x="9361" y="143408"/>
                  </a:lnTo>
                  <a:lnTo>
                    <a:pt x="1971" y="134668"/>
                  </a:lnTo>
                  <a:lnTo>
                    <a:pt x="0" y="130855"/>
                  </a:lnTo>
                  <a:lnTo>
                    <a:pt x="803" y="126197"/>
                  </a:lnTo>
                  <a:lnTo>
                    <a:pt x="7340" y="115376"/>
                  </a:lnTo>
                  <a:lnTo>
                    <a:pt x="22920" y="102441"/>
                  </a:lnTo>
                  <a:lnTo>
                    <a:pt x="67888" y="82081"/>
                  </a:lnTo>
                  <a:lnTo>
                    <a:pt x="111038" y="63274"/>
                  </a:lnTo>
                  <a:lnTo>
                    <a:pt x="148593" y="45182"/>
                  </a:lnTo>
                  <a:lnTo>
                    <a:pt x="187186" y="29667"/>
                  </a:lnTo>
                  <a:lnTo>
                    <a:pt x="227079" y="16720"/>
                  </a:lnTo>
                  <a:lnTo>
                    <a:pt x="269252" y="1413"/>
                  </a:lnTo>
                  <a:lnTo>
                    <a:pt x="283145" y="0"/>
                  </a:lnTo>
                  <a:lnTo>
                    <a:pt x="285875" y="1918"/>
                  </a:lnTo>
                  <a:lnTo>
                    <a:pt x="288908" y="9694"/>
                  </a:lnTo>
                  <a:lnTo>
                    <a:pt x="282920" y="52402"/>
                  </a:lnTo>
                  <a:lnTo>
                    <a:pt x="277082" y="87310"/>
                  </a:lnTo>
                  <a:lnTo>
                    <a:pt x="274416" y="118907"/>
                  </a:lnTo>
                  <a:lnTo>
                    <a:pt x="272916" y="163930"/>
                  </a:lnTo>
                  <a:lnTo>
                    <a:pt x="267352" y="207587"/>
                  </a:lnTo>
                  <a:lnTo>
                    <a:pt x="259063" y="247238"/>
                  </a:lnTo>
                  <a:lnTo>
                    <a:pt x="254961" y="287443"/>
                  </a:lnTo>
                  <a:lnTo>
                    <a:pt x="247029" y="329234"/>
                  </a:lnTo>
                  <a:lnTo>
                    <a:pt x="244693" y="343606"/>
                  </a:lnTo>
                  <a:lnTo>
                    <a:pt x="244365" y="344231"/>
                  </a:lnTo>
                  <a:lnTo>
                    <a:pt x="244147" y="343589"/>
                  </a:lnTo>
                  <a:lnTo>
                    <a:pt x="254128" y="303851"/>
                  </a:lnTo>
                  <a:lnTo>
                    <a:pt x="261040" y="286056"/>
                  </a:lnTo>
                  <a:lnTo>
                    <a:pt x="275773" y="266254"/>
                  </a:lnTo>
                  <a:lnTo>
                    <a:pt x="283712" y="260880"/>
                  </a:lnTo>
                  <a:lnTo>
                    <a:pt x="294132" y="257854"/>
                  </a:lnTo>
                  <a:lnTo>
                    <a:pt x="308979" y="262014"/>
                  </a:lnTo>
                  <a:lnTo>
                    <a:pt x="317873" y="272753"/>
                  </a:lnTo>
                  <a:lnTo>
                    <a:pt x="342015" y="319912"/>
                  </a:lnTo>
                  <a:lnTo>
                    <a:pt x="348484" y="33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733"/>
            <p:cNvSpPr/>
            <p:nvPr>
              <p:custDataLst>
                <p:tags r:id="rId159"/>
              </p:custDataLst>
            </p:nvPr>
          </p:nvSpPr>
          <p:spPr>
            <a:xfrm>
              <a:off x="4171950" y="1933575"/>
              <a:ext cx="8882" cy="266701"/>
            </a:xfrm>
            <a:custGeom>
              <a:avLst/>
              <a:gdLst/>
              <a:ahLst/>
              <a:cxnLst/>
              <a:rect l="0" t="0" r="0" b="0"/>
              <a:pathLst>
                <a:path w="8882" h="266701">
                  <a:moveTo>
                    <a:pt x="0" y="0"/>
                  </a:moveTo>
                  <a:lnTo>
                    <a:pt x="0" y="0"/>
                  </a:lnTo>
                  <a:lnTo>
                    <a:pt x="6546" y="46664"/>
                  </a:lnTo>
                  <a:lnTo>
                    <a:pt x="7584" y="90497"/>
                  </a:lnTo>
                  <a:lnTo>
                    <a:pt x="3776" y="134881"/>
                  </a:lnTo>
                  <a:lnTo>
                    <a:pt x="7351" y="171198"/>
                  </a:lnTo>
                  <a:lnTo>
                    <a:pt x="8881" y="211357"/>
                  </a:lnTo>
                  <a:lnTo>
                    <a:pt x="8276" y="23807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395"/>
          <p:cNvGrpSpPr/>
          <p:nvPr/>
        </p:nvGrpSpPr>
        <p:grpSpPr>
          <a:xfrm>
            <a:off x="1095426" y="1851887"/>
            <a:ext cx="2638375" cy="439336"/>
            <a:chOff x="1095426" y="1851887"/>
            <a:chExt cx="2638375" cy="439336"/>
          </a:xfrm>
        </p:grpSpPr>
        <p:sp>
          <p:nvSpPr>
            <p:cNvPr id="185" name="SMARTInkShape-1734"/>
            <p:cNvSpPr/>
            <p:nvPr>
              <p:custDataLst>
                <p:tags r:id="rId129"/>
              </p:custDataLst>
            </p:nvPr>
          </p:nvSpPr>
          <p:spPr>
            <a:xfrm>
              <a:off x="3733800" y="19621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735"/>
            <p:cNvSpPr/>
            <p:nvPr>
              <p:custDataLst>
                <p:tags r:id="rId130"/>
              </p:custDataLst>
            </p:nvPr>
          </p:nvSpPr>
          <p:spPr>
            <a:xfrm>
              <a:off x="3695700" y="20669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20374" y="48905"/>
                  </a:lnTo>
                  <a:lnTo>
                    <a:pt x="11707" y="8386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736"/>
            <p:cNvSpPr/>
            <p:nvPr>
              <p:custDataLst>
                <p:tags r:id="rId131"/>
              </p:custDataLst>
            </p:nvPr>
          </p:nvSpPr>
          <p:spPr>
            <a:xfrm>
              <a:off x="3619500" y="1851887"/>
              <a:ext cx="57151" cy="329339"/>
            </a:xfrm>
            <a:custGeom>
              <a:avLst/>
              <a:gdLst/>
              <a:ahLst/>
              <a:cxnLst/>
              <a:rect l="0" t="0" r="0" b="0"/>
              <a:pathLst>
                <a:path w="57151" h="329339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7150" y="2343"/>
                  </a:lnTo>
                  <a:lnTo>
                    <a:pt x="47449" y="49615"/>
                  </a:lnTo>
                  <a:lnTo>
                    <a:pt x="37438" y="94716"/>
                  </a:lnTo>
                  <a:lnTo>
                    <a:pt x="28379" y="129293"/>
                  </a:lnTo>
                  <a:lnTo>
                    <a:pt x="22138" y="162112"/>
                  </a:lnTo>
                  <a:lnTo>
                    <a:pt x="15837" y="197865"/>
                  </a:lnTo>
                  <a:lnTo>
                    <a:pt x="9508" y="232100"/>
                  </a:lnTo>
                  <a:lnTo>
                    <a:pt x="2817" y="272658"/>
                  </a:lnTo>
                  <a:lnTo>
                    <a:pt x="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737"/>
            <p:cNvSpPr/>
            <p:nvPr>
              <p:custDataLst>
                <p:tags r:id="rId132"/>
              </p:custDataLst>
            </p:nvPr>
          </p:nvSpPr>
          <p:spPr>
            <a:xfrm>
              <a:off x="3543300" y="1882217"/>
              <a:ext cx="47626" cy="299009"/>
            </a:xfrm>
            <a:custGeom>
              <a:avLst/>
              <a:gdLst/>
              <a:ahLst/>
              <a:cxnLst/>
              <a:rect l="0" t="0" r="0" b="0"/>
              <a:pathLst>
                <a:path w="47626" h="299009">
                  <a:moveTo>
                    <a:pt x="47625" y="13258"/>
                  </a:moveTo>
                  <a:lnTo>
                    <a:pt x="47625" y="13258"/>
                  </a:lnTo>
                  <a:lnTo>
                    <a:pt x="47625" y="8202"/>
                  </a:lnTo>
                  <a:lnTo>
                    <a:pt x="44803" y="2897"/>
                  </a:lnTo>
                  <a:lnTo>
                    <a:pt x="42568" y="0"/>
                  </a:lnTo>
                  <a:lnTo>
                    <a:pt x="40020" y="1245"/>
                  </a:lnTo>
                  <a:lnTo>
                    <a:pt x="31378" y="18165"/>
                  </a:lnTo>
                  <a:lnTo>
                    <a:pt x="23173" y="45404"/>
                  </a:lnTo>
                  <a:lnTo>
                    <a:pt x="20272" y="83931"/>
                  </a:lnTo>
                  <a:lnTo>
                    <a:pt x="16469" y="126466"/>
                  </a:lnTo>
                  <a:lnTo>
                    <a:pt x="11583" y="161454"/>
                  </a:lnTo>
                  <a:lnTo>
                    <a:pt x="10135" y="205335"/>
                  </a:lnTo>
                  <a:lnTo>
                    <a:pt x="6884" y="249028"/>
                  </a:lnTo>
                  <a:lnTo>
                    <a:pt x="0" y="29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738"/>
            <p:cNvSpPr/>
            <p:nvPr>
              <p:custDataLst>
                <p:tags r:id="rId133"/>
              </p:custDataLst>
            </p:nvPr>
          </p:nvSpPr>
          <p:spPr>
            <a:xfrm>
              <a:off x="3391293" y="2031510"/>
              <a:ext cx="104383" cy="136164"/>
            </a:xfrm>
            <a:custGeom>
              <a:avLst/>
              <a:gdLst/>
              <a:ahLst/>
              <a:cxnLst/>
              <a:rect l="0" t="0" r="0" b="0"/>
              <a:pathLst>
                <a:path w="104383" h="136164">
                  <a:moveTo>
                    <a:pt x="9132" y="35415"/>
                  </a:moveTo>
                  <a:lnTo>
                    <a:pt x="9132" y="35415"/>
                  </a:lnTo>
                  <a:lnTo>
                    <a:pt x="4075" y="40472"/>
                  </a:lnTo>
                  <a:lnTo>
                    <a:pt x="1593" y="45776"/>
                  </a:lnTo>
                  <a:lnTo>
                    <a:pt x="0" y="57805"/>
                  </a:lnTo>
                  <a:lnTo>
                    <a:pt x="1986" y="59867"/>
                  </a:lnTo>
                  <a:lnTo>
                    <a:pt x="9836" y="62158"/>
                  </a:lnTo>
                  <a:lnTo>
                    <a:pt x="21100" y="63447"/>
                  </a:lnTo>
                  <a:lnTo>
                    <a:pt x="30679" y="58104"/>
                  </a:lnTo>
                  <a:lnTo>
                    <a:pt x="49018" y="42484"/>
                  </a:lnTo>
                  <a:lnTo>
                    <a:pt x="59521" y="22340"/>
                  </a:lnTo>
                  <a:lnTo>
                    <a:pt x="60716" y="16115"/>
                  </a:lnTo>
                  <a:lnTo>
                    <a:pt x="59222" y="6376"/>
                  </a:lnTo>
                  <a:lnTo>
                    <a:pt x="57342" y="3356"/>
                  </a:lnTo>
                  <a:lnTo>
                    <a:pt x="55030" y="1342"/>
                  </a:lnTo>
                  <a:lnTo>
                    <a:pt x="52431" y="0"/>
                  </a:lnTo>
                  <a:lnTo>
                    <a:pt x="48581" y="1222"/>
                  </a:lnTo>
                  <a:lnTo>
                    <a:pt x="21174" y="24066"/>
                  </a:lnTo>
                  <a:lnTo>
                    <a:pt x="7643" y="47221"/>
                  </a:lnTo>
                  <a:lnTo>
                    <a:pt x="1988" y="79247"/>
                  </a:lnTo>
                  <a:lnTo>
                    <a:pt x="5369" y="105435"/>
                  </a:lnTo>
                  <a:lnTo>
                    <a:pt x="18130" y="126600"/>
                  </a:lnTo>
                  <a:lnTo>
                    <a:pt x="25714" y="131130"/>
                  </a:lnTo>
                  <a:lnTo>
                    <a:pt x="45429" y="136163"/>
                  </a:lnTo>
                  <a:lnTo>
                    <a:pt x="104382" y="12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739"/>
            <p:cNvSpPr/>
            <p:nvPr>
              <p:custDataLst>
                <p:tags r:id="rId134"/>
              </p:custDataLst>
            </p:nvPr>
          </p:nvSpPr>
          <p:spPr>
            <a:xfrm>
              <a:off x="3229876" y="2047875"/>
              <a:ext cx="132450" cy="9526"/>
            </a:xfrm>
            <a:custGeom>
              <a:avLst/>
              <a:gdLst/>
              <a:ahLst/>
              <a:cxnLst/>
              <a:rect l="0" t="0" r="0" b="0"/>
              <a:pathLst>
                <a:path w="132450" h="9526">
                  <a:moveTo>
                    <a:pt x="27674" y="9525"/>
                  </a:moveTo>
                  <a:lnTo>
                    <a:pt x="27674" y="9525"/>
                  </a:lnTo>
                  <a:lnTo>
                    <a:pt x="0" y="9525"/>
                  </a:lnTo>
                  <a:lnTo>
                    <a:pt x="15544" y="8467"/>
                  </a:lnTo>
                  <a:lnTo>
                    <a:pt x="37133" y="4037"/>
                  </a:lnTo>
                  <a:lnTo>
                    <a:pt x="55406" y="6370"/>
                  </a:lnTo>
                  <a:lnTo>
                    <a:pt x="101502" y="1048"/>
                  </a:lnTo>
                  <a:lnTo>
                    <a:pt x="132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740"/>
            <p:cNvSpPr/>
            <p:nvPr>
              <p:custDataLst>
                <p:tags r:id="rId135"/>
              </p:custDataLst>
            </p:nvPr>
          </p:nvSpPr>
          <p:spPr>
            <a:xfrm>
              <a:off x="3296307" y="1877749"/>
              <a:ext cx="52457" cy="352227"/>
            </a:xfrm>
            <a:custGeom>
              <a:avLst/>
              <a:gdLst/>
              <a:ahLst/>
              <a:cxnLst/>
              <a:rect l="0" t="0" r="0" b="0"/>
              <a:pathLst>
                <a:path w="52457" h="352227">
                  <a:moveTo>
                    <a:pt x="46968" y="8201"/>
                  </a:moveTo>
                  <a:lnTo>
                    <a:pt x="46968" y="8201"/>
                  </a:lnTo>
                  <a:lnTo>
                    <a:pt x="46968" y="3145"/>
                  </a:lnTo>
                  <a:lnTo>
                    <a:pt x="48026" y="1655"/>
                  </a:lnTo>
                  <a:lnTo>
                    <a:pt x="49790" y="662"/>
                  </a:lnTo>
                  <a:lnTo>
                    <a:pt x="52025" y="0"/>
                  </a:lnTo>
                  <a:lnTo>
                    <a:pt x="52456" y="2734"/>
                  </a:lnTo>
                  <a:lnTo>
                    <a:pt x="45544" y="27112"/>
                  </a:lnTo>
                  <a:lnTo>
                    <a:pt x="33987" y="67793"/>
                  </a:lnTo>
                  <a:lnTo>
                    <a:pt x="28059" y="113694"/>
                  </a:lnTo>
                  <a:lnTo>
                    <a:pt x="20669" y="154228"/>
                  </a:lnTo>
                  <a:lnTo>
                    <a:pt x="12835" y="190463"/>
                  </a:lnTo>
                  <a:lnTo>
                    <a:pt x="8985" y="237888"/>
                  </a:lnTo>
                  <a:lnTo>
                    <a:pt x="2670" y="279691"/>
                  </a:lnTo>
                  <a:lnTo>
                    <a:pt x="0" y="323276"/>
                  </a:lnTo>
                  <a:lnTo>
                    <a:pt x="694" y="335560"/>
                  </a:lnTo>
                  <a:lnTo>
                    <a:pt x="4529" y="348074"/>
                  </a:lnTo>
                  <a:lnTo>
                    <a:pt x="8092" y="351200"/>
                  </a:lnTo>
                  <a:lnTo>
                    <a:pt x="12584" y="352226"/>
                  </a:lnTo>
                  <a:lnTo>
                    <a:pt x="22161" y="350542"/>
                  </a:lnTo>
                  <a:lnTo>
                    <a:pt x="29946" y="346267"/>
                  </a:lnTo>
                  <a:lnTo>
                    <a:pt x="40278" y="322740"/>
                  </a:lnTo>
                  <a:lnTo>
                    <a:pt x="46968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741"/>
            <p:cNvSpPr/>
            <p:nvPr>
              <p:custDataLst>
                <p:tags r:id="rId136"/>
              </p:custDataLst>
            </p:nvPr>
          </p:nvSpPr>
          <p:spPr>
            <a:xfrm>
              <a:off x="3086502" y="2092041"/>
              <a:ext cx="94849" cy="139637"/>
            </a:xfrm>
            <a:custGeom>
              <a:avLst/>
              <a:gdLst/>
              <a:ahLst/>
              <a:cxnLst/>
              <a:rect l="0" t="0" r="0" b="0"/>
              <a:pathLst>
                <a:path w="94849" h="139637">
                  <a:moveTo>
                    <a:pt x="18648" y="32034"/>
                  </a:moveTo>
                  <a:lnTo>
                    <a:pt x="18648" y="32034"/>
                  </a:lnTo>
                  <a:lnTo>
                    <a:pt x="18648" y="37091"/>
                  </a:lnTo>
                  <a:lnTo>
                    <a:pt x="10447" y="72738"/>
                  </a:lnTo>
                  <a:lnTo>
                    <a:pt x="6476" y="115280"/>
                  </a:lnTo>
                  <a:lnTo>
                    <a:pt x="503" y="139462"/>
                  </a:lnTo>
                  <a:lnTo>
                    <a:pt x="202" y="139636"/>
                  </a:lnTo>
                  <a:lnTo>
                    <a:pt x="0" y="138693"/>
                  </a:lnTo>
                  <a:lnTo>
                    <a:pt x="6223" y="118798"/>
                  </a:lnTo>
                  <a:lnTo>
                    <a:pt x="11372" y="72848"/>
                  </a:lnTo>
                  <a:lnTo>
                    <a:pt x="22137" y="42363"/>
                  </a:lnTo>
                  <a:lnTo>
                    <a:pt x="37765" y="9248"/>
                  </a:lnTo>
                  <a:lnTo>
                    <a:pt x="46900" y="1446"/>
                  </a:lnTo>
                  <a:lnTo>
                    <a:pt x="52299" y="0"/>
                  </a:lnTo>
                  <a:lnTo>
                    <a:pt x="63943" y="1216"/>
                  </a:lnTo>
                  <a:lnTo>
                    <a:pt x="76174" y="13751"/>
                  </a:lnTo>
                  <a:lnTo>
                    <a:pt x="86548" y="31317"/>
                  </a:lnTo>
                  <a:lnTo>
                    <a:pt x="92389" y="55222"/>
                  </a:lnTo>
                  <a:lnTo>
                    <a:pt x="94848" y="108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42"/>
            <p:cNvSpPr/>
            <p:nvPr>
              <p:custDataLst>
                <p:tags r:id="rId137"/>
              </p:custDataLst>
            </p:nvPr>
          </p:nvSpPr>
          <p:spPr>
            <a:xfrm>
              <a:off x="2916321" y="2106290"/>
              <a:ext cx="141205" cy="125616"/>
            </a:xfrm>
            <a:custGeom>
              <a:avLst/>
              <a:gdLst/>
              <a:ahLst/>
              <a:cxnLst/>
              <a:rect l="0" t="0" r="0" b="0"/>
              <a:pathLst>
                <a:path w="141205" h="125616">
                  <a:moveTo>
                    <a:pt x="122154" y="84460"/>
                  </a:moveTo>
                  <a:lnTo>
                    <a:pt x="122154" y="84460"/>
                  </a:lnTo>
                  <a:lnTo>
                    <a:pt x="130355" y="54800"/>
                  </a:lnTo>
                  <a:lnTo>
                    <a:pt x="125446" y="44467"/>
                  </a:lnTo>
                  <a:lnTo>
                    <a:pt x="98979" y="8341"/>
                  </a:lnTo>
                  <a:lnTo>
                    <a:pt x="91393" y="3005"/>
                  </a:lnTo>
                  <a:lnTo>
                    <a:pt x="66002" y="0"/>
                  </a:lnTo>
                  <a:lnTo>
                    <a:pt x="49220" y="4942"/>
                  </a:lnTo>
                  <a:lnTo>
                    <a:pt x="34706" y="15252"/>
                  </a:lnTo>
                  <a:lnTo>
                    <a:pt x="16751" y="36790"/>
                  </a:lnTo>
                  <a:lnTo>
                    <a:pt x="9432" y="53990"/>
                  </a:lnTo>
                  <a:lnTo>
                    <a:pt x="0" y="92939"/>
                  </a:lnTo>
                  <a:lnTo>
                    <a:pt x="1894" y="104456"/>
                  </a:lnTo>
                  <a:lnTo>
                    <a:pt x="3881" y="110491"/>
                  </a:lnTo>
                  <a:lnTo>
                    <a:pt x="8380" y="114514"/>
                  </a:lnTo>
                  <a:lnTo>
                    <a:pt x="21846" y="118984"/>
                  </a:lnTo>
                  <a:lnTo>
                    <a:pt x="35592" y="118148"/>
                  </a:lnTo>
                  <a:lnTo>
                    <a:pt x="74615" y="105046"/>
                  </a:lnTo>
                  <a:lnTo>
                    <a:pt x="93722" y="90442"/>
                  </a:lnTo>
                  <a:lnTo>
                    <a:pt x="106925" y="72130"/>
                  </a:lnTo>
                  <a:lnTo>
                    <a:pt x="112916" y="68397"/>
                  </a:lnTo>
                  <a:lnTo>
                    <a:pt x="115996" y="67401"/>
                  </a:lnTo>
                  <a:lnTo>
                    <a:pt x="118048" y="68854"/>
                  </a:lnTo>
                  <a:lnTo>
                    <a:pt x="128340" y="98020"/>
                  </a:lnTo>
                  <a:lnTo>
                    <a:pt x="131239" y="123967"/>
                  </a:lnTo>
                  <a:lnTo>
                    <a:pt x="132444" y="125615"/>
                  </a:lnTo>
                  <a:lnTo>
                    <a:pt x="141204" y="122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43"/>
            <p:cNvSpPr/>
            <p:nvPr>
              <p:custDataLst>
                <p:tags r:id="rId138"/>
              </p:custDataLst>
            </p:nvPr>
          </p:nvSpPr>
          <p:spPr>
            <a:xfrm>
              <a:off x="2772680" y="1877865"/>
              <a:ext cx="161021" cy="394755"/>
            </a:xfrm>
            <a:custGeom>
              <a:avLst/>
              <a:gdLst/>
              <a:ahLst/>
              <a:cxnLst/>
              <a:rect l="0" t="0" r="0" b="0"/>
              <a:pathLst>
                <a:path w="161021" h="394755">
                  <a:moveTo>
                    <a:pt x="161020" y="17610"/>
                  </a:moveTo>
                  <a:lnTo>
                    <a:pt x="161020" y="17610"/>
                  </a:lnTo>
                  <a:lnTo>
                    <a:pt x="161020" y="3421"/>
                  </a:lnTo>
                  <a:lnTo>
                    <a:pt x="158903" y="1801"/>
                  </a:lnTo>
                  <a:lnTo>
                    <a:pt x="150907" y="0"/>
                  </a:lnTo>
                  <a:lnTo>
                    <a:pt x="146870" y="578"/>
                  </a:lnTo>
                  <a:lnTo>
                    <a:pt x="139561" y="4043"/>
                  </a:lnTo>
                  <a:lnTo>
                    <a:pt x="92906" y="47704"/>
                  </a:lnTo>
                  <a:lnTo>
                    <a:pt x="64071" y="89723"/>
                  </a:lnTo>
                  <a:lnTo>
                    <a:pt x="48451" y="124584"/>
                  </a:lnTo>
                  <a:lnTo>
                    <a:pt x="30417" y="168427"/>
                  </a:lnTo>
                  <a:lnTo>
                    <a:pt x="16725" y="214932"/>
                  </a:lnTo>
                  <a:lnTo>
                    <a:pt x="3675" y="257357"/>
                  </a:lnTo>
                  <a:lnTo>
                    <a:pt x="0" y="304308"/>
                  </a:lnTo>
                  <a:lnTo>
                    <a:pt x="2185" y="336097"/>
                  </a:lnTo>
                  <a:lnTo>
                    <a:pt x="4330" y="344234"/>
                  </a:lnTo>
                  <a:lnTo>
                    <a:pt x="15180" y="358920"/>
                  </a:lnTo>
                  <a:lnTo>
                    <a:pt x="48015" y="385596"/>
                  </a:lnTo>
                  <a:lnTo>
                    <a:pt x="63523" y="392826"/>
                  </a:lnTo>
                  <a:lnTo>
                    <a:pt x="70622" y="394754"/>
                  </a:lnTo>
                  <a:lnTo>
                    <a:pt x="132445" y="38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44"/>
            <p:cNvSpPr/>
            <p:nvPr>
              <p:custDataLst>
                <p:tags r:id="rId139"/>
              </p:custDataLst>
            </p:nvPr>
          </p:nvSpPr>
          <p:spPr>
            <a:xfrm>
              <a:off x="2428875" y="2076450"/>
              <a:ext cx="152401" cy="18659"/>
            </a:xfrm>
            <a:custGeom>
              <a:avLst/>
              <a:gdLst/>
              <a:ahLst/>
              <a:cxnLst/>
              <a:rect l="0" t="0" r="0" b="0"/>
              <a:pathLst>
                <a:path w="152401" h="18659">
                  <a:moveTo>
                    <a:pt x="0" y="9525"/>
                  </a:moveTo>
                  <a:lnTo>
                    <a:pt x="0" y="9525"/>
                  </a:lnTo>
                  <a:lnTo>
                    <a:pt x="5056" y="14582"/>
                  </a:lnTo>
                  <a:lnTo>
                    <a:pt x="10361" y="17064"/>
                  </a:lnTo>
                  <a:lnTo>
                    <a:pt x="32503" y="18658"/>
                  </a:lnTo>
                  <a:lnTo>
                    <a:pt x="75957" y="10815"/>
                  </a:lnTo>
                  <a:lnTo>
                    <a:pt x="123061" y="687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45"/>
            <p:cNvSpPr/>
            <p:nvPr>
              <p:custDataLst>
                <p:tags r:id="rId140"/>
              </p:custDataLst>
            </p:nvPr>
          </p:nvSpPr>
          <p:spPr>
            <a:xfrm>
              <a:off x="2154257" y="2000250"/>
              <a:ext cx="91715" cy="196551"/>
            </a:xfrm>
            <a:custGeom>
              <a:avLst/>
              <a:gdLst/>
              <a:ahLst/>
              <a:cxnLst/>
              <a:rect l="0" t="0" r="0" b="0"/>
              <a:pathLst>
                <a:path w="91715" h="196551">
                  <a:moveTo>
                    <a:pt x="55543" y="38100"/>
                  </a:moveTo>
                  <a:lnTo>
                    <a:pt x="55543" y="38100"/>
                  </a:lnTo>
                  <a:lnTo>
                    <a:pt x="55543" y="33044"/>
                  </a:lnTo>
                  <a:lnTo>
                    <a:pt x="64676" y="10426"/>
                  </a:lnTo>
                  <a:lnTo>
                    <a:pt x="40156" y="35525"/>
                  </a:lnTo>
                  <a:lnTo>
                    <a:pt x="18801" y="74110"/>
                  </a:lnTo>
                  <a:lnTo>
                    <a:pt x="6529" y="118833"/>
                  </a:lnTo>
                  <a:lnTo>
                    <a:pt x="0" y="165995"/>
                  </a:lnTo>
                  <a:lnTo>
                    <a:pt x="1929" y="182431"/>
                  </a:lnTo>
                  <a:lnTo>
                    <a:pt x="3926" y="188296"/>
                  </a:lnTo>
                  <a:lnTo>
                    <a:pt x="7373" y="192205"/>
                  </a:lnTo>
                  <a:lnTo>
                    <a:pt x="16848" y="196550"/>
                  </a:lnTo>
                  <a:lnTo>
                    <a:pt x="22338" y="195591"/>
                  </a:lnTo>
                  <a:lnTo>
                    <a:pt x="34082" y="188882"/>
                  </a:lnTo>
                  <a:lnTo>
                    <a:pt x="57811" y="160782"/>
                  </a:lnTo>
                  <a:lnTo>
                    <a:pt x="70209" y="138186"/>
                  </a:lnTo>
                  <a:lnTo>
                    <a:pt x="83879" y="96519"/>
                  </a:lnTo>
                  <a:lnTo>
                    <a:pt x="91714" y="62457"/>
                  </a:lnTo>
                  <a:lnTo>
                    <a:pt x="88015" y="36850"/>
                  </a:lnTo>
                  <a:lnTo>
                    <a:pt x="83541" y="29858"/>
                  </a:lnTo>
                  <a:lnTo>
                    <a:pt x="36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46"/>
            <p:cNvSpPr/>
            <p:nvPr>
              <p:custDataLst>
                <p:tags r:id="rId141"/>
              </p:custDataLst>
            </p:nvPr>
          </p:nvSpPr>
          <p:spPr>
            <a:xfrm>
              <a:off x="2016056" y="2013812"/>
              <a:ext cx="108020" cy="176939"/>
            </a:xfrm>
            <a:custGeom>
              <a:avLst/>
              <a:gdLst/>
              <a:ahLst/>
              <a:cxnLst/>
              <a:rect l="0" t="0" r="0" b="0"/>
              <a:pathLst>
                <a:path w="108020" h="176939">
                  <a:moveTo>
                    <a:pt x="98494" y="5488"/>
                  </a:moveTo>
                  <a:lnTo>
                    <a:pt x="98494" y="5488"/>
                  </a:lnTo>
                  <a:lnTo>
                    <a:pt x="98494" y="432"/>
                  </a:lnTo>
                  <a:lnTo>
                    <a:pt x="97436" y="0"/>
                  </a:lnTo>
                  <a:lnTo>
                    <a:pt x="93438" y="2343"/>
                  </a:lnTo>
                  <a:lnTo>
                    <a:pt x="56737" y="46440"/>
                  </a:lnTo>
                  <a:lnTo>
                    <a:pt x="39085" y="63601"/>
                  </a:lnTo>
                  <a:lnTo>
                    <a:pt x="9757" y="77957"/>
                  </a:lnTo>
                  <a:lnTo>
                    <a:pt x="1552" y="80030"/>
                  </a:lnTo>
                  <a:lnTo>
                    <a:pt x="0" y="81641"/>
                  </a:lnTo>
                  <a:lnTo>
                    <a:pt x="23" y="83773"/>
                  </a:lnTo>
                  <a:lnTo>
                    <a:pt x="2871" y="88965"/>
                  </a:lnTo>
                  <a:lnTo>
                    <a:pt x="21369" y="109092"/>
                  </a:lnTo>
                  <a:lnTo>
                    <a:pt x="65618" y="137163"/>
                  </a:lnTo>
                  <a:lnTo>
                    <a:pt x="108019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47"/>
            <p:cNvSpPr/>
            <p:nvPr>
              <p:custDataLst>
                <p:tags r:id="rId142"/>
              </p:custDataLst>
            </p:nvPr>
          </p:nvSpPr>
          <p:spPr>
            <a:xfrm>
              <a:off x="2019300" y="1882217"/>
              <a:ext cx="52231" cy="356159"/>
            </a:xfrm>
            <a:custGeom>
              <a:avLst/>
              <a:gdLst/>
              <a:ahLst/>
              <a:cxnLst/>
              <a:rect l="0" t="0" r="0" b="0"/>
              <a:pathLst>
                <a:path w="52231" h="356159">
                  <a:moveTo>
                    <a:pt x="38100" y="13258"/>
                  </a:moveTo>
                  <a:lnTo>
                    <a:pt x="38100" y="13258"/>
                  </a:lnTo>
                  <a:lnTo>
                    <a:pt x="51358" y="0"/>
                  </a:lnTo>
                  <a:lnTo>
                    <a:pt x="52230" y="187"/>
                  </a:lnTo>
                  <a:lnTo>
                    <a:pt x="47110" y="43307"/>
                  </a:lnTo>
                  <a:lnTo>
                    <a:pt x="41240" y="85426"/>
                  </a:lnTo>
                  <a:lnTo>
                    <a:pt x="37972" y="129303"/>
                  </a:lnTo>
                  <a:lnTo>
                    <a:pt x="31830" y="165470"/>
                  </a:lnTo>
                  <a:lnTo>
                    <a:pt x="28481" y="206642"/>
                  </a:lnTo>
                  <a:lnTo>
                    <a:pt x="22315" y="242007"/>
                  </a:lnTo>
                  <a:lnTo>
                    <a:pt x="18959" y="284000"/>
                  </a:lnTo>
                  <a:lnTo>
                    <a:pt x="0" y="356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48"/>
            <p:cNvSpPr/>
            <p:nvPr>
              <p:custDataLst>
                <p:tags r:id="rId143"/>
              </p:custDataLst>
            </p:nvPr>
          </p:nvSpPr>
          <p:spPr>
            <a:xfrm>
              <a:off x="1847966" y="2035579"/>
              <a:ext cx="109115" cy="174222"/>
            </a:xfrm>
            <a:custGeom>
              <a:avLst/>
              <a:gdLst/>
              <a:ahLst/>
              <a:cxnLst/>
              <a:rect l="0" t="0" r="0" b="0"/>
              <a:pathLst>
                <a:path w="109115" h="174222">
                  <a:moveTo>
                    <a:pt x="9409" y="50396"/>
                  </a:moveTo>
                  <a:lnTo>
                    <a:pt x="9409" y="50396"/>
                  </a:lnTo>
                  <a:lnTo>
                    <a:pt x="9409" y="44908"/>
                  </a:lnTo>
                  <a:lnTo>
                    <a:pt x="9409" y="86748"/>
                  </a:lnTo>
                  <a:lnTo>
                    <a:pt x="2863" y="126251"/>
                  </a:lnTo>
                  <a:lnTo>
                    <a:pt x="0" y="171211"/>
                  </a:lnTo>
                  <a:lnTo>
                    <a:pt x="4975" y="158160"/>
                  </a:lnTo>
                  <a:lnTo>
                    <a:pt x="11647" y="113388"/>
                  </a:lnTo>
                  <a:lnTo>
                    <a:pt x="19597" y="77880"/>
                  </a:lnTo>
                  <a:lnTo>
                    <a:pt x="34896" y="30536"/>
                  </a:lnTo>
                  <a:lnTo>
                    <a:pt x="41198" y="16522"/>
                  </a:lnTo>
                  <a:lnTo>
                    <a:pt x="50348" y="6061"/>
                  </a:lnTo>
                  <a:lnTo>
                    <a:pt x="55752" y="1789"/>
                  </a:lnTo>
                  <a:lnTo>
                    <a:pt x="61471" y="0"/>
                  </a:lnTo>
                  <a:lnTo>
                    <a:pt x="73470" y="834"/>
                  </a:lnTo>
                  <a:lnTo>
                    <a:pt x="78575" y="4655"/>
                  </a:lnTo>
                  <a:lnTo>
                    <a:pt x="90815" y="25201"/>
                  </a:lnTo>
                  <a:lnTo>
                    <a:pt x="101611" y="57766"/>
                  </a:lnTo>
                  <a:lnTo>
                    <a:pt x="109114" y="95008"/>
                  </a:lnTo>
                  <a:lnTo>
                    <a:pt x="105977" y="139605"/>
                  </a:lnTo>
                  <a:lnTo>
                    <a:pt x="104659" y="17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49"/>
            <p:cNvSpPr/>
            <p:nvPr>
              <p:custDataLst>
                <p:tags r:id="rId144"/>
              </p:custDataLst>
            </p:nvPr>
          </p:nvSpPr>
          <p:spPr>
            <a:xfrm>
              <a:off x="1733550" y="2051375"/>
              <a:ext cx="57151" cy="175279"/>
            </a:xfrm>
            <a:custGeom>
              <a:avLst/>
              <a:gdLst/>
              <a:ahLst/>
              <a:cxnLst/>
              <a:rect l="0" t="0" r="0" b="0"/>
              <a:pathLst>
                <a:path w="57151" h="175279">
                  <a:moveTo>
                    <a:pt x="0" y="72700"/>
                  </a:moveTo>
                  <a:lnTo>
                    <a:pt x="0" y="72700"/>
                  </a:lnTo>
                  <a:lnTo>
                    <a:pt x="0" y="81833"/>
                  </a:lnTo>
                  <a:lnTo>
                    <a:pt x="5056" y="82109"/>
                  </a:lnTo>
                  <a:lnTo>
                    <a:pt x="10361" y="79351"/>
                  </a:lnTo>
                  <a:lnTo>
                    <a:pt x="13258" y="77134"/>
                  </a:lnTo>
                  <a:lnTo>
                    <a:pt x="38122" y="32880"/>
                  </a:lnTo>
                  <a:lnTo>
                    <a:pt x="41290" y="27103"/>
                  </a:lnTo>
                  <a:lnTo>
                    <a:pt x="42343" y="21136"/>
                  </a:lnTo>
                  <a:lnTo>
                    <a:pt x="38868" y="162"/>
                  </a:lnTo>
                  <a:lnTo>
                    <a:pt x="37554" y="0"/>
                  </a:lnTo>
                  <a:lnTo>
                    <a:pt x="33271" y="2642"/>
                  </a:lnTo>
                  <a:lnTo>
                    <a:pt x="15352" y="28170"/>
                  </a:lnTo>
                  <a:lnTo>
                    <a:pt x="7529" y="45500"/>
                  </a:lnTo>
                  <a:lnTo>
                    <a:pt x="2231" y="83220"/>
                  </a:lnTo>
                  <a:lnTo>
                    <a:pt x="1499" y="121619"/>
                  </a:lnTo>
                  <a:lnTo>
                    <a:pt x="7735" y="147167"/>
                  </a:lnTo>
                  <a:lnTo>
                    <a:pt x="19324" y="166353"/>
                  </a:lnTo>
                  <a:lnTo>
                    <a:pt x="22407" y="170061"/>
                  </a:lnTo>
                  <a:lnTo>
                    <a:pt x="31478" y="174180"/>
                  </a:lnTo>
                  <a:lnTo>
                    <a:pt x="36860" y="175278"/>
                  </a:lnTo>
                  <a:lnTo>
                    <a:pt x="41507" y="173894"/>
                  </a:lnTo>
                  <a:lnTo>
                    <a:pt x="57150" y="15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50"/>
            <p:cNvSpPr/>
            <p:nvPr>
              <p:custDataLst>
                <p:tags r:id="rId145"/>
              </p:custDataLst>
            </p:nvPr>
          </p:nvSpPr>
          <p:spPr>
            <a:xfrm>
              <a:off x="1600200" y="2066925"/>
              <a:ext cx="76201" cy="154469"/>
            </a:xfrm>
            <a:custGeom>
              <a:avLst/>
              <a:gdLst/>
              <a:ahLst/>
              <a:cxnLst/>
              <a:rect l="0" t="0" r="0" b="0"/>
              <a:pathLst>
                <a:path w="76201" h="154469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13257" y="44839"/>
                  </a:lnTo>
                  <a:lnTo>
                    <a:pt x="25510" y="85175"/>
                  </a:lnTo>
                  <a:lnTo>
                    <a:pt x="36856" y="128676"/>
                  </a:lnTo>
                  <a:lnTo>
                    <a:pt x="37936" y="153914"/>
                  </a:lnTo>
                  <a:lnTo>
                    <a:pt x="39049" y="154468"/>
                  </a:lnTo>
                  <a:lnTo>
                    <a:pt x="43108" y="149438"/>
                  </a:lnTo>
                  <a:lnTo>
                    <a:pt x="53279" y="121358"/>
                  </a:lnTo>
                  <a:lnTo>
                    <a:pt x="59208" y="82416"/>
                  </a:lnTo>
                  <a:lnTo>
                    <a:pt x="66019" y="37496"/>
                  </a:lnTo>
                  <a:lnTo>
                    <a:pt x="67442" y="2513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51"/>
            <p:cNvSpPr/>
            <p:nvPr>
              <p:custDataLst>
                <p:tags r:id="rId146"/>
              </p:custDataLst>
            </p:nvPr>
          </p:nvSpPr>
          <p:spPr>
            <a:xfrm>
              <a:off x="1489937" y="1976595"/>
              <a:ext cx="15014" cy="14131"/>
            </a:xfrm>
            <a:custGeom>
              <a:avLst/>
              <a:gdLst/>
              <a:ahLst/>
              <a:cxnLst/>
              <a:rect l="0" t="0" r="0" b="0"/>
              <a:pathLst>
                <a:path w="15014" h="14131">
                  <a:moveTo>
                    <a:pt x="5488" y="14130"/>
                  </a:moveTo>
                  <a:lnTo>
                    <a:pt x="5488" y="14130"/>
                  </a:lnTo>
                  <a:lnTo>
                    <a:pt x="432" y="9074"/>
                  </a:lnTo>
                  <a:lnTo>
                    <a:pt x="0" y="6526"/>
                  </a:lnTo>
                  <a:lnTo>
                    <a:pt x="771" y="3769"/>
                  </a:lnTo>
                  <a:lnTo>
                    <a:pt x="2344" y="872"/>
                  </a:lnTo>
                  <a:lnTo>
                    <a:pt x="4450" y="0"/>
                  </a:lnTo>
                  <a:lnTo>
                    <a:pt x="6913" y="477"/>
                  </a:lnTo>
                  <a:lnTo>
                    <a:pt x="15013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52"/>
            <p:cNvSpPr/>
            <p:nvPr>
              <p:custDataLst>
                <p:tags r:id="rId147"/>
              </p:custDataLst>
            </p:nvPr>
          </p:nvSpPr>
          <p:spPr>
            <a:xfrm>
              <a:off x="1514475" y="20764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18363"/>
                  </a:lnTo>
                  <a:lnTo>
                    <a:pt x="588" y="6163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53"/>
            <p:cNvSpPr/>
            <p:nvPr>
              <p:custDataLst>
                <p:tags r:id="rId148"/>
              </p:custDataLst>
            </p:nvPr>
          </p:nvSpPr>
          <p:spPr>
            <a:xfrm>
              <a:off x="1409735" y="1867061"/>
              <a:ext cx="28541" cy="371315"/>
            </a:xfrm>
            <a:custGeom>
              <a:avLst/>
              <a:gdLst/>
              <a:ahLst/>
              <a:cxnLst/>
              <a:rect l="0" t="0" r="0" b="0"/>
              <a:pathLst>
                <a:path w="28541" h="371315">
                  <a:moveTo>
                    <a:pt x="28540" y="28414"/>
                  </a:moveTo>
                  <a:lnTo>
                    <a:pt x="28540" y="28414"/>
                  </a:lnTo>
                  <a:lnTo>
                    <a:pt x="28540" y="23358"/>
                  </a:lnTo>
                  <a:lnTo>
                    <a:pt x="25718" y="18053"/>
                  </a:lnTo>
                  <a:lnTo>
                    <a:pt x="21994" y="12167"/>
                  </a:lnTo>
                  <a:lnTo>
                    <a:pt x="19050" y="0"/>
                  </a:lnTo>
                  <a:lnTo>
                    <a:pt x="16194" y="39865"/>
                  </a:lnTo>
                  <a:lnTo>
                    <a:pt x="10373" y="81388"/>
                  </a:lnTo>
                  <a:lnTo>
                    <a:pt x="9664" y="127034"/>
                  </a:lnTo>
                  <a:lnTo>
                    <a:pt x="9542" y="161704"/>
                  </a:lnTo>
                  <a:lnTo>
                    <a:pt x="9513" y="193487"/>
                  </a:lnTo>
                  <a:lnTo>
                    <a:pt x="8439" y="237956"/>
                  </a:lnTo>
                  <a:lnTo>
                    <a:pt x="1952" y="279198"/>
                  </a:lnTo>
                  <a:lnTo>
                    <a:pt x="554" y="315093"/>
                  </a:lnTo>
                  <a:lnTo>
                    <a:pt x="17" y="359362"/>
                  </a:lnTo>
                  <a:lnTo>
                    <a:pt x="0" y="363346"/>
                  </a:lnTo>
                  <a:lnTo>
                    <a:pt x="1046" y="366002"/>
                  </a:lnTo>
                  <a:lnTo>
                    <a:pt x="9490" y="37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54"/>
            <p:cNvSpPr/>
            <p:nvPr>
              <p:custDataLst>
                <p:tags r:id="rId149"/>
              </p:custDataLst>
            </p:nvPr>
          </p:nvSpPr>
          <p:spPr>
            <a:xfrm>
              <a:off x="1095426" y="1876827"/>
              <a:ext cx="209497" cy="414396"/>
            </a:xfrm>
            <a:custGeom>
              <a:avLst/>
              <a:gdLst/>
              <a:ahLst/>
              <a:cxnLst/>
              <a:rect l="0" t="0" r="0" b="0"/>
              <a:pathLst>
                <a:path w="209497" h="414396">
                  <a:moveTo>
                    <a:pt x="190449" y="18648"/>
                  </a:moveTo>
                  <a:lnTo>
                    <a:pt x="190449" y="18648"/>
                  </a:lnTo>
                  <a:lnTo>
                    <a:pt x="190449" y="9515"/>
                  </a:lnTo>
                  <a:lnTo>
                    <a:pt x="185392" y="4183"/>
                  </a:lnTo>
                  <a:lnTo>
                    <a:pt x="177266" y="1636"/>
                  </a:lnTo>
                  <a:lnTo>
                    <a:pt x="159858" y="0"/>
                  </a:lnTo>
                  <a:lnTo>
                    <a:pt x="138624" y="7282"/>
                  </a:lnTo>
                  <a:lnTo>
                    <a:pt x="120295" y="16927"/>
                  </a:lnTo>
                  <a:lnTo>
                    <a:pt x="89018" y="45317"/>
                  </a:lnTo>
                  <a:lnTo>
                    <a:pt x="59148" y="90029"/>
                  </a:lnTo>
                  <a:lnTo>
                    <a:pt x="32692" y="134505"/>
                  </a:lnTo>
                  <a:lnTo>
                    <a:pt x="16647" y="178999"/>
                  </a:lnTo>
                  <a:lnTo>
                    <a:pt x="6543" y="213738"/>
                  </a:lnTo>
                  <a:lnTo>
                    <a:pt x="1903" y="255899"/>
                  </a:lnTo>
                  <a:lnTo>
                    <a:pt x="528" y="296848"/>
                  </a:lnTo>
                  <a:lnTo>
                    <a:pt x="25" y="343490"/>
                  </a:lnTo>
                  <a:lnTo>
                    <a:pt x="0" y="352684"/>
                  </a:lnTo>
                  <a:lnTo>
                    <a:pt x="10077" y="380794"/>
                  </a:lnTo>
                  <a:lnTo>
                    <a:pt x="26468" y="404174"/>
                  </a:lnTo>
                  <a:lnTo>
                    <a:pt x="38547" y="412243"/>
                  </a:lnTo>
                  <a:lnTo>
                    <a:pt x="44731" y="414395"/>
                  </a:lnTo>
                  <a:lnTo>
                    <a:pt x="60069" y="411141"/>
                  </a:lnTo>
                  <a:lnTo>
                    <a:pt x="107546" y="390208"/>
                  </a:lnTo>
                  <a:lnTo>
                    <a:pt x="143808" y="359983"/>
                  </a:lnTo>
                  <a:lnTo>
                    <a:pt x="163754" y="332899"/>
                  </a:lnTo>
                  <a:lnTo>
                    <a:pt x="175533" y="312341"/>
                  </a:lnTo>
                  <a:lnTo>
                    <a:pt x="194633" y="285783"/>
                  </a:lnTo>
                  <a:lnTo>
                    <a:pt x="202093" y="266773"/>
                  </a:lnTo>
                  <a:lnTo>
                    <a:pt x="209496" y="256777"/>
                  </a:lnTo>
                  <a:lnTo>
                    <a:pt x="204441" y="256774"/>
                  </a:lnTo>
                  <a:lnTo>
                    <a:pt x="199137" y="253951"/>
                  </a:lnTo>
                  <a:lnTo>
                    <a:pt x="193252" y="250227"/>
                  </a:lnTo>
                  <a:lnTo>
                    <a:pt x="187109" y="248572"/>
                  </a:lnTo>
                  <a:lnTo>
                    <a:pt x="151807" y="247364"/>
                  </a:lnTo>
                  <a:lnTo>
                    <a:pt x="148813" y="246267"/>
                  </a:lnTo>
                  <a:lnTo>
                    <a:pt x="142824" y="23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96"/>
          <p:cNvGrpSpPr/>
          <p:nvPr/>
        </p:nvGrpSpPr>
        <p:grpSpPr>
          <a:xfrm>
            <a:off x="372792" y="1767974"/>
            <a:ext cx="376419" cy="472833"/>
            <a:chOff x="372792" y="1767974"/>
            <a:chExt cx="376419" cy="472833"/>
          </a:xfrm>
        </p:grpSpPr>
        <p:sp>
          <p:nvSpPr>
            <p:cNvPr id="207" name="SMARTInkShape-1755"/>
            <p:cNvSpPr/>
            <p:nvPr>
              <p:custDataLst>
                <p:tags r:id="rId127"/>
              </p:custDataLst>
            </p:nvPr>
          </p:nvSpPr>
          <p:spPr>
            <a:xfrm>
              <a:off x="372792" y="1767974"/>
              <a:ext cx="376419" cy="472833"/>
            </a:xfrm>
            <a:custGeom>
              <a:avLst/>
              <a:gdLst/>
              <a:ahLst/>
              <a:cxnLst/>
              <a:rect l="0" t="0" r="0" b="0"/>
              <a:pathLst>
                <a:path w="376419" h="472833">
                  <a:moveTo>
                    <a:pt x="246333" y="51301"/>
                  </a:moveTo>
                  <a:lnTo>
                    <a:pt x="246333" y="51301"/>
                  </a:lnTo>
                  <a:lnTo>
                    <a:pt x="241276" y="41188"/>
                  </a:lnTo>
                  <a:lnTo>
                    <a:pt x="201596" y="15528"/>
                  </a:lnTo>
                  <a:lnTo>
                    <a:pt x="173878" y="961"/>
                  </a:lnTo>
                  <a:lnTo>
                    <a:pt x="155217" y="0"/>
                  </a:lnTo>
                  <a:lnTo>
                    <a:pt x="134929" y="4159"/>
                  </a:lnTo>
                  <a:lnTo>
                    <a:pt x="111607" y="18400"/>
                  </a:lnTo>
                  <a:lnTo>
                    <a:pt x="64262" y="64375"/>
                  </a:lnTo>
                  <a:lnTo>
                    <a:pt x="38575" y="102917"/>
                  </a:lnTo>
                  <a:lnTo>
                    <a:pt x="19341" y="145458"/>
                  </a:lnTo>
                  <a:lnTo>
                    <a:pt x="8684" y="186091"/>
                  </a:lnTo>
                  <a:lnTo>
                    <a:pt x="3128" y="220216"/>
                  </a:lnTo>
                  <a:lnTo>
                    <a:pt x="0" y="258336"/>
                  </a:lnTo>
                  <a:lnTo>
                    <a:pt x="132" y="298088"/>
                  </a:lnTo>
                  <a:lnTo>
                    <a:pt x="3913" y="331376"/>
                  </a:lnTo>
                  <a:lnTo>
                    <a:pt x="9121" y="367337"/>
                  </a:lnTo>
                  <a:lnTo>
                    <a:pt x="16022" y="400253"/>
                  </a:lnTo>
                  <a:lnTo>
                    <a:pt x="31808" y="430684"/>
                  </a:lnTo>
                  <a:lnTo>
                    <a:pt x="57308" y="461539"/>
                  </a:lnTo>
                  <a:lnTo>
                    <a:pt x="88255" y="472832"/>
                  </a:lnTo>
                  <a:lnTo>
                    <a:pt x="125882" y="472768"/>
                  </a:lnTo>
                  <a:lnTo>
                    <a:pt x="168898" y="466046"/>
                  </a:lnTo>
                  <a:lnTo>
                    <a:pt x="210101" y="457351"/>
                  </a:lnTo>
                  <a:lnTo>
                    <a:pt x="256836" y="434241"/>
                  </a:lnTo>
                  <a:lnTo>
                    <a:pt x="275343" y="424697"/>
                  </a:lnTo>
                  <a:lnTo>
                    <a:pt x="317534" y="388731"/>
                  </a:lnTo>
                  <a:lnTo>
                    <a:pt x="349885" y="341928"/>
                  </a:lnTo>
                  <a:lnTo>
                    <a:pt x="368662" y="299915"/>
                  </a:lnTo>
                  <a:lnTo>
                    <a:pt x="376418" y="267839"/>
                  </a:lnTo>
                  <a:lnTo>
                    <a:pt x="375893" y="225880"/>
                  </a:lnTo>
                  <a:lnTo>
                    <a:pt x="371649" y="191333"/>
                  </a:lnTo>
                  <a:lnTo>
                    <a:pt x="366234" y="154813"/>
                  </a:lnTo>
                  <a:lnTo>
                    <a:pt x="357236" y="113721"/>
                  </a:lnTo>
                  <a:lnTo>
                    <a:pt x="342811" y="86494"/>
                  </a:lnTo>
                  <a:lnTo>
                    <a:pt x="325131" y="70078"/>
                  </a:lnTo>
                  <a:lnTo>
                    <a:pt x="283521" y="51683"/>
                  </a:lnTo>
                  <a:lnTo>
                    <a:pt x="255588" y="44711"/>
                  </a:lnTo>
                  <a:lnTo>
                    <a:pt x="215914" y="42646"/>
                  </a:lnTo>
                  <a:lnTo>
                    <a:pt x="160608" y="41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56"/>
            <p:cNvSpPr/>
            <p:nvPr>
              <p:custDataLst>
                <p:tags r:id="rId128"/>
              </p:custDataLst>
            </p:nvPr>
          </p:nvSpPr>
          <p:spPr>
            <a:xfrm>
              <a:off x="523875" y="1917856"/>
              <a:ext cx="133351" cy="225270"/>
            </a:xfrm>
            <a:custGeom>
              <a:avLst/>
              <a:gdLst/>
              <a:ahLst/>
              <a:cxnLst/>
              <a:rect l="0" t="0" r="0" b="0"/>
              <a:pathLst>
                <a:path w="133351" h="225270">
                  <a:moveTo>
                    <a:pt x="0" y="101444"/>
                  </a:moveTo>
                  <a:lnTo>
                    <a:pt x="0" y="101444"/>
                  </a:lnTo>
                  <a:lnTo>
                    <a:pt x="0" y="64231"/>
                  </a:lnTo>
                  <a:lnTo>
                    <a:pt x="2822" y="55624"/>
                  </a:lnTo>
                  <a:lnTo>
                    <a:pt x="18314" y="36419"/>
                  </a:lnTo>
                  <a:lnTo>
                    <a:pt x="60468" y="4164"/>
                  </a:lnTo>
                  <a:lnTo>
                    <a:pt x="73088" y="0"/>
                  </a:lnTo>
                  <a:lnTo>
                    <a:pt x="79417" y="1006"/>
                  </a:lnTo>
                  <a:lnTo>
                    <a:pt x="97379" y="11477"/>
                  </a:lnTo>
                  <a:lnTo>
                    <a:pt x="106074" y="18420"/>
                  </a:lnTo>
                  <a:lnTo>
                    <a:pt x="116919" y="38391"/>
                  </a:lnTo>
                  <a:lnTo>
                    <a:pt x="121779" y="54304"/>
                  </a:lnTo>
                  <a:lnTo>
                    <a:pt x="122362" y="97463"/>
                  </a:lnTo>
                  <a:lnTo>
                    <a:pt x="115043" y="128839"/>
                  </a:lnTo>
                  <a:lnTo>
                    <a:pt x="95150" y="172915"/>
                  </a:lnTo>
                  <a:lnTo>
                    <a:pt x="86033" y="184714"/>
                  </a:lnTo>
                  <a:lnTo>
                    <a:pt x="74926" y="191370"/>
                  </a:lnTo>
                  <a:lnTo>
                    <a:pt x="50548" y="195642"/>
                  </a:lnTo>
                  <a:lnTo>
                    <a:pt x="40810" y="193405"/>
                  </a:lnTo>
                  <a:lnTo>
                    <a:pt x="25935" y="183344"/>
                  </a:lnTo>
                  <a:lnTo>
                    <a:pt x="24699" y="180386"/>
                  </a:lnTo>
                  <a:lnTo>
                    <a:pt x="24932" y="177355"/>
                  </a:lnTo>
                  <a:lnTo>
                    <a:pt x="26147" y="174277"/>
                  </a:lnTo>
                  <a:lnTo>
                    <a:pt x="28014" y="172224"/>
                  </a:lnTo>
                  <a:lnTo>
                    <a:pt x="32912" y="169943"/>
                  </a:lnTo>
                  <a:lnTo>
                    <a:pt x="51732" y="173716"/>
                  </a:lnTo>
                  <a:lnTo>
                    <a:pt x="72361" y="181537"/>
                  </a:lnTo>
                  <a:lnTo>
                    <a:pt x="91878" y="195613"/>
                  </a:lnTo>
                  <a:lnTo>
                    <a:pt x="113438" y="219901"/>
                  </a:lnTo>
                  <a:lnTo>
                    <a:pt x="120267" y="222883"/>
                  </a:lnTo>
                  <a:lnTo>
                    <a:pt x="133350" y="225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1757"/>
          <p:cNvSpPr/>
          <p:nvPr>
            <p:custDataLst>
              <p:tags r:id="rId7"/>
            </p:custDataLst>
          </p:nvPr>
        </p:nvSpPr>
        <p:spPr>
          <a:xfrm>
            <a:off x="6993154" y="543317"/>
            <a:ext cx="302997" cy="266309"/>
          </a:xfrm>
          <a:custGeom>
            <a:avLst/>
            <a:gdLst/>
            <a:ahLst/>
            <a:cxnLst/>
            <a:rect l="0" t="0" r="0" b="0"/>
            <a:pathLst>
              <a:path w="302997" h="266309">
                <a:moveTo>
                  <a:pt x="245846" y="9133"/>
                </a:moveTo>
                <a:lnTo>
                  <a:pt x="245846" y="9133"/>
                </a:lnTo>
                <a:lnTo>
                  <a:pt x="245846" y="0"/>
                </a:lnTo>
                <a:lnTo>
                  <a:pt x="245846" y="41041"/>
                </a:lnTo>
                <a:lnTo>
                  <a:pt x="243729" y="59298"/>
                </a:lnTo>
                <a:lnTo>
                  <a:pt x="230637" y="90201"/>
                </a:lnTo>
                <a:lnTo>
                  <a:pt x="196010" y="130803"/>
                </a:lnTo>
                <a:lnTo>
                  <a:pt x="154135" y="176661"/>
                </a:lnTo>
                <a:lnTo>
                  <a:pt x="134829" y="191180"/>
                </a:lnTo>
                <a:lnTo>
                  <a:pt x="90762" y="211055"/>
                </a:lnTo>
                <a:lnTo>
                  <a:pt x="69838" y="216423"/>
                </a:lnTo>
                <a:lnTo>
                  <a:pt x="53321" y="217679"/>
                </a:lnTo>
                <a:lnTo>
                  <a:pt x="35396" y="212592"/>
                </a:lnTo>
                <a:lnTo>
                  <a:pt x="13187" y="202193"/>
                </a:lnTo>
                <a:lnTo>
                  <a:pt x="4284" y="190278"/>
                </a:lnTo>
                <a:lnTo>
                  <a:pt x="0" y="173343"/>
                </a:lnTo>
                <a:lnTo>
                  <a:pt x="1515" y="167290"/>
                </a:lnTo>
                <a:lnTo>
                  <a:pt x="8843" y="154919"/>
                </a:lnTo>
                <a:lnTo>
                  <a:pt x="13761" y="150774"/>
                </a:lnTo>
                <a:lnTo>
                  <a:pt x="24870" y="146168"/>
                </a:lnTo>
                <a:lnTo>
                  <a:pt x="65514" y="144269"/>
                </a:lnTo>
                <a:lnTo>
                  <a:pt x="106102" y="150303"/>
                </a:lnTo>
                <a:lnTo>
                  <a:pt x="149333" y="161823"/>
                </a:lnTo>
                <a:lnTo>
                  <a:pt x="184441" y="173966"/>
                </a:lnTo>
                <a:lnTo>
                  <a:pt x="219891" y="190970"/>
                </a:lnTo>
                <a:lnTo>
                  <a:pt x="267112" y="223567"/>
                </a:lnTo>
                <a:lnTo>
                  <a:pt x="296546" y="251743"/>
                </a:lnTo>
                <a:lnTo>
                  <a:pt x="302996" y="266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SMARTInkShape-Group398"/>
          <p:cNvGrpSpPr/>
          <p:nvPr/>
        </p:nvGrpSpPr>
        <p:grpSpPr>
          <a:xfrm>
            <a:off x="6113495" y="440798"/>
            <a:ext cx="534956" cy="475387"/>
            <a:chOff x="6113495" y="440798"/>
            <a:chExt cx="534956" cy="475387"/>
          </a:xfrm>
        </p:grpSpPr>
        <p:sp>
          <p:nvSpPr>
            <p:cNvPr id="211" name="SMARTInkShape-1758"/>
            <p:cNvSpPr/>
            <p:nvPr>
              <p:custDataLst>
                <p:tags r:id="rId124"/>
              </p:custDataLst>
            </p:nvPr>
          </p:nvSpPr>
          <p:spPr>
            <a:xfrm>
              <a:off x="6113495" y="638175"/>
              <a:ext cx="534956" cy="85726"/>
            </a:xfrm>
            <a:custGeom>
              <a:avLst/>
              <a:gdLst/>
              <a:ahLst/>
              <a:cxnLst/>
              <a:rect l="0" t="0" r="0" b="0"/>
              <a:pathLst>
                <a:path w="534956" h="85726">
                  <a:moveTo>
                    <a:pt x="30130" y="85725"/>
                  </a:moveTo>
                  <a:lnTo>
                    <a:pt x="30130" y="85725"/>
                  </a:lnTo>
                  <a:lnTo>
                    <a:pt x="0" y="85725"/>
                  </a:lnTo>
                  <a:lnTo>
                    <a:pt x="518" y="85725"/>
                  </a:lnTo>
                  <a:lnTo>
                    <a:pt x="38147" y="75364"/>
                  </a:lnTo>
                  <a:lnTo>
                    <a:pt x="80130" y="66427"/>
                  </a:lnTo>
                  <a:lnTo>
                    <a:pt x="123261" y="59899"/>
                  </a:lnTo>
                  <a:lnTo>
                    <a:pt x="165675" y="55142"/>
                  </a:lnTo>
                  <a:lnTo>
                    <a:pt x="211756" y="47030"/>
                  </a:lnTo>
                  <a:lnTo>
                    <a:pt x="244203" y="41011"/>
                  </a:lnTo>
                  <a:lnTo>
                    <a:pt x="279790" y="34808"/>
                  </a:lnTo>
                  <a:lnTo>
                    <a:pt x="313951" y="28523"/>
                  </a:lnTo>
                  <a:lnTo>
                    <a:pt x="346773" y="23260"/>
                  </a:lnTo>
                  <a:lnTo>
                    <a:pt x="379000" y="20921"/>
                  </a:lnTo>
                  <a:lnTo>
                    <a:pt x="410961" y="17059"/>
                  </a:lnTo>
                  <a:lnTo>
                    <a:pt x="442805" y="12874"/>
                  </a:lnTo>
                  <a:lnTo>
                    <a:pt x="488366" y="9459"/>
                  </a:lnTo>
                  <a:lnTo>
                    <a:pt x="534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59"/>
            <p:cNvSpPr/>
            <p:nvPr>
              <p:custDataLst>
                <p:tags r:id="rId125"/>
              </p:custDataLst>
            </p:nvPr>
          </p:nvSpPr>
          <p:spPr>
            <a:xfrm>
              <a:off x="6215743" y="440798"/>
              <a:ext cx="80283" cy="464078"/>
            </a:xfrm>
            <a:custGeom>
              <a:avLst/>
              <a:gdLst/>
              <a:ahLst/>
              <a:cxnLst/>
              <a:rect l="0" t="0" r="0" b="0"/>
              <a:pathLst>
                <a:path w="80283" h="464078">
                  <a:moveTo>
                    <a:pt x="32657" y="16402"/>
                  </a:moveTo>
                  <a:lnTo>
                    <a:pt x="32657" y="16402"/>
                  </a:lnTo>
                  <a:lnTo>
                    <a:pt x="18506" y="3310"/>
                  </a:lnTo>
                  <a:lnTo>
                    <a:pt x="11198" y="0"/>
                  </a:lnTo>
                  <a:lnTo>
                    <a:pt x="7767" y="176"/>
                  </a:lnTo>
                  <a:lnTo>
                    <a:pt x="1135" y="3193"/>
                  </a:lnTo>
                  <a:lnTo>
                    <a:pt x="0" y="6538"/>
                  </a:lnTo>
                  <a:lnTo>
                    <a:pt x="3460" y="22416"/>
                  </a:lnTo>
                  <a:lnTo>
                    <a:pt x="13635" y="67534"/>
                  </a:lnTo>
                  <a:lnTo>
                    <a:pt x="21673" y="112114"/>
                  </a:lnTo>
                  <a:lnTo>
                    <a:pt x="33301" y="159338"/>
                  </a:lnTo>
                  <a:lnTo>
                    <a:pt x="45485" y="197389"/>
                  </a:lnTo>
                  <a:lnTo>
                    <a:pt x="51763" y="227721"/>
                  </a:lnTo>
                  <a:lnTo>
                    <a:pt x="58426" y="272337"/>
                  </a:lnTo>
                  <a:lnTo>
                    <a:pt x="65734" y="311432"/>
                  </a:lnTo>
                  <a:lnTo>
                    <a:pt x="70823" y="351845"/>
                  </a:lnTo>
                  <a:lnTo>
                    <a:pt x="77009" y="393546"/>
                  </a:lnTo>
                  <a:lnTo>
                    <a:pt x="79313" y="435183"/>
                  </a:lnTo>
                  <a:lnTo>
                    <a:pt x="80282" y="464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60"/>
            <p:cNvSpPr/>
            <p:nvPr>
              <p:custDataLst>
                <p:tags r:id="rId126"/>
              </p:custDataLst>
            </p:nvPr>
          </p:nvSpPr>
          <p:spPr>
            <a:xfrm>
              <a:off x="6305550" y="504825"/>
              <a:ext cx="238126" cy="411360"/>
            </a:xfrm>
            <a:custGeom>
              <a:avLst/>
              <a:gdLst/>
              <a:ahLst/>
              <a:cxnLst/>
              <a:rect l="0" t="0" r="0" b="0"/>
              <a:pathLst>
                <a:path w="238126" h="411360">
                  <a:moveTo>
                    <a:pt x="0" y="361950"/>
                  </a:moveTo>
                  <a:lnTo>
                    <a:pt x="0" y="361950"/>
                  </a:lnTo>
                  <a:lnTo>
                    <a:pt x="0" y="372063"/>
                  </a:lnTo>
                  <a:lnTo>
                    <a:pt x="2822" y="379850"/>
                  </a:lnTo>
                  <a:lnTo>
                    <a:pt x="15188" y="403270"/>
                  </a:lnTo>
                  <a:lnTo>
                    <a:pt x="17333" y="411359"/>
                  </a:lnTo>
                  <a:lnTo>
                    <a:pt x="20022" y="410764"/>
                  </a:lnTo>
                  <a:lnTo>
                    <a:pt x="28654" y="401637"/>
                  </a:lnTo>
                  <a:lnTo>
                    <a:pt x="50386" y="356815"/>
                  </a:lnTo>
                  <a:lnTo>
                    <a:pt x="68788" y="312370"/>
                  </a:lnTo>
                  <a:lnTo>
                    <a:pt x="86350" y="275646"/>
                  </a:lnTo>
                  <a:lnTo>
                    <a:pt x="104961" y="237953"/>
                  </a:lnTo>
                  <a:lnTo>
                    <a:pt x="123880" y="199974"/>
                  </a:lnTo>
                  <a:lnTo>
                    <a:pt x="142892" y="161910"/>
                  </a:lnTo>
                  <a:lnTo>
                    <a:pt x="161930" y="123821"/>
                  </a:lnTo>
                  <a:lnTo>
                    <a:pt x="187326" y="83137"/>
                  </a:lnTo>
                  <a:lnTo>
                    <a:pt x="211537" y="37759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399"/>
          <p:cNvGrpSpPr/>
          <p:nvPr/>
        </p:nvGrpSpPr>
        <p:grpSpPr>
          <a:xfrm>
            <a:off x="4324350" y="543317"/>
            <a:ext cx="993618" cy="406931"/>
            <a:chOff x="4324350" y="543317"/>
            <a:chExt cx="993618" cy="406931"/>
          </a:xfrm>
        </p:grpSpPr>
        <p:sp>
          <p:nvSpPr>
            <p:cNvPr id="215" name="SMARTInkShape-1761"/>
            <p:cNvSpPr/>
            <p:nvPr>
              <p:custDataLst>
                <p:tags r:id="rId118"/>
              </p:custDataLst>
            </p:nvPr>
          </p:nvSpPr>
          <p:spPr>
            <a:xfrm>
              <a:off x="5219700" y="609600"/>
              <a:ext cx="98268" cy="323851"/>
            </a:xfrm>
            <a:custGeom>
              <a:avLst/>
              <a:gdLst/>
              <a:ahLst/>
              <a:cxnLst/>
              <a:rect l="0" t="0" r="0" b="0"/>
              <a:pathLst>
                <a:path w="98268" h="323851">
                  <a:moveTo>
                    <a:pt x="47625" y="0"/>
                  </a:moveTo>
                  <a:lnTo>
                    <a:pt x="47625" y="0"/>
                  </a:lnTo>
                  <a:lnTo>
                    <a:pt x="62795" y="5057"/>
                  </a:lnTo>
                  <a:lnTo>
                    <a:pt x="75886" y="16006"/>
                  </a:lnTo>
                  <a:lnTo>
                    <a:pt x="82341" y="23371"/>
                  </a:lnTo>
                  <a:lnTo>
                    <a:pt x="96482" y="59018"/>
                  </a:lnTo>
                  <a:lnTo>
                    <a:pt x="98267" y="90789"/>
                  </a:lnTo>
                  <a:lnTo>
                    <a:pt x="93323" y="135909"/>
                  </a:lnTo>
                  <a:lnTo>
                    <a:pt x="82331" y="175030"/>
                  </a:lnTo>
                  <a:lnTo>
                    <a:pt x="68491" y="214491"/>
                  </a:lnTo>
                  <a:lnTo>
                    <a:pt x="49980" y="25849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762"/>
            <p:cNvSpPr/>
            <p:nvPr>
              <p:custDataLst>
                <p:tags r:id="rId119"/>
              </p:custDataLst>
            </p:nvPr>
          </p:nvSpPr>
          <p:spPr>
            <a:xfrm>
              <a:off x="4907633" y="652620"/>
              <a:ext cx="264327" cy="204631"/>
            </a:xfrm>
            <a:custGeom>
              <a:avLst/>
              <a:gdLst/>
              <a:ahLst/>
              <a:cxnLst/>
              <a:rect l="0" t="0" r="0" b="0"/>
              <a:pathLst>
                <a:path w="264327" h="204631">
                  <a:moveTo>
                    <a:pt x="254917" y="14130"/>
                  </a:moveTo>
                  <a:lnTo>
                    <a:pt x="254917" y="14130"/>
                  </a:lnTo>
                  <a:lnTo>
                    <a:pt x="259973" y="9073"/>
                  </a:lnTo>
                  <a:lnTo>
                    <a:pt x="262456" y="3769"/>
                  </a:lnTo>
                  <a:lnTo>
                    <a:pt x="263118" y="873"/>
                  </a:lnTo>
                  <a:lnTo>
                    <a:pt x="263559" y="0"/>
                  </a:lnTo>
                  <a:lnTo>
                    <a:pt x="263854" y="477"/>
                  </a:lnTo>
                  <a:lnTo>
                    <a:pt x="264326" y="8846"/>
                  </a:lnTo>
                  <a:lnTo>
                    <a:pt x="249347" y="34157"/>
                  </a:lnTo>
                  <a:lnTo>
                    <a:pt x="248029" y="40181"/>
                  </a:lnTo>
                  <a:lnTo>
                    <a:pt x="214656" y="84549"/>
                  </a:lnTo>
                  <a:lnTo>
                    <a:pt x="183058" y="129589"/>
                  </a:lnTo>
                  <a:lnTo>
                    <a:pt x="163305" y="150058"/>
                  </a:lnTo>
                  <a:lnTo>
                    <a:pt x="119777" y="175937"/>
                  </a:lnTo>
                  <a:lnTo>
                    <a:pt x="82937" y="192248"/>
                  </a:lnTo>
                  <a:lnTo>
                    <a:pt x="58890" y="198068"/>
                  </a:lnTo>
                  <a:lnTo>
                    <a:pt x="29618" y="195395"/>
                  </a:lnTo>
                  <a:lnTo>
                    <a:pt x="17906" y="190648"/>
                  </a:lnTo>
                  <a:lnTo>
                    <a:pt x="9173" y="182188"/>
                  </a:lnTo>
                  <a:lnTo>
                    <a:pt x="2822" y="171372"/>
                  </a:lnTo>
                  <a:lnTo>
                    <a:pt x="0" y="159510"/>
                  </a:lnTo>
                  <a:lnTo>
                    <a:pt x="1567" y="150004"/>
                  </a:lnTo>
                  <a:lnTo>
                    <a:pt x="3467" y="145988"/>
                  </a:lnTo>
                  <a:lnTo>
                    <a:pt x="16868" y="138703"/>
                  </a:lnTo>
                  <a:lnTo>
                    <a:pt x="26368" y="135279"/>
                  </a:lnTo>
                  <a:lnTo>
                    <a:pt x="68856" y="136329"/>
                  </a:lnTo>
                  <a:lnTo>
                    <a:pt x="89604" y="139590"/>
                  </a:lnTo>
                  <a:lnTo>
                    <a:pt x="130109" y="155760"/>
                  </a:lnTo>
                  <a:lnTo>
                    <a:pt x="176251" y="179157"/>
                  </a:lnTo>
                  <a:lnTo>
                    <a:pt x="197767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63"/>
            <p:cNvSpPr/>
            <p:nvPr>
              <p:custDataLst>
                <p:tags r:id="rId120"/>
              </p:custDataLst>
            </p:nvPr>
          </p:nvSpPr>
          <p:spPr>
            <a:xfrm>
              <a:off x="4736231" y="543317"/>
              <a:ext cx="150095" cy="406931"/>
            </a:xfrm>
            <a:custGeom>
              <a:avLst/>
              <a:gdLst/>
              <a:ahLst/>
              <a:cxnLst/>
              <a:rect l="0" t="0" r="0" b="0"/>
              <a:pathLst>
                <a:path w="150095" h="406931">
                  <a:moveTo>
                    <a:pt x="150094" y="9133"/>
                  </a:moveTo>
                  <a:lnTo>
                    <a:pt x="150094" y="9133"/>
                  </a:lnTo>
                  <a:lnTo>
                    <a:pt x="150094" y="4076"/>
                  </a:lnTo>
                  <a:lnTo>
                    <a:pt x="149036" y="2587"/>
                  </a:lnTo>
                  <a:lnTo>
                    <a:pt x="147272" y="1594"/>
                  </a:lnTo>
                  <a:lnTo>
                    <a:pt x="136837" y="0"/>
                  </a:lnTo>
                  <a:lnTo>
                    <a:pt x="127974" y="5427"/>
                  </a:lnTo>
                  <a:lnTo>
                    <a:pt x="105038" y="26157"/>
                  </a:lnTo>
                  <a:lnTo>
                    <a:pt x="80125" y="64785"/>
                  </a:lnTo>
                  <a:lnTo>
                    <a:pt x="60101" y="97589"/>
                  </a:lnTo>
                  <a:lnTo>
                    <a:pt x="37704" y="141881"/>
                  </a:lnTo>
                  <a:lnTo>
                    <a:pt x="25706" y="183600"/>
                  </a:lnTo>
                  <a:lnTo>
                    <a:pt x="13459" y="226922"/>
                  </a:lnTo>
                  <a:lnTo>
                    <a:pt x="4011" y="266515"/>
                  </a:lnTo>
                  <a:lnTo>
                    <a:pt x="0" y="313151"/>
                  </a:lnTo>
                  <a:lnTo>
                    <a:pt x="8301" y="359208"/>
                  </a:lnTo>
                  <a:lnTo>
                    <a:pt x="15108" y="377447"/>
                  </a:lnTo>
                  <a:lnTo>
                    <a:pt x="25190" y="389081"/>
                  </a:lnTo>
                  <a:lnTo>
                    <a:pt x="47821" y="401581"/>
                  </a:lnTo>
                  <a:lnTo>
                    <a:pt x="69579" y="406930"/>
                  </a:lnTo>
                  <a:lnTo>
                    <a:pt x="102469" y="39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64"/>
            <p:cNvSpPr/>
            <p:nvPr>
              <p:custDataLst>
                <p:tags r:id="rId121"/>
              </p:custDataLst>
            </p:nvPr>
          </p:nvSpPr>
          <p:spPr>
            <a:xfrm>
              <a:off x="4324350" y="685800"/>
              <a:ext cx="200026" cy="32298"/>
            </a:xfrm>
            <a:custGeom>
              <a:avLst/>
              <a:gdLst/>
              <a:ahLst/>
              <a:cxnLst/>
              <a:rect l="0" t="0" r="0" b="0"/>
              <a:pathLst>
                <a:path w="200026" h="32298">
                  <a:moveTo>
                    <a:pt x="0" y="9525"/>
                  </a:moveTo>
                  <a:lnTo>
                    <a:pt x="0" y="9525"/>
                  </a:lnTo>
                  <a:lnTo>
                    <a:pt x="0" y="30984"/>
                  </a:lnTo>
                  <a:lnTo>
                    <a:pt x="3175" y="32297"/>
                  </a:lnTo>
                  <a:lnTo>
                    <a:pt x="49885" y="24218"/>
                  </a:lnTo>
                  <a:lnTo>
                    <a:pt x="93685" y="20581"/>
                  </a:lnTo>
                  <a:lnTo>
                    <a:pt x="140177" y="1444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65"/>
            <p:cNvSpPr/>
            <p:nvPr>
              <p:custDataLst>
                <p:tags r:id="rId122"/>
              </p:custDataLst>
            </p:nvPr>
          </p:nvSpPr>
          <p:spPr>
            <a:xfrm>
              <a:off x="4333875" y="552693"/>
              <a:ext cx="171451" cy="37858"/>
            </a:xfrm>
            <a:custGeom>
              <a:avLst/>
              <a:gdLst/>
              <a:ahLst/>
              <a:cxnLst/>
              <a:rect l="0" t="0" r="0" b="0"/>
              <a:pathLst>
                <a:path w="171451" h="37858">
                  <a:moveTo>
                    <a:pt x="0" y="37857"/>
                  </a:moveTo>
                  <a:lnTo>
                    <a:pt x="0" y="37857"/>
                  </a:lnTo>
                  <a:lnTo>
                    <a:pt x="0" y="29656"/>
                  </a:lnTo>
                  <a:lnTo>
                    <a:pt x="5057" y="23668"/>
                  </a:lnTo>
                  <a:lnTo>
                    <a:pt x="52050" y="5976"/>
                  </a:lnTo>
                  <a:lnTo>
                    <a:pt x="94204" y="985"/>
                  </a:lnTo>
                  <a:lnTo>
                    <a:pt x="137651" y="0"/>
                  </a:lnTo>
                  <a:lnTo>
                    <a:pt x="152195" y="923"/>
                  </a:lnTo>
                  <a:lnTo>
                    <a:pt x="171450" y="9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66"/>
            <p:cNvSpPr/>
            <p:nvPr>
              <p:custDataLst>
                <p:tags r:id="rId123"/>
              </p:custDataLst>
            </p:nvPr>
          </p:nvSpPr>
          <p:spPr>
            <a:xfrm>
              <a:off x="4324350" y="561975"/>
              <a:ext cx="28573" cy="333376"/>
            </a:xfrm>
            <a:custGeom>
              <a:avLst/>
              <a:gdLst/>
              <a:ahLst/>
              <a:cxnLst/>
              <a:rect l="0" t="0" r="0" b="0"/>
              <a:pathLst>
                <a:path w="28573" h="333376">
                  <a:moveTo>
                    <a:pt x="19050" y="0"/>
                  </a:moveTo>
                  <a:lnTo>
                    <a:pt x="19050" y="0"/>
                  </a:lnTo>
                  <a:lnTo>
                    <a:pt x="24107" y="5057"/>
                  </a:lnTo>
                  <a:lnTo>
                    <a:pt x="26589" y="10361"/>
                  </a:lnTo>
                  <a:lnTo>
                    <a:pt x="28400" y="54088"/>
                  </a:lnTo>
                  <a:lnTo>
                    <a:pt x="28541" y="97114"/>
                  </a:lnTo>
                  <a:lnTo>
                    <a:pt x="28559" y="128887"/>
                  </a:lnTo>
                  <a:lnTo>
                    <a:pt x="28568" y="164175"/>
                  </a:lnTo>
                  <a:lnTo>
                    <a:pt x="28572" y="201025"/>
                  </a:lnTo>
                  <a:lnTo>
                    <a:pt x="22028" y="248122"/>
                  </a:lnTo>
                  <a:lnTo>
                    <a:pt x="16816" y="293173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00"/>
          <p:cNvGrpSpPr/>
          <p:nvPr/>
        </p:nvGrpSpPr>
        <p:grpSpPr>
          <a:xfrm>
            <a:off x="3619500" y="647700"/>
            <a:ext cx="171451" cy="161267"/>
            <a:chOff x="3619500" y="647700"/>
            <a:chExt cx="171451" cy="161267"/>
          </a:xfrm>
        </p:grpSpPr>
        <p:sp>
          <p:nvSpPr>
            <p:cNvPr id="222" name="SMARTInkShape-1767"/>
            <p:cNvSpPr/>
            <p:nvPr>
              <p:custDataLst>
                <p:tags r:id="rId116"/>
              </p:custDataLst>
            </p:nvPr>
          </p:nvSpPr>
          <p:spPr>
            <a:xfrm>
              <a:off x="3649792" y="771525"/>
              <a:ext cx="141159" cy="37442"/>
            </a:xfrm>
            <a:custGeom>
              <a:avLst/>
              <a:gdLst/>
              <a:ahLst/>
              <a:cxnLst/>
              <a:rect l="0" t="0" r="0" b="0"/>
              <a:pathLst>
                <a:path w="141159" h="37442">
                  <a:moveTo>
                    <a:pt x="17333" y="0"/>
                  </a:moveTo>
                  <a:lnTo>
                    <a:pt x="17333" y="0"/>
                  </a:lnTo>
                  <a:lnTo>
                    <a:pt x="9728" y="8663"/>
                  </a:lnTo>
                  <a:lnTo>
                    <a:pt x="2145" y="22793"/>
                  </a:lnTo>
                  <a:lnTo>
                    <a:pt x="0" y="30591"/>
                  </a:lnTo>
                  <a:lnTo>
                    <a:pt x="3661" y="33094"/>
                  </a:lnTo>
                  <a:lnTo>
                    <a:pt x="46407" y="37441"/>
                  </a:lnTo>
                  <a:lnTo>
                    <a:pt x="89800" y="32848"/>
                  </a:lnTo>
                  <a:lnTo>
                    <a:pt x="14115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68"/>
            <p:cNvSpPr/>
            <p:nvPr>
              <p:custDataLst>
                <p:tags r:id="rId117"/>
              </p:custDataLst>
            </p:nvPr>
          </p:nvSpPr>
          <p:spPr>
            <a:xfrm>
              <a:off x="3619500" y="6477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18314" y="13257"/>
                  </a:lnTo>
                  <a:lnTo>
                    <a:pt x="35304" y="13653"/>
                  </a:lnTo>
                  <a:lnTo>
                    <a:pt x="71491" y="10748"/>
                  </a:lnTo>
                  <a:lnTo>
                    <a:pt x="110083" y="12710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401"/>
          <p:cNvGrpSpPr/>
          <p:nvPr/>
        </p:nvGrpSpPr>
        <p:grpSpPr>
          <a:xfrm>
            <a:off x="1257300" y="231169"/>
            <a:ext cx="1962106" cy="683232"/>
            <a:chOff x="1257300" y="231169"/>
            <a:chExt cx="1962106" cy="683232"/>
          </a:xfrm>
        </p:grpSpPr>
        <p:sp>
          <p:nvSpPr>
            <p:cNvPr id="225" name="SMARTInkShape-1769"/>
            <p:cNvSpPr/>
            <p:nvPr>
              <p:custDataLst>
                <p:tags r:id="rId105"/>
              </p:custDataLst>
            </p:nvPr>
          </p:nvSpPr>
          <p:spPr>
            <a:xfrm>
              <a:off x="3095625" y="338584"/>
              <a:ext cx="123781" cy="575817"/>
            </a:xfrm>
            <a:custGeom>
              <a:avLst/>
              <a:gdLst/>
              <a:ahLst/>
              <a:cxnLst/>
              <a:rect l="0" t="0" r="0" b="0"/>
              <a:pathLst>
                <a:path w="123781" h="575817">
                  <a:moveTo>
                    <a:pt x="0" y="32891"/>
                  </a:moveTo>
                  <a:lnTo>
                    <a:pt x="0" y="32891"/>
                  </a:lnTo>
                  <a:lnTo>
                    <a:pt x="7604" y="24228"/>
                  </a:lnTo>
                  <a:lnTo>
                    <a:pt x="13257" y="14577"/>
                  </a:lnTo>
                  <a:lnTo>
                    <a:pt x="17305" y="11157"/>
                  </a:lnTo>
                  <a:lnTo>
                    <a:pt x="45056" y="160"/>
                  </a:lnTo>
                  <a:lnTo>
                    <a:pt x="60242" y="0"/>
                  </a:lnTo>
                  <a:lnTo>
                    <a:pt x="76516" y="4514"/>
                  </a:lnTo>
                  <a:lnTo>
                    <a:pt x="90804" y="13576"/>
                  </a:lnTo>
                  <a:lnTo>
                    <a:pt x="110749" y="35635"/>
                  </a:lnTo>
                  <a:lnTo>
                    <a:pt x="118014" y="50338"/>
                  </a:lnTo>
                  <a:lnTo>
                    <a:pt x="122103" y="78983"/>
                  </a:lnTo>
                  <a:lnTo>
                    <a:pt x="123314" y="120984"/>
                  </a:lnTo>
                  <a:lnTo>
                    <a:pt x="123674" y="161298"/>
                  </a:lnTo>
                  <a:lnTo>
                    <a:pt x="123780" y="201818"/>
                  </a:lnTo>
                  <a:lnTo>
                    <a:pt x="120990" y="242752"/>
                  </a:lnTo>
                  <a:lnTo>
                    <a:pt x="116282" y="279575"/>
                  </a:lnTo>
                  <a:lnTo>
                    <a:pt x="114887" y="325057"/>
                  </a:lnTo>
                  <a:lnTo>
                    <a:pt x="114416" y="368239"/>
                  </a:lnTo>
                  <a:lnTo>
                    <a:pt x="120869" y="411302"/>
                  </a:lnTo>
                  <a:lnTo>
                    <a:pt x="123241" y="454302"/>
                  </a:lnTo>
                  <a:lnTo>
                    <a:pt x="123710" y="493135"/>
                  </a:lnTo>
                  <a:lnTo>
                    <a:pt x="113678" y="519568"/>
                  </a:lnTo>
                  <a:lnTo>
                    <a:pt x="97300" y="542452"/>
                  </a:lnTo>
                  <a:lnTo>
                    <a:pt x="79041" y="557581"/>
                  </a:lnTo>
                  <a:lnTo>
                    <a:pt x="63705" y="562420"/>
                  </a:lnTo>
                  <a:lnTo>
                    <a:pt x="9525" y="575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70"/>
            <p:cNvSpPr/>
            <p:nvPr>
              <p:custDataLst>
                <p:tags r:id="rId106"/>
              </p:custDataLst>
            </p:nvPr>
          </p:nvSpPr>
          <p:spPr>
            <a:xfrm>
              <a:off x="2905125" y="458377"/>
              <a:ext cx="47472" cy="294099"/>
            </a:xfrm>
            <a:custGeom>
              <a:avLst/>
              <a:gdLst/>
              <a:ahLst/>
              <a:cxnLst/>
              <a:rect l="0" t="0" r="0" b="0"/>
              <a:pathLst>
                <a:path w="47472" h="294099">
                  <a:moveTo>
                    <a:pt x="0" y="27398"/>
                  </a:moveTo>
                  <a:lnTo>
                    <a:pt x="0" y="27398"/>
                  </a:lnTo>
                  <a:lnTo>
                    <a:pt x="7604" y="7760"/>
                  </a:lnTo>
                  <a:lnTo>
                    <a:pt x="13257" y="2795"/>
                  </a:lnTo>
                  <a:lnTo>
                    <a:pt x="19297" y="588"/>
                  </a:lnTo>
                  <a:lnTo>
                    <a:pt x="22390" y="0"/>
                  </a:lnTo>
                  <a:lnTo>
                    <a:pt x="24452" y="666"/>
                  </a:lnTo>
                  <a:lnTo>
                    <a:pt x="25826" y="2168"/>
                  </a:lnTo>
                  <a:lnTo>
                    <a:pt x="38695" y="46428"/>
                  </a:lnTo>
                  <a:lnTo>
                    <a:pt x="45861" y="79488"/>
                  </a:lnTo>
                  <a:lnTo>
                    <a:pt x="47102" y="120090"/>
                  </a:lnTo>
                  <a:lnTo>
                    <a:pt x="47471" y="167281"/>
                  </a:lnTo>
                  <a:lnTo>
                    <a:pt x="42523" y="199608"/>
                  </a:lnTo>
                  <a:lnTo>
                    <a:pt x="23765" y="243644"/>
                  </a:lnTo>
                  <a:lnTo>
                    <a:pt x="0" y="294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771"/>
            <p:cNvSpPr/>
            <p:nvPr>
              <p:custDataLst>
                <p:tags r:id="rId107"/>
              </p:custDataLst>
            </p:nvPr>
          </p:nvSpPr>
          <p:spPr>
            <a:xfrm>
              <a:off x="2660317" y="544249"/>
              <a:ext cx="210442" cy="170127"/>
            </a:xfrm>
            <a:custGeom>
              <a:avLst/>
              <a:gdLst/>
              <a:ahLst/>
              <a:cxnLst/>
              <a:rect l="0" t="0" r="0" b="0"/>
              <a:pathLst>
                <a:path w="210442" h="170127">
                  <a:moveTo>
                    <a:pt x="197183" y="8201"/>
                  </a:moveTo>
                  <a:lnTo>
                    <a:pt x="197183" y="8201"/>
                  </a:lnTo>
                  <a:lnTo>
                    <a:pt x="202239" y="3144"/>
                  </a:lnTo>
                  <a:lnTo>
                    <a:pt x="207544" y="662"/>
                  </a:lnTo>
                  <a:lnTo>
                    <a:pt x="210441" y="0"/>
                  </a:lnTo>
                  <a:lnTo>
                    <a:pt x="210254" y="1675"/>
                  </a:lnTo>
                  <a:lnTo>
                    <a:pt x="184950" y="47684"/>
                  </a:lnTo>
                  <a:lnTo>
                    <a:pt x="154493" y="87562"/>
                  </a:lnTo>
                  <a:lnTo>
                    <a:pt x="115910" y="132442"/>
                  </a:lnTo>
                  <a:lnTo>
                    <a:pt x="99678" y="145616"/>
                  </a:lnTo>
                  <a:lnTo>
                    <a:pt x="61615" y="165174"/>
                  </a:lnTo>
                  <a:lnTo>
                    <a:pt x="48383" y="167925"/>
                  </a:lnTo>
                  <a:lnTo>
                    <a:pt x="23977" y="164417"/>
                  </a:lnTo>
                  <a:lnTo>
                    <a:pt x="17154" y="158912"/>
                  </a:lnTo>
                  <a:lnTo>
                    <a:pt x="3553" y="134113"/>
                  </a:lnTo>
                  <a:lnTo>
                    <a:pt x="0" y="123076"/>
                  </a:lnTo>
                  <a:lnTo>
                    <a:pt x="1244" y="111820"/>
                  </a:lnTo>
                  <a:lnTo>
                    <a:pt x="3057" y="105856"/>
                  </a:lnTo>
                  <a:lnTo>
                    <a:pt x="5324" y="102937"/>
                  </a:lnTo>
                  <a:lnTo>
                    <a:pt x="7893" y="102050"/>
                  </a:lnTo>
                  <a:lnTo>
                    <a:pt x="44472" y="111929"/>
                  </a:lnTo>
                  <a:lnTo>
                    <a:pt x="82822" y="133074"/>
                  </a:lnTo>
                  <a:lnTo>
                    <a:pt x="149558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772"/>
            <p:cNvSpPr/>
            <p:nvPr>
              <p:custDataLst>
                <p:tags r:id="rId108"/>
              </p:custDataLst>
            </p:nvPr>
          </p:nvSpPr>
          <p:spPr>
            <a:xfrm>
              <a:off x="2458196" y="438703"/>
              <a:ext cx="122964" cy="361398"/>
            </a:xfrm>
            <a:custGeom>
              <a:avLst/>
              <a:gdLst/>
              <a:ahLst/>
              <a:cxnLst/>
              <a:rect l="0" t="0" r="0" b="0"/>
              <a:pathLst>
                <a:path w="122964" h="361398">
                  <a:moveTo>
                    <a:pt x="113554" y="37547"/>
                  </a:moveTo>
                  <a:lnTo>
                    <a:pt x="113554" y="37547"/>
                  </a:lnTo>
                  <a:lnTo>
                    <a:pt x="118610" y="32490"/>
                  </a:lnTo>
                  <a:lnTo>
                    <a:pt x="121093" y="27186"/>
                  </a:lnTo>
                  <a:lnTo>
                    <a:pt x="122963" y="5748"/>
                  </a:lnTo>
                  <a:lnTo>
                    <a:pt x="121943" y="3648"/>
                  </a:lnTo>
                  <a:lnTo>
                    <a:pt x="120205" y="2247"/>
                  </a:lnTo>
                  <a:lnTo>
                    <a:pt x="115452" y="692"/>
                  </a:lnTo>
                  <a:lnTo>
                    <a:pt x="109811" y="0"/>
                  </a:lnTo>
                  <a:lnTo>
                    <a:pt x="100955" y="5337"/>
                  </a:lnTo>
                  <a:lnTo>
                    <a:pt x="72932" y="31973"/>
                  </a:lnTo>
                  <a:lnTo>
                    <a:pt x="43620" y="78219"/>
                  </a:lnTo>
                  <a:lnTo>
                    <a:pt x="22395" y="121800"/>
                  </a:lnTo>
                  <a:lnTo>
                    <a:pt x="10410" y="168725"/>
                  </a:lnTo>
                  <a:lnTo>
                    <a:pt x="1771" y="214212"/>
                  </a:lnTo>
                  <a:lnTo>
                    <a:pt x="0" y="258167"/>
                  </a:lnTo>
                  <a:lnTo>
                    <a:pt x="2297" y="299060"/>
                  </a:lnTo>
                  <a:lnTo>
                    <a:pt x="9681" y="325641"/>
                  </a:lnTo>
                  <a:lnTo>
                    <a:pt x="12555" y="331210"/>
                  </a:lnTo>
                  <a:lnTo>
                    <a:pt x="65929" y="361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73"/>
            <p:cNvSpPr/>
            <p:nvPr>
              <p:custDataLst>
                <p:tags r:id="rId109"/>
              </p:custDataLst>
            </p:nvPr>
          </p:nvSpPr>
          <p:spPr>
            <a:xfrm>
              <a:off x="2173164" y="231169"/>
              <a:ext cx="122362" cy="140307"/>
            </a:xfrm>
            <a:custGeom>
              <a:avLst/>
              <a:gdLst/>
              <a:ahLst/>
              <a:cxnLst/>
              <a:rect l="0" t="0" r="0" b="0"/>
              <a:pathLst>
                <a:path w="122362" h="140307">
                  <a:moveTo>
                    <a:pt x="17586" y="16481"/>
                  </a:moveTo>
                  <a:lnTo>
                    <a:pt x="17586" y="16481"/>
                  </a:lnTo>
                  <a:lnTo>
                    <a:pt x="22642" y="26594"/>
                  </a:lnTo>
                  <a:lnTo>
                    <a:pt x="23074" y="29573"/>
                  </a:lnTo>
                  <a:lnTo>
                    <a:pt x="22303" y="31559"/>
                  </a:lnTo>
                  <a:lnTo>
                    <a:pt x="20731" y="32883"/>
                  </a:lnTo>
                  <a:lnTo>
                    <a:pt x="11661" y="56763"/>
                  </a:lnTo>
                  <a:lnTo>
                    <a:pt x="8069" y="75453"/>
                  </a:lnTo>
                  <a:lnTo>
                    <a:pt x="0" y="90203"/>
                  </a:lnTo>
                  <a:lnTo>
                    <a:pt x="571" y="89971"/>
                  </a:lnTo>
                  <a:lnTo>
                    <a:pt x="4026" y="86890"/>
                  </a:lnTo>
                  <a:lnTo>
                    <a:pt x="26021" y="43711"/>
                  </a:lnTo>
                  <a:lnTo>
                    <a:pt x="43202" y="15353"/>
                  </a:lnTo>
                  <a:lnTo>
                    <a:pt x="58807" y="3212"/>
                  </a:lnTo>
                  <a:lnTo>
                    <a:pt x="66951" y="0"/>
                  </a:lnTo>
                  <a:lnTo>
                    <a:pt x="76920" y="1395"/>
                  </a:lnTo>
                  <a:lnTo>
                    <a:pt x="82542" y="3249"/>
                  </a:lnTo>
                  <a:lnTo>
                    <a:pt x="87348" y="8718"/>
                  </a:lnTo>
                  <a:lnTo>
                    <a:pt x="106056" y="54604"/>
                  </a:lnTo>
                  <a:lnTo>
                    <a:pt x="118043" y="98173"/>
                  </a:lnTo>
                  <a:lnTo>
                    <a:pt x="122361" y="14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774"/>
            <p:cNvSpPr/>
            <p:nvPr>
              <p:custDataLst>
                <p:tags r:id="rId110"/>
              </p:custDataLst>
            </p:nvPr>
          </p:nvSpPr>
          <p:spPr>
            <a:xfrm>
              <a:off x="2128112" y="581025"/>
              <a:ext cx="176939" cy="36781"/>
            </a:xfrm>
            <a:custGeom>
              <a:avLst/>
              <a:gdLst/>
              <a:ahLst/>
              <a:cxnLst/>
              <a:rect l="0" t="0" r="0" b="0"/>
              <a:pathLst>
                <a:path w="176939" h="36781">
                  <a:moveTo>
                    <a:pt x="5488" y="28575"/>
                  </a:moveTo>
                  <a:lnTo>
                    <a:pt x="5488" y="28575"/>
                  </a:lnTo>
                  <a:lnTo>
                    <a:pt x="432" y="33632"/>
                  </a:lnTo>
                  <a:lnTo>
                    <a:pt x="0" y="35121"/>
                  </a:lnTo>
                  <a:lnTo>
                    <a:pt x="771" y="36114"/>
                  </a:lnTo>
                  <a:lnTo>
                    <a:pt x="2343" y="36776"/>
                  </a:lnTo>
                  <a:lnTo>
                    <a:pt x="27680" y="36780"/>
                  </a:lnTo>
                  <a:lnTo>
                    <a:pt x="66081" y="27687"/>
                  </a:lnTo>
                  <a:lnTo>
                    <a:pt x="113499" y="12583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775"/>
            <p:cNvSpPr/>
            <p:nvPr>
              <p:custDataLst>
                <p:tags r:id="rId111"/>
              </p:custDataLst>
            </p:nvPr>
          </p:nvSpPr>
          <p:spPr>
            <a:xfrm>
              <a:off x="2124075" y="447675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0" y="40748"/>
                  </a:lnTo>
                  <a:lnTo>
                    <a:pt x="5056" y="33828"/>
                  </a:lnTo>
                  <a:lnTo>
                    <a:pt x="13258" y="25075"/>
                  </a:lnTo>
                  <a:lnTo>
                    <a:pt x="41777" y="12636"/>
                  </a:lnTo>
                  <a:lnTo>
                    <a:pt x="89214" y="1873"/>
                  </a:lnTo>
                  <a:lnTo>
                    <a:pt x="130002" y="37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76"/>
            <p:cNvSpPr/>
            <p:nvPr>
              <p:custDataLst>
                <p:tags r:id="rId112"/>
              </p:custDataLst>
            </p:nvPr>
          </p:nvSpPr>
          <p:spPr>
            <a:xfrm>
              <a:off x="2105025" y="466725"/>
              <a:ext cx="57151" cy="333376"/>
            </a:xfrm>
            <a:custGeom>
              <a:avLst/>
              <a:gdLst/>
              <a:ahLst/>
              <a:cxnLst/>
              <a:rect l="0" t="0" r="0" b="0"/>
              <a:pathLst>
                <a:path w="57151" h="333376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54328" y="10361"/>
                  </a:lnTo>
                  <a:lnTo>
                    <a:pt x="52094" y="13257"/>
                  </a:lnTo>
                  <a:lnTo>
                    <a:pt x="42961" y="58314"/>
                  </a:lnTo>
                  <a:lnTo>
                    <a:pt x="38740" y="103034"/>
                  </a:lnTo>
                  <a:lnTo>
                    <a:pt x="38227" y="150175"/>
                  </a:lnTo>
                  <a:lnTo>
                    <a:pt x="33081" y="190428"/>
                  </a:lnTo>
                  <a:lnTo>
                    <a:pt x="24854" y="235869"/>
                  </a:lnTo>
                  <a:lnTo>
                    <a:pt x="12592" y="277935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77"/>
            <p:cNvSpPr/>
            <p:nvPr>
              <p:custDataLst>
                <p:tags r:id="rId113"/>
              </p:custDataLst>
            </p:nvPr>
          </p:nvSpPr>
          <p:spPr>
            <a:xfrm>
              <a:off x="1619807" y="334335"/>
              <a:ext cx="323294" cy="545609"/>
            </a:xfrm>
            <a:custGeom>
              <a:avLst/>
              <a:gdLst/>
              <a:ahLst/>
              <a:cxnLst/>
              <a:rect l="0" t="0" r="0" b="0"/>
              <a:pathLst>
                <a:path w="323294" h="545609">
                  <a:moveTo>
                    <a:pt x="323293" y="18090"/>
                  </a:moveTo>
                  <a:lnTo>
                    <a:pt x="323293" y="18090"/>
                  </a:lnTo>
                  <a:lnTo>
                    <a:pt x="318237" y="13033"/>
                  </a:lnTo>
                  <a:lnTo>
                    <a:pt x="274388" y="3901"/>
                  </a:lnTo>
                  <a:lnTo>
                    <a:pt x="236257" y="0"/>
                  </a:lnTo>
                  <a:lnTo>
                    <a:pt x="191879" y="2052"/>
                  </a:lnTo>
                  <a:lnTo>
                    <a:pt x="161942" y="12280"/>
                  </a:lnTo>
                  <a:lnTo>
                    <a:pt x="116185" y="31774"/>
                  </a:lnTo>
                  <a:lnTo>
                    <a:pt x="106714" y="43222"/>
                  </a:lnTo>
                  <a:lnTo>
                    <a:pt x="85387" y="87285"/>
                  </a:lnTo>
                  <a:lnTo>
                    <a:pt x="77568" y="118306"/>
                  </a:lnTo>
                  <a:lnTo>
                    <a:pt x="74965" y="161084"/>
                  </a:lnTo>
                  <a:lnTo>
                    <a:pt x="69210" y="200982"/>
                  </a:lnTo>
                  <a:lnTo>
                    <a:pt x="63906" y="243502"/>
                  </a:lnTo>
                  <a:lnTo>
                    <a:pt x="58760" y="286668"/>
                  </a:lnTo>
                  <a:lnTo>
                    <a:pt x="54413" y="327327"/>
                  </a:lnTo>
                  <a:lnTo>
                    <a:pt x="46422" y="365127"/>
                  </a:lnTo>
                  <a:lnTo>
                    <a:pt x="34241" y="410138"/>
                  </a:lnTo>
                  <a:lnTo>
                    <a:pt x="21643" y="454620"/>
                  </a:lnTo>
                  <a:lnTo>
                    <a:pt x="8963" y="495705"/>
                  </a:lnTo>
                  <a:lnTo>
                    <a:pt x="3674" y="507647"/>
                  </a:lnTo>
                  <a:lnTo>
                    <a:pt x="0" y="533813"/>
                  </a:lnTo>
                  <a:lnTo>
                    <a:pt x="2989" y="537589"/>
                  </a:lnTo>
                  <a:lnTo>
                    <a:pt x="14778" y="544606"/>
                  </a:lnTo>
                  <a:lnTo>
                    <a:pt x="30600" y="545608"/>
                  </a:lnTo>
                  <a:lnTo>
                    <a:pt x="71685" y="537628"/>
                  </a:lnTo>
                  <a:lnTo>
                    <a:pt x="115078" y="531348"/>
                  </a:lnTo>
                  <a:lnTo>
                    <a:pt x="154120" y="518593"/>
                  </a:lnTo>
                  <a:lnTo>
                    <a:pt x="218518" y="49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78"/>
            <p:cNvSpPr/>
            <p:nvPr>
              <p:custDataLst>
                <p:tags r:id="rId114"/>
              </p:custDataLst>
            </p:nvPr>
          </p:nvSpPr>
          <p:spPr>
            <a:xfrm>
              <a:off x="1257300" y="6477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5169" y="13993"/>
                  </a:lnTo>
                  <a:lnTo>
                    <a:pt x="28261" y="14333"/>
                  </a:lnTo>
                  <a:lnTo>
                    <a:pt x="69083" y="18118"/>
                  </a:lnTo>
                  <a:lnTo>
                    <a:pt x="111836" y="1232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79"/>
            <p:cNvSpPr/>
            <p:nvPr>
              <p:custDataLst>
                <p:tags r:id="rId115"/>
              </p:custDataLst>
            </p:nvPr>
          </p:nvSpPr>
          <p:spPr>
            <a:xfrm>
              <a:off x="1295520" y="390559"/>
              <a:ext cx="236682" cy="503362"/>
            </a:xfrm>
            <a:custGeom>
              <a:avLst/>
              <a:gdLst/>
              <a:ahLst/>
              <a:cxnLst/>
              <a:rect l="0" t="0" r="0" b="0"/>
              <a:pathLst>
                <a:path w="236682" h="503362">
                  <a:moveTo>
                    <a:pt x="228480" y="9491"/>
                  </a:moveTo>
                  <a:lnTo>
                    <a:pt x="228480" y="9491"/>
                  </a:lnTo>
                  <a:lnTo>
                    <a:pt x="236681" y="1290"/>
                  </a:lnTo>
                  <a:lnTo>
                    <a:pt x="236064" y="849"/>
                  </a:lnTo>
                  <a:lnTo>
                    <a:pt x="210524" y="0"/>
                  </a:lnTo>
                  <a:lnTo>
                    <a:pt x="172644" y="7577"/>
                  </a:lnTo>
                  <a:lnTo>
                    <a:pt x="133490" y="19265"/>
                  </a:lnTo>
                  <a:lnTo>
                    <a:pt x="87756" y="35982"/>
                  </a:lnTo>
                  <a:lnTo>
                    <a:pt x="59443" y="58971"/>
                  </a:lnTo>
                  <a:lnTo>
                    <a:pt x="49989" y="74521"/>
                  </a:lnTo>
                  <a:lnTo>
                    <a:pt x="41538" y="104254"/>
                  </a:lnTo>
                  <a:lnTo>
                    <a:pt x="38683" y="147801"/>
                  </a:lnTo>
                  <a:lnTo>
                    <a:pt x="30514" y="185135"/>
                  </a:lnTo>
                  <a:lnTo>
                    <a:pt x="22833" y="223223"/>
                  </a:lnTo>
                  <a:lnTo>
                    <a:pt x="19028" y="257675"/>
                  </a:lnTo>
                  <a:lnTo>
                    <a:pt x="12727" y="299397"/>
                  </a:lnTo>
                  <a:lnTo>
                    <a:pt x="10061" y="346313"/>
                  </a:lnTo>
                  <a:lnTo>
                    <a:pt x="4478" y="386703"/>
                  </a:lnTo>
                  <a:lnTo>
                    <a:pt x="788" y="432272"/>
                  </a:lnTo>
                  <a:lnTo>
                    <a:pt x="0" y="473905"/>
                  </a:lnTo>
                  <a:lnTo>
                    <a:pt x="2755" y="485772"/>
                  </a:lnTo>
                  <a:lnTo>
                    <a:pt x="13148" y="498447"/>
                  </a:lnTo>
                  <a:lnTo>
                    <a:pt x="24827" y="501972"/>
                  </a:lnTo>
                  <a:lnTo>
                    <a:pt x="67332" y="503361"/>
                  </a:lnTo>
                  <a:lnTo>
                    <a:pt x="109226" y="491485"/>
                  </a:lnTo>
                  <a:lnTo>
                    <a:pt x="154005" y="467931"/>
                  </a:lnTo>
                  <a:lnTo>
                    <a:pt x="171330" y="45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02"/>
          <p:cNvGrpSpPr/>
          <p:nvPr/>
        </p:nvGrpSpPr>
        <p:grpSpPr>
          <a:xfrm>
            <a:off x="544559" y="383042"/>
            <a:ext cx="387594" cy="462198"/>
            <a:chOff x="544559" y="383042"/>
            <a:chExt cx="387594" cy="462198"/>
          </a:xfrm>
        </p:grpSpPr>
        <p:sp>
          <p:nvSpPr>
            <p:cNvPr id="237" name="SMARTInkShape-1780"/>
            <p:cNvSpPr/>
            <p:nvPr>
              <p:custDataLst>
                <p:tags r:id="rId103"/>
              </p:custDataLst>
            </p:nvPr>
          </p:nvSpPr>
          <p:spPr>
            <a:xfrm>
              <a:off x="544559" y="383042"/>
              <a:ext cx="387594" cy="462198"/>
            </a:xfrm>
            <a:custGeom>
              <a:avLst/>
              <a:gdLst/>
              <a:ahLst/>
              <a:cxnLst/>
              <a:rect l="0" t="0" r="0" b="0"/>
              <a:pathLst>
                <a:path w="387594" h="462198">
                  <a:moveTo>
                    <a:pt x="226966" y="93208"/>
                  </a:moveTo>
                  <a:lnTo>
                    <a:pt x="226966" y="93208"/>
                  </a:lnTo>
                  <a:lnTo>
                    <a:pt x="220420" y="77999"/>
                  </a:lnTo>
                  <a:lnTo>
                    <a:pt x="217557" y="37811"/>
                  </a:lnTo>
                  <a:lnTo>
                    <a:pt x="215402" y="34052"/>
                  </a:lnTo>
                  <a:lnTo>
                    <a:pt x="211848" y="31546"/>
                  </a:lnTo>
                  <a:lnTo>
                    <a:pt x="196734" y="28018"/>
                  </a:lnTo>
                  <a:lnTo>
                    <a:pt x="182838" y="28251"/>
                  </a:lnTo>
                  <a:lnTo>
                    <a:pt x="137442" y="39877"/>
                  </a:lnTo>
                  <a:lnTo>
                    <a:pt x="91221" y="62732"/>
                  </a:lnTo>
                  <a:lnTo>
                    <a:pt x="62686" y="87070"/>
                  </a:lnTo>
                  <a:lnTo>
                    <a:pt x="40626" y="116964"/>
                  </a:lnTo>
                  <a:lnTo>
                    <a:pt x="16983" y="161440"/>
                  </a:lnTo>
                  <a:lnTo>
                    <a:pt x="3882" y="192800"/>
                  </a:lnTo>
                  <a:lnTo>
                    <a:pt x="0" y="226786"/>
                  </a:lnTo>
                  <a:lnTo>
                    <a:pt x="1673" y="274251"/>
                  </a:lnTo>
                  <a:lnTo>
                    <a:pt x="11693" y="321828"/>
                  </a:lnTo>
                  <a:lnTo>
                    <a:pt x="25245" y="360972"/>
                  </a:lnTo>
                  <a:lnTo>
                    <a:pt x="34654" y="379431"/>
                  </a:lnTo>
                  <a:lnTo>
                    <a:pt x="70525" y="421589"/>
                  </a:lnTo>
                  <a:lnTo>
                    <a:pt x="100298" y="441919"/>
                  </a:lnTo>
                  <a:lnTo>
                    <a:pt x="140986" y="456292"/>
                  </a:lnTo>
                  <a:lnTo>
                    <a:pt x="171387" y="462197"/>
                  </a:lnTo>
                  <a:lnTo>
                    <a:pt x="208969" y="458890"/>
                  </a:lnTo>
                  <a:lnTo>
                    <a:pt x="253619" y="446151"/>
                  </a:lnTo>
                  <a:lnTo>
                    <a:pt x="300905" y="428371"/>
                  </a:lnTo>
                  <a:lnTo>
                    <a:pt x="321211" y="413619"/>
                  </a:lnTo>
                  <a:lnTo>
                    <a:pt x="351455" y="372791"/>
                  </a:lnTo>
                  <a:lnTo>
                    <a:pt x="372267" y="330312"/>
                  </a:lnTo>
                  <a:lnTo>
                    <a:pt x="384510" y="296402"/>
                  </a:lnTo>
                  <a:lnTo>
                    <a:pt x="387593" y="252544"/>
                  </a:lnTo>
                  <a:lnTo>
                    <a:pt x="387448" y="212856"/>
                  </a:lnTo>
                  <a:lnTo>
                    <a:pt x="378454" y="170464"/>
                  </a:lnTo>
                  <a:lnTo>
                    <a:pt x="366486" y="126460"/>
                  </a:lnTo>
                  <a:lnTo>
                    <a:pt x="346975" y="84481"/>
                  </a:lnTo>
                  <a:lnTo>
                    <a:pt x="321085" y="43585"/>
                  </a:lnTo>
                  <a:lnTo>
                    <a:pt x="293306" y="14770"/>
                  </a:lnTo>
                  <a:lnTo>
                    <a:pt x="277264" y="5430"/>
                  </a:lnTo>
                  <a:lnTo>
                    <a:pt x="259904" y="1279"/>
                  </a:lnTo>
                  <a:lnTo>
                    <a:pt x="221438" y="0"/>
                  </a:lnTo>
                  <a:lnTo>
                    <a:pt x="175623" y="8514"/>
                  </a:lnTo>
                  <a:lnTo>
                    <a:pt x="122191" y="3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781"/>
            <p:cNvSpPr/>
            <p:nvPr>
              <p:custDataLst>
                <p:tags r:id="rId104"/>
              </p:custDataLst>
            </p:nvPr>
          </p:nvSpPr>
          <p:spPr>
            <a:xfrm>
              <a:off x="752475" y="562367"/>
              <a:ext cx="28576" cy="209159"/>
            </a:xfrm>
            <a:custGeom>
              <a:avLst/>
              <a:gdLst/>
              <a:ahLst/>
              <a:cxnLst/>
              <a:rect l="0" t="0" r="0" b="0"/>
              <a:pathLst>
                <a:path w="28576" h="209159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12332" y="39644"/>
                  </a:lnTo>
                  <a:lnTo>
                    <a:pt x="17723" y="86303"/>
                  </a:lnTo>
                  <a:lnTo>
                    <a:pt x="18657" y="125955"/>
                  </a:lnTo>
                  <a:lnTo>
                    <a:pt x="20031" y="169675"/>
                  </a:lnTo>
                  <a:lnTo>
                    <a:pt x="28575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403"/>
          <p:cNvGrpSpPr/>
          <p:nvPr/>
        </p:nvGrpSpPr>
        <p:grpSpPr>
          <a:xfrm>
            <a:off x="438527" y="4031021"/>
            <a:ext cx="283694" cy="360064"/>
            <a:chOff x="438527" y="4031021"/>
            <a:chExt cx="283694" cy="360064"/>
          </a:xfrm>
        </p:grpSpPr>
        <p:sp>
          <p:nvSpPr>
            <p:cNvPr id="240" name="SMARTInkShape-1782"/>
            <p:cNvSpPr/>
            <p:nvPr>
              <p:custDataLst>
                <p:tags r:id="rId101"/>
              </p:custDataLst>
            </p:nvPr>
          </p:nvSpPr>
          <p:spPr>
            <a:xfrm>
              <a:off x="543317" y="4143492"/>
              <a:ext cx="127131" cy="170722"/>
            </a:xfrm>
            <a:custGeom>
              <a:avLst/>
              <a:gdLst/>
              <a:ahLst/>
              <a:cxnLst/>
              <a:rect l="0" t="0" r="0" b="0"/>
              <a:pathLst>
                <a:path w="127131" h="170722">
                  <a:moveTo>
                    <a:pt x="9133" y="18933"/>
                  </a:moveTo>
                  <a:lnTo>
                    <a:pt x="9133" y="18933"/>
                  </a:lnTo>
                  <a:lnTo>
                    <a:pt x="0" y="9801"/>
                  </a:lnTo>
                  <a:lnTo>
                    <a:pt x="8348" y="8427"/>
                  </a:lnTo>
                  <a:lnTo>
                    <a:pt x="29282" y="1884"/>
                  </a:lnTo>
                  <a:lnTo>
                    <a:pt x="75842" y="0"/>
                  </a:lnTo>
                  <a:lnTo>
                    <a:pt x="80064" y="2078"/>
                  </a:lnTo>
                  <a:lnTo>
                    <a:pt x="87577" y="10031"/>
                  </a:lnTo>
                  <a:lnTo>
                    <a:pt x="91622" y="17799"/>
                  </a:lnTo>
                  <a:lnTo>
                    <a:pt x="92701" y="21352"/>
                  </a:lnTo>
                  <a:lnTo>
                    <a:pt x="92361" y="24779"/>
                  </a:lnTo>
                  <a:lnTo>
                    <a:pt x="89162" y="31409"/>
                  </a:lnTo>
                  <a:lnTo>
                    <a:pt x="56952" y="56868"/>
                  </a:lnTo>
                  <a:lnTo>
                    <a:pt x="70947" y="63547"/>
                  </a:lnTo>
                  <a:lnTo>
                    <a:pt x="83775" y="67783"/>
                  </a:lnTo>
                  <a:lnTo>
                    <a:pt x="122227" y="94740"/>
                  </a:lnTo>
                  <a:lnTo>
                    <a:pt x="125804" y="98046"/>
                  </a:lnTo>
                  <a:lnTo>
                    <a:pt x="127130" y="103425"/>
                  </a:lnTo>
                  <a:lnTo>
                    <a:pt x="125782" y="117868"/>
                  </a:lnTo>
                  <a:lnTo>
                    <a:pt x="118833" y="132049"/>
                  </a:lnTo>
                  <a:lnTo>
                    <a:pt x="108688" y="144348"/>
                  </a:lnTo>
                  <a:lnTo>
                    <a:pt x="90019" y="157223"/>
                  </a:lnTo>
                  <a:lnTo>
                    <a:pt x="56709" y="169266"/>
                  </a:lnTo>
                  <a:lnTo>
                    <a:pt x="39928" y="170721"/>
                  </a:lnTo>
                  <a:lnTo>
                    <a:pt x="30581" y="168239"/>
                  </a:lnTo>
                  <a:lnTo>
                    <a:pt x="15957" y="158022"/>
                  </a:lnTo>
                  <a:lnTo>
                    <a:pt x="15799" y="153992"/>
                  </a:lnTo>
                  <a:lnTo>
                    <a:pt x="28183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783"/>
            <p:cNvSpPr/>
            <p:nvPr>
              <p:custDataLst>
                <p:tags r:id="rId102"/>
              </p:custDataLst>
            </p:nvPr>
          </p:nvSpPr>
          <p:spPr>
            <a:xfrm>
              <a:off x="438527" y="4031021"/>
              <a:ext cx="283694" cy="360064"/>
            </a:xfrm>
            <a:custGeom>
              <a:avLst/>
              <a:gdLst/>
              <a:ahLst/>
              <a:cxnLst/>
              <a:rect l="0" t="0" r="0" b="0"/>
              <a:pathLst>
                <a:path w="283694" h="360064">
                  <a:moveTo>
                    <a:pt x="171073" y="64729"/>
                  </a:moveTo>
                  <a:lnTo>
                    <a:pt x="171073" y="64729"/>
                  </a:lnTo>
                  <a:lnTo>
                    <a:pt x="171073" y="25937"/>
                  </a:lnTo>
                  <a:lnTo>
                    <a:pt x="168956" y="21934"/>
                  </a:lnTo>
                  <a:lnTo>
                    <a:pt x="149615" y="4622"/>
                  </a:lnTo>
                  <a:lnTo>
                    <a:pt x="140016" y="973"/>
                  </a:lnTo>
                  <a:lnTo>
                    <a:pt x="134494" y="0"/>
                  </a:lnTo>
                  <a:lnTo>
                    <a:pt x="119891" y="4563"/>
                  </a:lnTo>
                  <a:lnTo>
                    <a:pt x="84645" y="24740"/>
                  </a:lnTo>
                  <a:lnTo>
                    <a:pt x="49226" y="62200"/>
                  </a:lnTo>
                  <a:lnTo>
                    <a:pt x="33840" y="87380"/>
                  </a:lnTo>
                  <a:lnTo>
                    <a:pt x="19160" y="129920"/>
                  </a:lnTo>
                  <a:lnTo>
                    <a:pt x="6069" y="169211"/>
                  </a:lnTo>
                  <a:lnTo>
                    <a:pt x="896" y="204175"/>
                  </a:lnTo>
                  <a:lnTo>
                    <a:pt x="0" y="246099"/>
                  </a:lnTo>
                  <a:lnTo>
                    <a:pt x="2520" y="287018"/>
                  </a:lnTo>
                  <a:lnTo>
                    <a:pt x="9377" y="309574"/>
                  </a:lnTo>
                  <a:lnTo>
                    <a:pt x="23008" y="330183"/>
                  </a:lnTo>
                  <a:lnTo>
                    <a:pt x="53589" y="354578"/>
                  </a:lnTo>
                  <a:lnTo>
                    <a:pt x="77230" y="360063"/>
                  </a:lnTo>
                  <a:lnTo>
                    <a:pt x="121844" y="354959"/>
                  </a:lnTo>
                  <a:lnTo>
                    <a:pt x="167777" y="336155"/>
                  </a:lnTo>
                  <a:lnTo>
                    <a:pt x="213207" y="310872"/>
                  </a:lnTo>
                  <a:lnTo>
                    <a:pt x="233887" y="290060"/>
                  </a:lnTo>
                  <a:lnTo>
                    <a:pt x="259837" y="245921"/>
                  </a:lnTo>
                  <a:lnTo>
                    <a:pt x="276866" y="205787"/>
                  </a:lnTo>
                  <a:lnTo>
                    <a:pt x="283693" y="163187"/>
                  </a:lnTo>
                  <a:lnTo>
                    <a:pt x="282053" y="120007"/>
                  </a:lnTo>
                  <a:lnTo>
                    <a:pt x="277074" y="73179"/>
                  </a:lnTo>
                  <a:lnTo>
                    <a:pt x="266098" y="45361"/>
                  </a:lnTo>
                  <a:lnTo>
                    <a:pt x="252465" y="32132"/>
                  </a:lnTo>
                  <a:lnTo>
                    <a:pt x="233705" y="22725"/>
                  </a:lnTo>
                  <a:lnTo>
                    <a:pt x="197627" y="13595"/>
                  </a:lnTo>
                  <a:lnTo>
                    <a:pt x="154553" y="21489"/>
                  </a:lnTo>
                  <a:lnTo>
                    <a:pt x="113923" y="3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404"/>
          <p:cNvGrpSpPr/>
          <p:nvPr/>
        </p:nvGrpSpPr>
        <p:grpSpPr>
          <a:xfrm>
            <a:off x="971550" y="3940510"/>
            <a:ext cx="4154006" cy="604791"/>
            <a:chOff x="971550" y="3940510"/>
            <a:chExt cx="4154006" cy="604791"/>
          </a:xfrm>
        </p:grpSpPr>
        <p:sp>
          <p:nvSpPr>
            <p:cNvPr id="243" name="SMARTInkShape-1784"/>
            <p:cNvSpPr/>
            <p:nvPr>
              <p:custDataLst>
                <p:tags r:id="rId68"/>
              </p:custDataLst>
            </p:nvPr>
          </p:nvSpPr>
          <p:spPr>
            <a:xfrm>
              <a:off x="1667267" y="4133850"/>
              <a:ext cx="161534" cy="57151"/>
            </a:xfrm>
            <a:custGeom>
              <a:avLst/>
              <a:gdLst/>
              <a:ahLst/>
              <a:cxnLst/>
              <a:rect l="0" t="0" r="0" b="0"/>
              <a:pathLst>
                <a:path w="161534" h="57151">
                  <a:moveTo>
                    <a:pt x="9133" y="57150"/>
                  </a:moveTo>
                  <a:lnTo>
                    <a:pt x="9133" y="57150"/>
                  </a:lnTo>
                  <a:lnTo>
                    <a:pt x="4077" y="52094"/>
                  </a:lnTo>
                  <a:lnTo>
                    <a:pt x="2587" y="51662"/>
                  </a:lnTo>
                  <a:lnTo>
                    <a:pt x="1594" y="52434"/>
                  </a:lnTo>
                  <a:lnTo>
                    <a:pt x="0" y="56218"/>
                  </a:lnTo>
                  <a:lnTo>
                    <a:pt x="42936" y="37816"/>
                  </a:lnTo>
                  <a:lnTo>
                    <a:pt x="47543" y="34735"/>
                  </a:lnTo>
                  <a:lnTo>
                    <a:pt x="91901" y="22187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785"/>
            <p:cNvSpPr/>
            <p:nvPr>
              <p:custDataLst>
                <p:tags r:id="rId69"/>
              </p:custDataLst>
            </p:nvPr>
          </p:nvSpPr>
          <p:spPr>
            <a:xfrm>
              <a:off x="971550" y="3994705"/>
              <a:ext cx="127955" cy="317880"/>
            </a:xfrm>
            <a:custGeom>
              <a:avLst/>
              <a:gdLst/>
              <a:ahLst/>
              <a:cxnLst/>
              <a:rect l="0" t="0" r="0" b="0"/>
              <a:pathLst>
                <a:path w="127955" h="317880">
                  <a:moveTo>
                    <a:pt x="28575" y="81995"/>
                  </a:moveTo>
                  <a:lnTo>
                    <a:pt x="28575" y="81995"/>
                  </a:lnTo>
                  <a:lnTo>
                    <a:pt x="28575" y="76939"/>
                  </a:lnTo>
                  <a:lnTo>
                    <a:pt x="27517" y="75449"/>
                  </a:lnTo>
                  <a:lnTo>
                    <a:pt x="25753" y="74456"/>
                  </a:lnTo>
                  <a:lnTo>
                    <a:pt x="20374" y="72863"/>
                  </a:lnTo>
                  <a:lnTo>
                    <a:pt x="14386" y="82699"/>
                  </a:lnTo>
                  <a:lnTo>
                    <a:pt x="10965" y="99019"/>
                  </a:lnTo>
                  <a:lnTo>
                    <a:pt x="17852" y="144272"/>
                  </a:lnTo>
                  <a:lnTo>
                    <a:pt x="18813" y="185862"/>
                  </a:lnTo>
                  <a:lnTo>
                    <a:pt x="19003" y="229198"/>
                  </a:lnTo>
                  <a:lnTo>
                    <a:pt x="19041" y="268882"/>
                  </a:lnTo>
                  <a:lnTo>
                    <a:pt x="19049" y="311933"/>
                  </a:lnTo>
                  <a:lnTo>
                    <a:pt x="13993" y="264990"/>
                  </a:lnTo>
                  <a:lnTo>
                    <a:pt x="7291" y="217506"/>
                  </a:lnTo>
                  <a:lnTo>
                    <a:pt x="2160" y="175063"/>
                  </a:lnTo>
                  <a:lnTo>
                    <a:pt x="427" y="128483"/>
                  </a:lnTo>
                  <a:lnTo>
                    <a:pt x="84" y="90237"/>
                  </a:lnTo>
                  <a:lnTo>
                    <a:pt x="1083" y="58449"/>
                  </a:lnTo>
                  <a:lnTo>
                    <a:pt x="10761" y="21415"/>
                  </a:lnTo>
                  <a:lnTo>
                    <a:pt x="25811" y="0"/>
                  </a:lnTo>
                  <a:lnTo>
                    <a:pt x="35813" y="749"/>
                  </a:lnTo>
                  <a:lnTo>
                    <a:pt x="57992" y="4798"/>
                  </a:lnTo>
                  <a:lnTo>
                    <a:pt x="68460" y="13819"/>
                  </a:lnTo>
                  <a:lnTo>
                    <a:pt x="102109" y="60827"/>
                  </a:lnTo>
                  <a:lnTo>
                    <a:pt x="109940" y="77879"/>
                  </a:lnTo>
                  <a:lnTo>
                    <a:pt x="120299" y="117229"/>
                  </a:lnTo>
                  <a:lnTo>
                    <a:pt x="127954" y="161344"/>
                  </a:lnTo>
                  <a:lnTo>
                    <a:pt x="125519" y="199580"/>
                  </a:lnTo>
                  <a:lnTo>
                    <a:pt x="122210" y="227372"/>
                  </a:lnTo>
                  <a:lnTo>
                    <a:pt x="103202" y="270794"/>
                  </a:lnTo>
                  <a:lnTo>
                    <a:pt x="84121" y="300146"/>
                  </a:lnTo>
                  <a:lnTo>
                    <a:pt x="63377" y="312556"/>
                  </a:lnTo>
                  <a:lnTo>
                    <a:pt x="42179" y="317879"/>
                  </a:lnTo>
                  <a:lnTo>
                    <a:pt x="17437" y="314400"/>
                  </a:lnTo>
                  <a:lnTo>
                    <a:pt x="7750" y="309464"/>
                  </a:lnTo>
                  <a:lnTo>
                    <a:pt x="5166" y="306666"/>
                  </a:lnTo>
                  <a:lnTo>
                    <a:pt x="0" y="282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786"/>
            <p:cNvSpPr/>
            <p:nvPr>
              <p:custDataLst>
                <p:tags r:id="rId70"/>
              </p:custDataLst>
            </p:nvPr>
          </p:nvSpPr>
          <p:spPr>
            <a:xfrm>
              <a:off x="1438275" y="4191000"/>
              <a:ext cx="85726" cy="164469"/>
            </a:xfrm>
            <a:custGeom>
              <a:avLst/>
              <a:gdLst/>
              <a:ahLst/>
              <a:cxnLst/>
              <a:rect l="0" t="0" r="0" b="0"/>
              <a:pathLst>
                <a:path w="85726" h="164469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7" y="14974"/>
                  </a:lnTo>
                  <a:lnTo>
                    <a:pt x="32056" y="54479"/>
                  </a:lnTo>
                  <a:lnTo>
                    <a:pt x="40000" y="78894"/>
                  </a:lnTo>
                  <a:lnTo>
                    <a:pt x="40309" y="117332"/>
                  </a:lnTo>
                  <a:lnTo>
                    <a:pt x="37478" y="151980"/>
                  </a:lnTo>
                  <a:lnTo>
                    <a:pt x="33238" y="162091"/>
                  </a:lnTo>
                  <a:lnTo>
                    <a:pt x="30625" y="164152"/>
                  </a:lnTo>
                  <a:lnTo>
                    <a:pt x="27825" y="164468"/>
                  </a:lnTo>
                  <a:lnTo>
                    <a:pt x="24900" y="163620"/>
                  </a:lnTo>
                  <a:lnTo>
                    <a:pt x="21650" y="151389"/>
                  </a:lnTo>
                  <a:lnTo>
                    <a:pt x="22643" y="120703"/>
                  </a:lnTo>
                  <a:lnTo>
                    <a:pt x="29640" y="84800"/>
                  </a:lnTo>
                  <a:lnTo>
                    <a:pt x="37515" y="60972"/>
                  </a:lnTo>
                  <a:lnTo>
                    <a:pt x="71301" y="1554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787"/>
            <p:cNvSpPr/>
            <p:nvPr>
              <p:custDataLst>
                <p:tags r:id="rId71"/>
              </p:custDataLst>
            </p:nvPr>
          </p:nvSpPr>
          <p:spPr>
            <a:xfrm>
              <a:off x="1152559" y="4143883"/>
              <a:ext cx="133317" cy="198298"/>
            </a:xfrm>
            <a:custGeom>
              <a:avLst/>
              <a:gdLst/>
              <a:ahLst/>
              <a:cxnLst/>
              <a:rect l="0" t="0" r="0" b="0"/>
              <a:pathLst>
                <a:path w="133317" h="198298">
                  <a:moveTo>
                    <a:pt x="9491" y="18542"/>
                  </a:moveTo>
                  <a:lnTo>
                    <a:pt x="9491" y="18542"/>
                  </a:lnTo>
                  <a:lnTo>
                    <a:pt x="9491" y="13486"/>
                  </a:lnTo>
                  <a:lnTo>
                    <a:pt x="6669" y="8181"/>
                  </a:lnTo>
                  <a:lnTo>
                    <a:pt x="358" y="0"/>
                  </a:lnTo>
                  <a:lnTo>
                    <a:pt x="0" y="12794"/>
                  </a:lnTo>
                  <a:lnTo>
                    <a:pt x="16215" y="56186"/>
                  </a:lnTo>
                  <a:lnTo>
                    <a:pt x="34924" y="97711"/>
                  </a:lnTo>
                  <a:lnTo>
                    <a:pt x="47597" y="135114"/>
                  </a:lnTo>
                  <a:lnTo>
                    <a:pt x="60292" y="163747"/>
                  </a:lnTo>
                  <a:lnTo>
                    <a:pt x="66445" y="190257"/>
                  </a:lnTo>
                  <a:lnTo>
                    <a:pt x="68627" y="193343"/>
                  </a:lnTo>
                  <a:lnTo>
                    <a:pt x="74677" y="198297"/>
                  </a:lnTo>
                  <a:lnTo>
                    <a:pt x="80781" y="189043"/>
                  </a:lnTo>
                  <a:lnTo>
                    <a:pt x="90316" y="141448"/>
                  </a:lnTo>
                  <a:lnTo>
                    <a:pt x="102987" y="95249"/>
                  </a:lnTo>
                  <a:lnTo>
                    <a:pt x="105453" y="67560"/>
                  </a:lnTo>
                  <a:lnTo>
                    <a:pt x="107332" y="63921"/>
                  </a:lnTo>
                  <a:lnTo>
                    <a:pt x="109643" y="61495"/>
                  </a:lnTo>
                  <a:lnTo>
                    <a:pt x="112211" y="55977"/>
                  </a:lnTo>
                  <a:lnTo>
                    <a:pt x="112896" y="53023"/>
                  </a:lnTo>
                  <a:lnTo>
                    <a:pt x="114411" y="52113"/>
                  </a:lnTo>
                  <a:lnTo>
                    <a:pt x="116479" y="52564"/>
                  </a:lnTo>
                  <a:lnTo>
                    <a:pt x="121600" y="54829"/>
                  </a:lnTo>
                  <a:lnTo>
                    <a:pt x="133316" y="56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788"/>
            <p:cNvSpPr/>
            <p:nvPr>
              <p:custDataLst>
                <p:tags r:id="rId72"/>
              </p:custDataLst>
            </p:nvPr>
          </p:nvSpPr>
          <p:spPr>
            <a:xfrm>
              <a:off x="1728408" y="3944674"/>
              <a:ext cx="52768" cy="422633"/>
            </a:xfrm>
            <a:custGeom>
              <a:avLst/>
              <a:gdLst/>
              <a:ahLst/>
              <a:cxnLst/>
              <a:rect l="0" t="0" r="0" b="0"/>
              <a:pathLst>
                <a:path w="52768" h="422633">
                  <a:moveTo>
                    <a:pt x="52767" y="8201"/>
                  </a:moveTo>
                  <a:lnTo>
                    <a:pt x="52767" y="8201"/>
                  </a:lnTo>
                  <a:lnTo>
                    <a:pt x="52767" y="3144"/>
                  </a:lnTo>
                  <a:lnTo>
                    <a:pt x="51709" y="1655"/>
                  </a:lnTo>
                  <a:lnTo>
                    <a:pt x="49945" y="662"/>
                  </a:lnTo>
                  <a:lnTo>
                    <a:pt x="47711" y="0"/>
                  </a:lnTo>
                  <a:lnTo>
                    <a:pt x="46221" y="1675"/>
                  </a:lnTo>
                  <a:lnTo>
                    <a:pt x="35877" y="42968"/>
                  </a:lnTo>
                  <a:lnTo>
                    <a:pt x="32943" y="90116"/>
                  </a:lnTo>
                  <a:lnTo>
                    <a:pt x="27255" y="133366"/>
                  </a:lnTo>
                  <a:lnTo>
                    <a:pt x="24041" y="171934"/>
                  </a:lnTo>
                  <a:lnTo>
                    <a:pt x="19539" y="208324"/>
                  </a:lnTo>
                  <a:lnTo>
                    <a:pt x="11054" y="250235"/>
                  </a:lnTo>
                  <a:lnTo>
                    <a:pt x="7770" y="280872"/>
                  </a:lnTo>
                  <a:lnTo>
                    <a:pt x="5251" y="314596"/>
                  </a:lnTo>
                  <a:lnTo>
                    <a:pt x="0" y="361216"/>
                  </a:lnTo>
                  <a:lnTo>
                    <a:pt x="6635" y="403664"/>
                  </a:lnTo>
                  <a:lnTo>
                    <a:pt x="12156" y="416796"/>
                  </a:lnTo>
                  <a:lnTo>
                    <a:pt x="18137" y="422632"/>
                  </a:lnTo>
                  <a:lnTo>
                    <a:pt x="21213" y="421013"/>
                  </a:lnTo>
                  <a:lnTo>
                    <a:pt x="52767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789"/>
            <p:cNvSpPr/>
            <p:nvPr>
              <p:custDataLst>
                <p:tags r:id="rId73"/>
              </p:custDataLst>
            </p:nvPr>
          </p:nvSpPr>
          <p:spPr>
            <a:xfrm>
              <a:off x="1315122" y="4185774"/>
              <a:ext cx="82826" cy="162438"/>
            </a:xfrm>
            <a:custGeom>
              <a:avLst/>
              <a:gdLst/>
              <a:ahLst/>
              <a:cxnLst/>
              <a:rect l="0" t="0" r="0" b="0"/>
              <a:pathLst>
                <a:path w="82826" h="162438">
                  <a:moveTo>
                    <a:pt x="56478" y="14751"/>
                  </a:moveTo>
                  <a:lnTo>
                    <a:pt x="56478" y="14751"/>
                  </a:lnTo>
                  <a:lnTo>
                    <a:pt x="56478" y="6550"/>
                  </a:lnTo>
                  <a:lnTo>
                    <a:pt x="51421" y="562"/>
                  </a:lnTo>
                  <a:lnTo>
                    <a:pt x="48874" y="0"/>
                  </a:lnTo>
                  <a:lnTo>
                    <a:pt x="46117" y="684"/>
                  </a:lnTo>
                  <a:lnTo>
                    <a:pt x="37180" y="6702"/>
                  </a:lnTo>
                  <a:lnTo>
                    <a:pt x="34088" y="9385"/>
                  </a:lnTo>
                  <a:lnTo>
                    <a:pt x="10817" y="52667"/>
                  </a:lnTo>
                  <a:lnTo>
                    <a:pt x="2732" y="81372"/>
                  </a:lnTo>
                  <a:lnTo>
                    <a:pt x="0" y="124572"/>
                  </a:lnTo>
                  <a:lnTo>
                    <a:pt x="5271" y="143289"/>
                  </a:lnTo>
                  <a:lnTo>
                    <a:pt x="13611" y="156545"/>
                  </a:lnTo>
                  <a:lnTo>
                    <a:pt x="20845" y="162437"/>
                  </a:lnTo>
                  <a:lnTo>
                    <a:pt x="33233" y="162234"/>
                  </a:lnTo>
                  <a:lnTo>
                    <a:pt x="51886" y="158536"/>
                  </a:lnTo>
                  <a:lnTo>
                    <a:pt x="65231" y="142727"/>
                  </a:lnTo>
                  <a:lnTo>
                    <a:pt x="80040" y="103452"/>
                  </a:lnTo>
                  <a:lnTo>
                    <a:pt x="82825" y="87335"/>
                  </a:lnTo>
                  <a:lnTo>
                    <a:pt x="76656" y="43596"/>
                  </a:lnTo>
                  <a:lnTo>
                    <a:pt x="73207" y="35332"/>
                  </a:lnTo>
                  <a:lnTo>
                    <a:pt x="67426" y="26460"/>
                  </a:lnTo>
                  <a:lnTo>
                    <a:pt x="56478" y="2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790"/>
            <p:cNvSpPr/>
            <p:nvPr>
              <p:custDataLst>
                <p:tags r:id="rId74"/>
              </p:custDataLst>
            </p:nvPr>
          </p:nvSpPr>
          <p:spPr>
            <a:xfrm>
              <a:off x="1540055" y="4175373"/>
              <a:ext cx="136346" cy="143019"/>
            </a:xfrm>
            <a:custGeom>
              <a:avLst/>
              <a:gdLst/>
              <a:ahLst/>
              <a:cxnLst/>
              <a:rect l="0" t="0" r="0" b="0"/>
              <a:pathLst>
                <a:path w="136346" h="143019">
                  <a:moveTo>
                    <a:pt x="22045" y="63252"/>
                  </a:moveTo>
                  <a:lnTo>
                    <a:pt x="22045" y="63252"/>
                  </a:lnTo>
                  <a:lnTo>
                    <a:pt x="40359" y="63252"/>
                  </a:lnTo>
                  <a:lnTo>
                    <a:pt x="48882" y="60430"/>
                  </a:lnTo>
                  <a:lnTo>
                    <a:pt x="52636" y="58196"/>
                  </a:lnTo>
                  <a:lnTo>
                    <a:pt x="71754" y="33914"/>
                  </a:lnTo>
                  <a:lnTo>
                    <a:pt x="75888" y="24460"/>
                  </a:lnTo>
                  <a:lnTo>
                    <a:pt x="78215" y="8131"/>
                  </a:lnTo>
                  <a:lnTo>
                    <a:pt x="77483" y="4280"/>
                  </a:lnTo>
                  <a:lnTo>
                    <a:pt x="75937" y="1712"/>
                  </a:lnTo>
                  <a:lnTo>
                    <a:pt x="73848" y="0"/>
                  </a:lnTo>
                  <a:lnTo>
                    <a:pt x="63060" y="3743"/>
                  </a:lnTo>
                  <a:lnTo>
                    <a:pt x="35321" y="23392"/>
                  </a:lnTo>
                  <a:lnTo>
                    <a:pt x="20922" y="41446"/>
                  </a:lnTo>
                  <a:lnTo>
                    <a:pt x="3265" y="83193"/>
                  </a:lnTo>
                  <a:lnTo>
                    <a:pt x="0" y="92421"/>
                  </a:lnTo>
                  <a:lnTo>
                    <a:pt x="999" y="100690"/>
                  </a:lnTo>
                  <a:lnTo>
                    <a:pt x="10574" y="115521"/>
                  </a:lnTo>
                  <a:lnTo>
                    <a:pt x="28759" y="130715"/>
                  </a:lnTo>
                  <a:lnTo>
                    <a:pt x="57666" y="141920"/>
                  </a:lnTo>
                  <a:lnTo>
                    <a:pt x="75271" y="143018"/>
                  </a:lnTo>
                  <a:lnTo>
                    <a:pt x="121403" y="133376"/>
                  </a:lnTo>
                  <a:lnTo>
                    <a:pt x="136345" y="129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791"/>
            <p:cNvSpPr/>
            <p:nvPr>
              <p:custDataLst>
                <p:tags r:id="rId75"/>
              </p:custDataLst>
            </p:nvPr>
          </p:nvSpPr>
          <p:spPr>
            <a:xfrm>
              <a:off x="1828800" y="4143527"/>
              <a:ext cx="146466" cy="340645"/>
            </a:xfrm>
            <a:custGeom>
              <a:avLst/>
              <a:gdLst/>
              <a:ahLst/>
              <a:cxnLst/>
              <a:rect l="0" t="0" r="0" b="0"/>
              <a:pathLst>
                <a:path w="146466" h="340645">
                  <a:moveTo>
                    <a:pt x="0" y="28423"/>
                  </a:moveTo>
                  <a:lnTo>
                    <a:pt x="0" y="28423"/>
                  </a:lnTo>
                  <a:lnTo>
                    <a:pt x="0" y="19291"/>
                  </a:lnTo>
                  <a:lnTo>
                    <a:pt x="8662" y="11371"/>
                  </a:lnTo>
                  <a:lnTo>
                    <a:pt x="18314" y="5675"/>
                  </a:lnTo>
                  <a:lnTo>
                    <a:pt x="63024" y="615"/>
                  </a:lnTo>
                  <a:lnTo>
                    <a:pt x="101467" y="0"/>
                  </a:lnTo>
                  <a:lnTo>
                    <a:pt x="132370" y="4950"/>
                  </a:lnTo>
                  <a:lnTo>
                    <a:pt x="139047" y="8541"/>
                  </a:lnTo>
                  <a:lnTo>
                    <a:pt x="143498" y="13051"/>
                  </a:lnTo>
                  <a:lnTo>
                    <a:pt x="146465" y="18175"/>
                  </a:lnTo>
                  <a:lnTo>
                    <a:pt x="146327" y="23708"/>
                  </a:lnTo>
                  <a:lnTo>
                    <a:pt x="140528" y="35500"/>
                  </a:lnTo>
                  <a:lnTo>
                    <a:pt x="113013" y="59258"/>
                  </a:lnTo>
                  <a:lnTo>
                    <a:pt x="72133" y="89643"/>
                  </a:lnTo>
                  <a:lnTo>
                    <a:pt x="43209" y="110503"/>
                  </a:lnTo>
                  <a:lnTo>
                    <a:pt x="34557" y="123181"/>
                  </a:lnTo>
                  <a:lnTo>
                    <a:pt x="34680" y="129695"/>
                  </a:lnTo>
                  <a:lnTo>
                    <a:pt x="40461" y="145400"/>
                  </a:lnTo>
                  <a:lnTo>
                    <a:pt x="55615" y="167034"/>
                  </a:lnTo>
                  <a:lnTo>
                    <a:pt x="100617" y="207021"/>
                  </a:lnTo>
                  <a:lnTo>
                    <a:pt x="112099" y="222100"/>
                  </a:lnTo>
                  <a:lnTo>
                    <a:pt x="118613" y="242207"/>
                  </a:lnTo>
                  <a:lnTo>
                    <a:pt x="120450" y="264197"/>
                  </a:lnTo>
                  <a:lnTo>
                    <a:pt x="117739" y="284553"/>
                  </a:lnTo>
                  <a:lnTo>
                    <a:pt x="110184" y="301361"/>
                  </a:lnTo>
                  <a:lnTo>
                    <a:pt x="99771" y="314829"/>
                  </a:lnTo>
                  <a:lnTo>
                    <a:pt x="80950" y="328361"/>
                  </a:lnTo>
                  <a:lnTo>
                    <a:pt x="56793" y="338015"/>
                  </a:lnTo>
                  <a:lnTo>
                    <a:pt x="42528" y="340644"/>
                  </a:lnTo>
                  <a:lnTo>
                    <a:pt x="36818" y="339229"/>
                  </a:lnTo>
                  <a:lnTo>
                    <a:pt x="27653" y="332012"/>
                  </a:lnTo>
                  <a:lnTo>
                    <a:pt x="22873" y="313282"/>
                  </a:lnTo>
                  <a:lnTo>
                    <a:pt x="23005" y="275809"/>
                  </a:lnTo>
                  <a:lnTo>
                    <a:pt x="32569" y="237894"/>
                  </a:lnTo>
                  <a:lnTo>
                    <a:pt x="66675" y="180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792"/>
            <p:cNvSpPr/>
            <p:nvPr>
              <p:custDataLst>
                <p:tags r:id="rId76"/>
              </p:custDataLst>
            </p:nvPr>
          </p:nvSpPr>
          <p:spPr>
            <a:xfrm>
              <a:off x="2028825" y="3963577"/>
              <a:ext cx="28520" cy="341724"/>
            </a:xfrm>
            <a:custGeom>
              <a:avLst/>
              <a:gdLst/>
              <a:ahLst/>
              <a:cxnLst/>
              <a:rect l="0" t="0" r="0" b="0"/>
              <a:pathLst>
                <a:path w="28520" h="341724">
                  <a:moveTo>
                    <a:pt x="0" y="27398"/>
                  </a:moveTo>
                  <a:lnTo>
                    <a:pt x="0" y="27398"/>
                  </a:lnTo>
                  <a:lnTo>
                    <a:pt x="9133" y="0"/>
                  </a:lnTo>
                  <a:lnTo>
                    <a:pt x="17012" y="40422"/>
                  </a:lnTo>
                  <a:lnTo>
                    <a:pt x="23704" y="83358"/>
                  </a:lnTo>
                  <a:lnTo>
                    <a:pt x="27132" y="127940"/>
                  </a:lnTo>
                  <a:lnTo>
                    <a:pt x="27934" y="163100"/>
                  </a:lnTo>
                  <a:lnTo>
                    <a:pt x="28385" y="210128"/>
                  </a:lnTo>
                  <a:lnTo>
                    <a:pt x="28519" y="249815"/>
                  </a:lnTo>
                  <a:lnTo>
                    <a:pt x="25736" y="292266"/>
                  </a:lnTo>
                  <a:lnTo>
                    <a:pt x="19050" y="341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793"/>
            <p:cNvSpPr/>
            <p:nvPr>
              <p:custDataLst>
                <p:tags r:id="rId77"/>
              </p:custDataLst>
            </p:nvPr>
          </p:nvSpPr>
          <p:spPr>
            <a:xfrm>
              <a:off x="2029904" y="4107923"/>
              <a:ext cx="97905" cy="178328"/>
            </a:xfrm>
            <a:custGeom>
              <a:avLst/>
              <a:gdLst/>
              <a:ahLst/>
              <a:cxnLst/>
              <a:rect l="0" t="0" r="0" b="0"/>
              <a:pathLst>
                <a:path w="97905" h="178328">
                  <a:moveTo>
                    <a:pt x="84646" y="16402"/>
                  </a:moveTo>
                  <a:lnTo>
                    <a:pt x="84646" y="16402"/>
                  </a:lnTo>
                  <a:lnTo>
                    <a:pt x="89702" y="6289"/>
                  </a:lnTo>
                  <a:lnTo>
                    <a:pt x="92250" y="3310"/>
                  </a:lnTo>
                  <a:lnTo>
                    <a:pt x="97904" y="0"/>
                  </a:lnTo>
                  <a:lnTo>
                    <a:pt x="97717" y="175"/>
                  </a:lnTo>
                  <a:lnTo>
                    <a:pt x="82211" y="10885"/>
                  </a:lnTo>
                  <a:lnTo>
                    <a:pt x="34972" y="56592"/>
                  </a:lnTo>
                  <a:lnTo>
                    <a:pt x="11216" y="85371"/>
                  </a:lnTo>
                  <a:lnTo>
                    <a:pt x="2564" y="102219"/>
                  </a:lnTo>
                  <a:lnTo>
                    <a:pt x="0" y="118970"/>
                  </a:lnTo>
                  <a:lnTo>
                    <a:pt x="4297" y="142395"/>
                  </a:lnTo>
                  <a:lnTo>
                    <a:pt x="15069" y="157419"/>
                  </a:lnTo>
                  <a:lnTo>
                    <a:pt x="29381" y="169035"/>
                  </a:lnTo>
                  <a:lnTo>
                    <a:pt x="65596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794"/>
            <p:cNvSpPr/>
            <p:nvPr>
              <p:custDataLst>
                <p:tags r:id="rId78"/>
              </p:custDataLst>
            </p:nvPr>
          </p:nvSpPr>
          <p:spPr>
            <a:xfrm>
              <a:off x="2147162" y="4169166"/>
              <a:ext cx="134179" cy="353431"/>
            </a:xfrm>
            <a:custGeom>
              <a:avLst/>
              <a:gdLst/>
              <a:ahLst/>
              <a:cxnLst/>
              <a:rect l="0" t="0" r="0" b="0"/>
              <a:pathLst>
                <a:path w="134179" h="353431">
                  <a:moveTo>
                    <a:pt x="5488" y="21834"/>
                  </a:moveTo>
                  <a:lnTo>
                    <a:pt x="5488" y="21834"/>
                  </a:lnTo>
                  <a:lnTo>
                    <a:pt x="5488" y="16346"/>
                  </a:lnTo>
                  <a:lnTo>
                    <a:pt x="5488" y="18690"/>
                  </a:lnTo>
                  <a:lnTo>
                    <a:pt x="2666" y="23259"/>
                  </a:lnTo>
                  <a:lnTo>
                    <a:pt x="432" y="25959"/>
                  </a:lnTo>
                  <a:lnTo>
                    <a:pt x="0" y="29875"/>
                  </a:lnTo>
                  <a:lnTo>
                    <a:pt x="4450" y="45501"/>
                  </a:lnTo>
                  <a:lnTo>
                    <a:pt x="9613" y="57400"/>
                  </a:lnTo>
                  <a:lnTo>
                    <a:pt x="21079" y="66922"/>
                  </a:lnTo>
                  <a:lnTo>
                    <a:pt x="28583" y="70942"/>
                  </a:lnTo>
                  <a:lnTo>
                    <a:pt x="42563" y="72588"/>
                  </a:lnTo>
                  <a:lnTo>
                    <a:pt x="68786" y="65021"/>
                  </a:lnTo>
                  <a:lnTo>
                    <a:pt x="81598" y="50905"/>
                  </a:lnTo>
                  <a:lnTo>
                    <a:pt x="104764" y="11512"/>
                  </a:lnTo>
                  <a:lnTo>
                    <a:pt x="107819" y="2077"/>
                  </a:lnTo>
                  <a:lnTo>
                    <a:pt x="107575" y="196"/>
                  </a:lnTo>
                  <a:lnTo>
                    <a:pt x="106355" y="0"/>
                  </a:lnTo>
                  <a:lnTo>
                    <a:pt x="104482" y="928"/>
                  </a:lnTo>
                  <a:lnTo>
                    <a:pt x="96791" y="12347"/>
                  </a:lnTo>
                  <a:lnTo>
                    <a:pt x="92315" y="50377"/>
                  </a:lnTo>
                  <a:lnTo>
                    <a:pt x="94253" y="95833"/>
                  </a:lnTo>
                  <a:lnTo>
                    <a:pt x="101639" y="131601"/>
                  </a:lnTo>
                  <a:lnTo>
                    <a:pt x="113352" y="172891"/>
                  </a:lnTo>
                  <a:lnTo>
                    <a:pt x="124584" y="209114"/>
                  </a:lnTo>
                  <a:lnTo>
                    <a:pt x="130734" y="245599"/>
                  </a:lnTo>
                  <a:lnTo>
                    <a:pt x="134178" y="272627"/>
                  </a:lnTo>
                  <a:lnTo>
                    <a:pt x="130588" y="313027"/>
                  </a:lnTo>
                  <a:lnTo>
                    <a:pt x="130163" y="320737"/>
                  </a:lnTo>
                  <a:lnTo>
                    <a:pt x="124046" y="334949"/>
                  </a:lnTo>
                  <a:lnTo>
                    <a:pt x="112986" y="351207"/>
                  </a:lnTo>
                  <a:lnTo>
                    <a:pt x="105829" y="353430"/>
                  </a:lnTo>
                  <a:lnTo>
                    <a:pt x="94534" y="353360"/>
                  </a:lnTo>
                  <a:lnTo>
                    <a:pt x="78931" y="349801"/>
                  </a:lnTo>
                  <a:lnTo>
                    <a:pt x="67057" y="341870"/>
                  </a:lnTo>
                  <a:lnTo>
                    <a:pt x="43588" y="317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795"/>
            <p:cNvSpPr/>
            <p:nvPr>
              <p:custDataLst>
                <p:tags r:id="rId79"/>
              </p:custDataLst>
            </p:nvPr>
          </p:nvSpPr>
          <p:spPr>
            <a:xfrm>
              <a:off x="2404337" y="4219575"/>
              <a:ext cx="243614" cy="28459"/>
            </a:xfrm>
            <a:custGeom>
              <a:avLst/>
              <a:gdLst/>
              <a:ahLst/>
              <a:cxnLst/>
              <a:rect l="0" t="0" r="0" b="0"/>
              <a:pathLst>
                <a:path w="243614" h="28459">
                  <a:moveTo>
                    <a:pt x="5488" y="19050"/>
                  </a:moveTo>
                  <a:lnTo>
                    <a:pt x="5488" y="19050"/>
                  </a:lnTo>
                  <a:lnTo>
                    <a:pt x="432" y="24106"/>
                  </a:lnTo>
                  <a:lnTo>
                    <a:pt x="0" y="25596"/>
                  </a:lnTo>
                  <a:lnTo>
                    <a:pt x="771" y="26589"/>
                  </a:lnTo>
                  <a:lnTo>
                    <a:pt x="2343" y="27251"/>
                  </a:lnTo>
                  <a:lnTo>
                    <a:pt x="41840" y="28458"/>
                  </a:lnTo>
                  <a:lnTo>
                    <a:pt x="76702" y="23484"/>
                  </a:lnTo>
                  <a:lnTo>
                    <a:pt x="118899" y="20364"/>
                  </a:lnTo>
                  <a:lnTo>
                    <a:pt x="166414" y="12764"/>
                  </a:lnTo>
                  <a:lnTo>
                    <a:pt x="212646" y="7343"/>
                  </a:lnTo>
                  <a:lnTo>
                    <a:pt x="243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796"/>
            <p:cNvSpPr/>
            <p:nvPr>
              <p:custDataLst>
                <p:tags r:id="rId80"/>
              </p:custDataLst>
            </p:nvPr>
          </p:nvSpPr>
          <p:spPr>
            <a:xfrm>
              <a:off x="2800350" y="3964117"/>
              <a:ext cx="38018" cy="360234"/>
            </a:xfrm>
            <a:custGeom>
              <a:avLst/>
              <a:gdLst/>
              <a:ahLst/>
              <a:cxnLst/>
              <a:rect l="0" t="0" r="0" b="0"/>
              <a:pathLst>
                <a:path w="38018" h="360234">
                  <a:moveTo>
                    <a:pt x="0" y="17333"/>
                  </a:moveTo>
                  <a:lnTo>
                    <a:pt x="0" y="17333"/>
                  </a:lnTo>
                  <a:lnTo>
                    <a:pt x="5056" y="12277"/>
                  </a:lnTo>
                  <a:lnTo>
                    <a:pt x="7539" y="6972"/>
                  </a:lnTo>
                  <a:lnTo>
                    <a:pt x="9133" y="0"/>
                  </a:lnTo>
                  <a:lnTo>
                    <a:pt x="19522" y="3848"/>
                  </a:lnTo>
                  <a:lnTo>
                    <a:pt x="27373" y="20159"/>
                  </a:lnTo>
                  <a:lnTo>
                    <a:pt x="34922" y="56270"/>
                  </a:lnTo>
                  <a:lnTo>
                    <a:pt x="37158" y="99426"/>
                  </a:lnTo>
                  <a:lnTo>
                    <a:pt x="37821" y="143962"/>
                  </a:lnTo>
                  <a:lnTo>
                    <a:pt x="38017" y="185734"/>
                  </a:lnTo>
                  <a:lnTo>
                    <a:pt x="37005" y="220237"/>
                  </a:lnTo>
                  <a:lnTo>
                    <a:pt x="33027" y="256737"/>
                  </a:lnTo>
                  <a:lnTo>
                    <a:pt x="29455" y="303610"/>
                  </a:lnTo>
                  <a:lnTo>
                    <a:pt x="28691" y="348726"/>
                  </a:lnTo>
                  <a:lnTo>
                    <a:pt x="28575" y="36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797"/>
            <p:cNvSpPr/>
            <p:nvPr>
              <p:custDataLst>
                <p:tags r:id="rId81"/>
              </p:custDataLst>
            </p:nvPr>
          </p:nvSpPr>
          <p:spPr>
            <a:xfrm>
              <a:off x="2822318" y="4004468"/>
              <a:ext cx="120908" cy="272258"/>
            </a:xfrm>
            <a:custGeom>
              <a:avLst/>
              <a:gdLst/>
              <a:ahLst/>
              <a:cxnLst/>
              <a:rect l="0" t="0" r="0" b="0"/>
              <a:pathLst>
                <a:path w="120908" h="272258">
                  <a:moveTo>
                    <a:pt x="92332" y="34132"/>
                  </a:moveTo>
                  <a:lnTo>
                    <a:pt x="92332" y="34132"/>
                  </a:lnTo>
                  <a:lnTo>
                    <a:pt x="93390" y="24411"/>
                  </a:lnTo>
                  <a:lnTo>
                    <a:pt x="99936" y="5852"/>
                  </a:lnTo>
                  <a:lnTo>
                    <a:pt x="102693" y="2578"/>
                  </a:lnTo>
                  <a:lnTo>
                    <a:pt x="105589" y="396"/>
                  </a:lnTo>
                  <a:lnTo>
                    <a:pt x="105403" y="0"/>
                  </a:lnTo>
                  <a:lnTo>
                    <a:pt x="99553" y="2382"/>
                  </a:lnTo>
                  <a:lnTo>
                    <a:pt x="92719" y="9790"/>
                  </a:lnTo>
                  <a:lnTo>
                    <a:pt x="67845" y="44410"/>
                  </a:lnTo>
                  <a:lnTo>
                    <a:pt x="42575" y="68931"/>
                  </a:lnTo>
                  <a:lnTo>
                    <a:pt x="11857" y="115302"/>
                  </a:lnTo>
                  <a:lnTo>
                    <a:pt x="6932" y="123170"/>
                  </a:lnTo>
                  <a:lnTo>
                    <a:pt x="0" y="154470"/>
                  </a:lnTo>
                  <a:lnTo>
                    <a:pt x="3003" y="180442"/>
                  </a:lnTo>
                  <a:lnTo>
                    <a:pt x="22693" y="216145"/>
                  </a:lnTo>
                  <a:lnTo>
                    <a:pt x="29984" y="223682"/>
                  </a:lnTo>
                  <a:lnTo>
                    <a:pt x="61315" y="248315"/>
                  </a:lnTo>
                  <a:lnTo>
                    <a:pt x="106346" y="270301"/>
                  </a:lnTo>
                  <a:lnTo>
                    <a:pt x="120907" y="27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798"/>
            <p:cNvSpPr/>
            <p:nvPr>
              <p:custDataLst>
                <p:tags r:id="rId82"/>
              </p:custDataLst>
            </p:nvPr>
          </p:nvSpPr>
          <p:spPr>
            <a:xfrm>
              <a:off x="3000375" y="4210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799"/>
            <p:cNvSpPr/>
            <p:nvPr>
              <p:custDataLst>
                <p:tags r:id="rId83"/>
              </p:custDataLst>
            </p:nvPr>
          </p:nvSpPr>
          <p:spPr>
            <a:xfrm>
              <a:off x="3013937" y="4048125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5488" y="28575"/>
                  </a:moveTo>
                  <a:lnTo>
                    <a:pt x="5488" y="28575"/>
                  </a:lnTo>
                  <a:lnTo>
                    <a:pt x="5488" y="23519"/>
                  </a:lnTo>
                  <a:lnTo>
                    <a:pt x="2666" y="18214"/>
                  </a:lnTo>
                  <a:lnTo>
                    <a:pt x="432" y="15318"/>
                  </a:lnTo>
                  <a:lnTo>
                    <a:pt x="0" y="12328"/>
                  </a:lnTo>
                  <a:lnTo>
                    <a:pt x="2343" y="6185"/>
                  </a:lnTo>
                  <a:lnTo>
                    <a:pt x="4450" y="4123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800"/>
            <p:cNvSpPr/>
            <p:nvPr>
              <p:custDataLst>
                <p:tags r:id="rId84"/>
              </p:custDataLst>
            </p:nvPr>
          </p:nvSpPr>
          <p:spPr>
            <a:xfrm>
              <a:off x="3124200" y="3940510"/>
              <a:ext cx="95251" cy="374316"/>
            </a:xfrm>
            <a:custGeom>
              <a:avLst/>
              <a:gdLst/>
              <a:ahLst/>
              <a:cxnLst/>
              <a:rect l="0" t="0" r="0" b="0"/>
              <a:pathLst>
                <a:path w="95251" h="374316">
                  <a:moveTo>
                    <a:pt x="95250" y="31415"/>
                  </a:moveTo>
                  <a:lnTo>
                    <a:pt x="95250" y="31415"/>
                  </a:lnTo>
                  <a:lnTo>
                    <a:pt x="90194" y="16246"/>
                  </a:lnTo>
                  <a:lnTo>
                    <a:pt x="82067" y="5976"/>
                  </a:lnTo>
                  <a:lnTo>
                    <a:pt x="76936" y="1756"/>
                  </a:lnTo>
                  <a:lnTo>
                    <a:pt x="71399" y="0"/>
                  </a:lnTo>
                  <a:lnTo>
                    <a:pt x="59602" y="872"/>
                  </a:lnTo>
                  <a:lnTo>
                    <a:pt x="47304" y="7610"/>
                  </a:lnTo>
                  <a:lnTo>
                    <a:pt x="22162" y="29182"/>
                  </a:lnTo>
                  <a:lnTo>
                    <a:pt x="15141" y="41359"/>
                  </a:lnTo>
                  <a:lnTo>
                    <a:pt x="5578" y="76536"/>
                  </a:lnTo>
                  <a:lnTo>
                    <a:pt x="1653" y="116986"/>
                  </a:lnTo>
                  <a:lnTo>
                    <a:pt x="490" y="162485"/>
                  </a:lnTo>
                  <a:lnTo>
                    <a:pt x="1155" y="203512"/>
                  </a:lnTo>
                  <a:lnTo>
                    <a:pt x="7558" y="246737"/>
                  </a:lnTo>
                  <a:lnTo>
                    <a:pt x="8943" y="290300"/>
                  </a:lnTo>
                  <a:lnTo>
                    <a:pt x="0" y="37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01"/>
            <p:cNvSpPr/>
            <p:nvPr>
              <p:custDataLst>
                <p:tags r:id="rId85"/>
              </p:custDataLst>
            </p:nvPr>
          </p:nvSpPr>
          <p:spPr>
            <a:xfrm>
              <a:off x="3076575" y="4157537"/>
              <a:ext cx="85726" cy="33464"/>
            </a:xfrm>
            <a:custGeom>
              <a:avLst/>
              <a:gdLst/>
              <a:ahLst/>
              <a:cxnLst/>
              <a:rect l="0" t="0" r="0" b="0"/>
              <a:pathLst>
                <a:path w="85726" h="33464">
                  <a:moveTo>
                    <a:pt x="0" y="33463"/>
                  </a:moveTo>
                  <a:lnTo>
                    <a:pt x="0" y="33463"/>
                  </a:lnTo>
                  <a:lnTo>
                    <a:pt x="18314" y="15149"/>
                  </a:lnTo>
                  <a:lnTo>
                    <a:pt x="29659" y="9449"/>
                  </a:lnTo>
                  <a:lnTo>
                    <a:pt x="60468" y="0"/>
                  </a:lnTo>
                  <a:lnTo>
                    <a:pt x="85725" y="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02"/>
            <p:cNvSpPr/>
            <p:nvPr>
              <p:custDataLst>
                <p:tags r:id="rId86"/>
              </p:custDataLst>
            </p:nvPr>
          </p:nvSpPr>
          <p:spPr>
            <a:xfrm>
              <a:off x="3190875" y="4136144"/>
              <a:ext cx="83190" cy="140582"/>
            </a:xfrm>
            <a:custGeom>
              <a:avLst/>
              <a:gdLst/>
              <a:ahLst/>
              <a:cxnLst/>
              <a:rect l="0" t="0" r="0" b="0"/>
              <a:pathLst>
                <a:path w="83190" h="140582">
                  <a:moveTo>
                    <a:pt x="0" y="54856"/>
                  </a:moveTo>
                  <a:lnTo>
                    <a:pt x="0" y="54856"/>
                  </a:lnTo>
                  <a:lnTo>
                    <a:pt x="0" y="60344"/>
                  </a:lnTo>
                  <a:lnTo>
                    <a:pt x="0" y="58000"/>
                  </a:lnTo>
                  <a:lnTo>
                    <a:pt x="1058" y="56952"/>
                  </a:lnTo>
                  <a:lnTo>
                    <a:pt x="5056" y="55788"/>
                  </a:lnTo>
                  <a:lnTo>
                    <a:pt x="18314" y="55132"/>
                  </a:lnTo>
                  <a:lnTo>
                    <a:pt x="62390" y="33422"/>
                  </a:lnTo>
                  <a:lnTo>
                    <a:pt x="72884" y="23810"/>
                  </a:lnTo>
                  <a:lnTo>
                    <a:pt x="80018" y="13541"/>
                  </a:lnTo>
                  <a:lnTo>
                    <a:pt x="83189" y="5449"/>
                  </a:lnTo>
                  <a:lnTo>
                    <a:pt x="81917" y="2868"/>
                  </a:lnTo>
                  <a:lnTo>
                    <a:pt x="78953" y="1148"/>
                  </a:lnTo>
                  <a:lnTo>
                    <a:pt x="74861" y="0"/>
                  </a:lnTo>
                  <a:lnTo>
                    <a:pt x="70015" y="1352"/>
                  </a:lnTo>
                  <a:lnTo>
                    <a:pt x="58988" y="8499"/>
                  </a:lnTo>
                  <a:lnTo>
                    <a:pt x="52675" y="15908"/>
                  </a:lnTo>
                  <a:lnTo>
                    <a:pt x="31518" y="55333"/>
                  </a:lnTo>
                  <a:lnTo>
                    <a:pt x="30215" y="90894"/>
                  </a:lnTo>
                  <a:lnTo>
                    <a:pt x="41909" y="127192"/>
                  </a:lnTo>
                  <a:lnTo>
                    <a:pt x="45931" y="131654"/>
                  </a:lnTo>
                  <a:lnTo>
                    <a:pt x="76200" y="14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803"/>
            <p:cNvSpPr/>
            <p:nvPr>
              <p:custDataLst>
                <p:tags r:id="rId87"/>
              </p:custDataLst>
            </p:nvPr>
          </p:nvSpPr>
          <p:spPr>
            <a:xfrm>
              <a:off x="3316024" y="4119981"/>
              <a:ext cx="112977" cy="157864"/>
            </a:xfrm>
            <a:custGeom>
              <a:avLst/>
              <a:gdLst/>
              <a:ahLst/>
              <a:cxnLst/>
              <a:rect l="0" t="0" r="0" b="0"/>
              <a:pathLst>
                <a:path w="112977" h="157864">
                  <a:moveTo>
                    <a:pt x="8201" y="23394"/>
                  </a:moveTo>
                  <a:lnTo>
                    <a:pt x="8201" y="23394"/>
                  </a:lnTo>
                  <a:lnTo>
                    <a:pt x="3144" y="18338"/>
                  </a:lnTo>
                  <a:lnTo>
                    <a:pt x="662" y="13033"/>
                  </a:lnTo>
                  <a:lnTo>
                    <a:pt x="0" y="10137"/>
                  </a:lnTo>
                  <a:lnTo>
                    <a:pt x="617" y="7147"/>
                  </a:lnTo>
                  <a:lnTo>
                    <a:pt x="4125" y="1004"/>
                  </a:lnTo>
                  <a:lnTo>
                    <a:pt x="6542" y="0"/>
                  </a:lnTo>
                  <a:lnTo>
                    <a:pt x="9211" y="390"/>
                  </a:lnTo>
                  <a:lnTo>
                    <a:pt x="16059" y="4703"/>
                  </a:lnTo>
                  <a:lnTo>
                    <a:pt x="47770" y="35625"/>
                  </a:lnTo>
                  <a:lnTo>
                    <a:pt x="59821" y="64777"/>
                  </a:lnTo>
                  <a:lnTo>
                    <a:pt x="64623" y="111446"/>
                  </a:lnTo>
                  <a:lnTo>
                    <a:pt x="63969" y="122853"/>
                  </a:lnTo>
                  <a:lnTo>
                    <a:pt x="60151" y="134979"/>
                  </a:lnTo>
                  <a:lnTo>
                    <a:pt x="46994" y="153705"/>
                  </a:lnTo>
                  <a:lnTo>
                    <a:pt x="43588" y="156835"/>
                  </a:lnTo>
                  <a:lnTo>
                    <a:pt x="41317" y="157863"/>
                  </a:lnTo>
                  <a:lnTo>
                    <a:pt x="39803" y="157490"/>
                  </a:lnTo>
                  <a:lnTo>
                    <a:pt x="37673" y="141796"/>
                  </a:lnTo>
                  <a:lnTo>
                    <a:pt x="45616" y="100443"/>
                  </a:lnTo>
                  <a:lnTo>
                    <a:pt x="67390" y="54132"/>
                  </a:lnTo>
                  <a:lnTo>
                    <a:pt x="112976" y="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04"/>
            <p:cNvSpPr/>
            <p:nvPr>
              <p:custDataLst>
                <p:tags r:id="rId88"/>
              </p:custDataLst>
            </p:nvPr>
          </p:nvSpPr>
          <p:spPr>
            <a:xfrm>
              <a:off x="3562350" y="42005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41418" y="162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805"/>
            <p:cNvSpPr/>
            <p:nvPr>
              <p:custDataLst>
                <p:tags r:id="rId89"/>
              </p:custDataLst>
            </p:nvPr>
          </p:nvSpPr>
          <p:spPr>
            <a:xfrm>
              <a:off x="3848134" y="4011711"/>
              <a:ext cx="218846" cy="320333"/>
            </a:xfrm>
            <a:custGeom>
              <a:avLst/>
              <a:gdLst/>
              <a:ahLst/>
              <a:cxnLst/>
              <a:rect l="0" t="0" r="0" b="0"/>
              <a:pathLst>
                <a:path w="218846" h="320333">
                  <a:moveTo>
                    <a:pt x="9491" y="45939"/>
                  </a:moveTo>
                  <a:lnTo>
                    <a:pt x="9491" y="45939"/>
                  </a:lnTo>
                  <a:lnTo>
                    <a:pt x="9491" y="0"/>
                  </a:lnTo>
                  <a:lnTo>
                    <a:pt x="9491" y="35264"/>
                  </a:lnTo>
                  <a:lnTo>
                    <a:pt x="4434" y="81930"/>
                  </a:lnTo>
                  <a:lnTo>
                    <a:pt x="1952" y="113441"/>
                  </a:lnTo>
                  <a:lnTo>
                    <a:pt x="849" y="151081"/>
                  </a:lnTo>
                  <a:lnTo>
                    <a:pt x="359" y="188977"/>
                  </a:lnTo>
                  <a:lnTo>
                    <a:pt x="83" y="230843"/>
                  </a:lnTo>
                  <a:lnTo>
                    <a:pt x="0" y="268412"/>
                  </a:lnTo>
                  <a:lnTo>
                    <a:pt x="5033" y="301299"/>
                  </a:lnTo>
                  <a:lnTo>
                    <a:pt x="10332" y="312891"/>
                  </a:lnTo>
                  <a:lnTo>
                    <a:pt x="16215" y="318043"/>
                  </a:lnTo>
                  <a:lnTo>
                    <a:pt x="22357" y="320332"/>
                  </a:lnTo>
                  <a:lnTo>
                    <a:pt x="31437" y="315705"/>
                  </a:lnTo>
                  <a:lnTo>
                    <a:pt x="36822" y="311508"/>
                  </a:lnTo>
                  <a:lnTo>
                    <a:pt x="59903" y="269135"/>
                  </a:lnTo>
                  <a:lnTo>
                    <a:pt x="81435" y="222756"/>
                  </a:lnTo>
                  <a:lnTo>
                    <a:pt x="83799" y="215188"/>
                  </a:lnTo>
                  <a:lnTo>
                    <a:pt x="86546" y="213805"/>
                  </a:lnTo>
                  <a:lnTo>
                    <a:pt x="95244" y="215091"/>
                  </a:lnTo>
                  <a:lnTo>
                    <a:pt x="98409" y="219032"/>
                  </a:lnTo>
                  <a:lnTo>
                    <a:pt x="111789" y="263877"/>
                  </a:lnTo>
                  <a:lnTo>
                    <a:pt x="131260" y="302849"/>
                  </a:lnTo>
                  <a:lnTo>
                    <a:pt x="141574" y="312873"/>
                  </a:lnTo>
                  <a:lnTo>
                    <a:pt x="147288" y="314912"/>
                  </a:lnTo>
                  <a:lnTo>
                    <a:pt x="159281" y="314355"/>
                  </a:lnTo>
                  <a:lnTo>
                    <a:pt x="164385" y="310608"/>
                  </a:lnTo>
                  <a:lnTo>
                    <a:pt x="176623" y="290165"/>
                  </a:lnTo>
                  <a:lnTo>
                    <a:pt x="193491" y="245513"/>
                  </a:lnTo>
                  <a:lnTo>
                    <a:pt x="203121" y="202086"/>
                  </a:lnTo>
                  <a:lnTo>
                    <a:pt x="207621" y="164172"/>
                  </a:lnTo>
                  <a:lnTo>
                    <a:pt x="214011" y="127773"/>
                  </a:lnTo>
                  <a:lnTo>
                    <a:pt x="218048" y="84093"/>
                  </a:lnTo>
                  <a:lnTo>
                    <a:pt x="218845" y="41442"/>
                  </a:lnTo>
                  <a:lnTo>
                    <a:pt x="217895" y="27007"/>
                  </a:lnTo>
                  <a:lnTo>
                    <a:pt x="213946" y="17064"/>
                  </a:lnTo>
                  <a:lnTo>
                    <a:pt x="211411" y="16106"/>
                  </a:lnTo>
                  <a:lnTo>
                    <a:pt x="199991" y="3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806"/>
            <p:cNvSpPr/>
            <p:nvPr>
              <p:custDataLst>
                <p:tags r:id="rId90"/>
              </p:custDataLst>
            </p:nvPr>
          </p:nvSpPr>
          <p:spPr>
            <a:xfrm>
              <a:off x="4096730" y="4162425"/>
              <a:ext cx="76309" cy="143646"/>
            </a:xfrm>
            <a:custGeom>
              <a:avLst/>
              <a:gdLst/>
              <a:ahLst/>
              <a:cxnLst/>
              <a:rect l="0" t="0" r="0" b="0"/>
              <a:pathLst>
                <a:path w="76309" h="143646">
                  <a:moveTo>
                    <a:pt x="56170" y="47625"/>
                  </a:moveTo>
                  <a:lnTo>
                    <a:pt x="56170" y="47625"/>
                  </a:lnTo>
                  <a:lnTo>
                    <a:pt x="56170" y="42569"/>
                  </a:lnTo>
                  <a:lnTo>
                    <a:pt x="55112" y="41079"/>
                  </a:lnTo>
                  <a:lnTo>
                    <a:pt x="53348" y="40086"/>
                  </a:lnTo>
                  <a:lnTo>
                    <a:pt x="42987" y="38689"/>
                  </a:lnTo>
                  <a:lnTo>
                    <a:pt x="37856" y="38493"/>
                  </a:lnTo>
                  <a:lnTo>
                    <a:pt x="29333" y="41097"/>
                  </a:lnTo>
                  <a:lnTo>
                    <a:pt x="10182" y="56448"/>
                  </a:lnTo>
                  <a:lnTo>
                    <a:pt x="3981" y="64952"/>
                  </a:lnTo>
                  <a:lnTo>
                    <a:pt x="2327" y="68701"/>
                  </a:lnTo>
                  <a:lnTo>
                    <a:pt x="0" y="94204"/>
                  </a:lnTo>
                  <a:lnTo>
                    <a:pt x="4367" y="118458"/>
                  </a:lnTo>
                  <a:lnTo>
                    <a:pt x="17420" y="139051"/>
                  </a:lnTo>
                  <a:lnTo>
                    <a:pt x="22928" y="142442"/>
                  </a:lnTo>
                  <a:lnTo>
                    <a:pt x="28717" y="143645"/>
                  </a:lnTo>
                  <a:lnTo>
                    <a:pt x="40794" y="142159"/>
                  </a:lnTo>
                  <a:lnTo>
                    <a:pt x="53217" y="137971"/>
                  </a:lnTo>
                  <a:lnTo>
                    <a:pt x="65794" y="124115"/>
                  </a:lnTo>
                  <a:lnTo>
                    <a:pt x="72111" y="114493"/>
                  </a:lnTo>
                  <a:lnTo>
                    <a:pt x="76308" y="95336"/>
                  </a:lnTo>
                  <a:lnTo>
                    <a:pt x="70378" y="57167"/>
                  </a:lnTo>
                  <a:lnTo>
                    <a:pt x="56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807"/>
            <p:cNvSpPr/>
            <p:nvPr>
              <p:custDataLst>
                <p:tags r:id="rId91"/>
              </p:custDataLst>
            </p:nvPr>
          </p:nvSpPr>
          <p:spPr>
            <a:xfrm>
              <a:off x="4262601" y="3994800"/>
              <a:ext cx="22865" cy="348601"/>
            </a:xfrm>
            <a:custGeom>
              <a:avLst/>
              <a:gdLst/>
              <a:ahLst/>
              <a:cxnLst/>
              <a:rect l="0" t="0" r="0" b="0"/>
              <a:pathLst>
                <a:path w="22865" h="348601">
                  <a:moveTo>
                    <a:pt x="4599" y="43800"/>
                  </a:moveTo>
                  <a:lnTo>
                    <a:pt x="4599" y="43800"/>
                  </a:lnTo>
                  <a:lnTo>
                    <a:pt x="17691" y="22046"/>
                  </a:lnTo>
                  <a:lnTo>
                    <a:pt x="22864" y="0"/>
                  </a:lnTo>
                  <a:lnTo>
                    <a:pt x="20478" y="3520"/>
                  </a:lnTo>
                  <a:lnTo>
                    <a:pt x="18360" y="7421"/>
                  </a:lnTo>
                  <a:lnTo>
                    <a:pt x="20436" y="43252"/>
                  </a:lnTo>
                  <a:lnTo>
                    <a:pt x="17640" y="89028"/>
                  </a:lnTo>
                  <a:lnTo>
                    <a:pt x="15687" y="123168"/>
                  </a:lnTo>
                  <a:lnTo>
                    <a:pt x="14819" y="157392"/>
                  </a:lnTo>
                  <a:lnTo>
                    <a:pt x="14330" y="202575"/>
                  </a:lnTo>
                  <a:lnTo>
                    <a:pt x="14215" y="237134"/>
                  </a:lnTo>
                  <a:lnTo>
                    <a:pt x="6538" y="282759"/>
                  </a:lnTo>
                  <a:lnTo>
                    <a:pt x="0" y="315921"/>
                  </a:lnTo>
                  <a:lnTo>
                    <a:pt x="4599" y="34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808"/>
            <p:cNvSpPr/>
            <p:nvPr>
              <p:custDataLst>
                <p:tags r:id="rId92"/>
              </p:custDataLst>
            </p:nvPr>
          </p:nvSpPr>
          <p:spPr>
            <a:xfrm>
              <a:off x="4410075" y="3965249"/>
              <a:ext cx="85726" cy="416252"/>
            </a:xfrm>
            <a:custGeom>
              <a:avLst/>
              <a:gdLst/>
              <a:ahLst/>
              <a:cxnLst/>
              <a:rect l="0" t="0" r="0" b="0"/>
              <a:pathLst>
                <a:path w="85726" h="416252">
                  <a:moveTo>
                    <a:pt x="85725" y="63826"/>
                  </a:moveTo>
                  <a:lnTo>
                    <a:pt x="85725" y="63826"/>
                  </a:lnTo>
                  <a:lnTo>
                    <a:pt x="85725" y="17202"/>
                  </a:lnTo>
                  <a:lnTo>
                    <a:pt x="85725" y="0"/>
                  </a:lnTo>
                  <a:lnTo>
                    <a:pt x="84667" y="109"/>
                  </a:lnTo>
                  <a:lnTo>
                    <a:pt x="72468" y="10659"/>
                  </a:lnTo>
                  <a:lnTo>
                    <a:pt x="49709" y="52583"/>
                  </a:lnTo>
                  <a:lnTo>
                    <a:pt x="26720" y="96434"/>
                  </a:lnTo>
                  <a:lnTo>
                    <a:pt x="21323" y="132284"/>
                  </a:lnTo>
                  <a:lnTo>
                    <a:pt x="12953" y="178714"/>
                  </a:lnTo>
                  <a:lnTo>
                    <a:pt x="10540" y="221456"/>
                  </a:lnTo>
                  <a:lnTo>
                    <a:pt x="9826" y="267635"/>
                  </a:lnTo>
                  <a:lnTo>
                    <a:pt x="9615" y="313773"/>
                  </a:lnTo>
                  <a:lnTo>
                    <a:pt x="9542" y="359359"/>
                  </a:lnTo>
                  <a:lnTo>
                    <a:pt x="6708" y="381050"/>
                  </a:lnTo>
                  <a:lnTo>
                    <a:pt x="0" y="41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809"/>
            <p:cNvSpPr/>
            <p:nvPr>
              <p:custDataLst>
                <p:tags r:id="rId93"/>
              </p:custDataLst>
            </p:nvPr>
          </p:nvSpPr>
          <p:spPr>
            <a:xfrm>
              <a:off x="4352925" y="42195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32503" y="5909"/>
                  </a:lnTo>
                  <a:lnTo>
                    <a:pt x="69178" y="7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810"/>
            <p:cNvSpPr/>
            <p:nvPr>
              <p:custDataLst>
                <p:tags r:id="rId94"/>
              </p:custDataLst>
            </p:nvPr>
          </p:nvSpPr>
          <p:spPr>
            <a:xfrm>
              <a:off x="4505881" y="4210443"/>
              <a:ext cx="65406" cy="131675"/>
            </a:xfrm>
            <a:custGeom>
              <a:avLst/>
              <a:gdLst/>
              <a:ahLst/>
              <a:cxnLst/>
              <a:rect l="0" t="0" r="0" b="0"/>
              <a:pathLst>
                <a:path w="65406" h="131675">
                  <a:moveTo>
                    <a:pt x="47069" y="9132"/>
                  </a:moveTo>
                  <a:lnTo>
                    <a:pt x="47069" y="9132"/>
                  </a:lnTo>
                  <a:lnTo>
                    <a:pt x="47069" y="4076"/>
                  </a:lnTo>
                  <a:lnTo>
                    <a:pt x="46011" y="2586"/>
                  </a:lnTo>
                  <a:lnTo>
                    <a:pt x="44247" y="1593"/>
                  </a:lnTo>
                  <a:lnTo>
                    <a:pt x="33812" y="0"/>
                  </a:lnTo>
                  <a:lnTo>
                    <a:pt x="27771" y="2604"/>
                  </a:lnTo>
                  <a:lnTo>
                    <a:pt x="24679" y="4780"/>
                  </a:lnTo>
                  <a:lnTo>
                    <a:pt x="5780" y="43466"/>
                  </a:lnTo>
                  <a:lnTo>
                    <a:pt x="278" y="90807"/>
                  </a:lnTo>
                  <a:lnTo>
                    <a:pt x="0" y="98507"/>
                  </a:lnTo>
                  <a:lnTo>
                    <a:pt x="5336" y="115530"/>
                  </a:lnTo>
                  <a:lnTo>
                    <a:pt x="9722" y="124514"/>
                  </a:lnTo>
                  <a:lnTo>
                    <a:pt x="14762" y="129444"/>
                  </a:lnTo>
                  <a:lnTo>
                    <a:pt x="20240" y="131674"/>
                  </a:lnTo>
                  <a:lnTo>
                    <a:pt x="31970" y="131328"/>
                  </a:lnTo>
                  <a:lnTo>
                    <a:pt x="44239" y="127647"/>
                  </a:lnTo>
                  <a:lnTo>
                    <a:pt x="53925" y="119661"/>
                  </a:lnTo>
                  <a:lnTo>
                    <a:pt x="57990" y="114568"/>
                  </a:lnTo>
                  <a:lnTo>
                    <a:pt x="62506" y="100443"/>
                  </a:lnTo>
                  <a:lnTo>
                    <a:pt x="65405" y="70560"/>
                  </a:lnTo>
                  <a:lnTo>
                    <a:pt x="60157" y="57247"/>
                  </a:lnTo>
                  <a:lnTo>
                    <a:pt x="52886" y="44274"/>
                  </a:lnTo>
                  <a:lnTo>
                    <a:pt x="49655" y="31454"/>
                  </a:lnTo>
                  <a:lnTo>
                    <a:pt x="46676" y="27188"/>
                  </a:lnTo>
                  <a:lnTo>
                    <a:pt x="28019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811"/>
            <p:cNvSpPr/>
            <p:nvPr>
              <p:custDataLst>
                <p:tags r:id="rId95"/>
              </p:custDataLst>
            </p:nvPr>
          </p:nvSpPr>
          <p:spPr>
            <a:xfrm>
              <a:off x="4648200" y="4194040"/>
              <a:ext cx="159267" cy="146684"/>
            </a:xfrm>
            <a:custGeom>
              <a:avLst/>
              <a:gdLst/>
              <a:ahLst/>
              <a:cxnLst/>
              <a:rect l="0" t="0" r="0" b="0"/>
              <a:pathLst>
                <a:path w="159267" h="146684">
                  <a:moveTo>
                    <a:pt x="0" y="25535"/>
                  </a:moveTo>
                  <a:lnTo>
                    <a:pt x="0" y="25535"/>
                  </a:lnTo>
                  <a:lnTo>
                    <a:pt x="0" y="0"/>
                  </a:lnTo>
                  <a:lnTo>
                    <a:pt x="2822" y="16188"/>
                  </a:lnTo>
                  <a:lnTo>
                    <a:pt x="8201" y="59202"/>
                  </a:lnTo>
                  <a:lnTo>
                    <a:pt x="16889" y="105032"/>
                  </a:lnTo>
                  <a:lnTo>
                    <a:pt x="21232" y="121762"/>
                  </a:lnTo>
                  <a:lnTo>
                    <a:pt x="23680" y="127786"/>
                  </a:lnTo>
                  <a:lnTo>
                    <a:pt x="32044" y="137302"/>
                  </a:lnTo>
                  <a:lnTo>
                    <a:pt x="37238" y="141322"/>
                  </a:lnTo>
                  <a:lnTo>
                    <a:pt x="41758" y="142943"/>
                  </a:lnTo>
                  <a:lnTo>
                    <a:pt x="45830" y="142965"/>
                  </a:lnTo>
                  <a:lnTo>
                    <a:pt x="49604" y="141922"/>
                  </a:lnTo>
                  <a:lnTo>
                    <a:pt x="56618" y="135118"/>
                  </a:lnTo>
                  <a:lnTo>
                    <a:pt x="62206" y="125039"/>
                  </a:lnTo>
                  <a:lnTo>
                    <a:pt x="66500" y="86367"/>
                  </a:lnTo>
                  <a:lnTo>
                    <a:pt x="67699" y="97562"/>
                  </a:lnTo>
                  <a:lnTo>
                    <a:pt x="83977" y="130614"/>
                  </a:lnTo>
                  <a:lnTo>
                    <a:pt x="94120" y="140323"/>
                  </a:lnTo>
                  <a:lnTo>
                    <a:pt x="102862" y="145344"/>
                  </a:lnTo>
                  <a:lnTo>
                    <a:pt x="106674" y="146683"/>
                  </a:lnTo>
                  <a:lnTo>
                    <a:pt x="116555" y="145348"/>
                  </a:lnTo>
                  <a:lnTo>
                    <a:pt x="128003" y="140168"/>
                  </a:lnTo>
                  <a:lnTo>
                    <a:pt x="153825" y="118699"/>
                  </a:lnTo>
                  <a:lnTo>
                    <a:pt x="158325" y="106099"/>
                  </a:lnTo>
                  <a:lnTo>
                    <a:pt x="159266" y="89917"/>
                  </a:lnTo>
                  <a:lnTo>
                    <a:pt x="152084" y="50067"/>
                  </a:lnTo>
                  <a:lnTo>
                    <a:pt x="146074" y="37860"/>
                  </a:lnTo>
                  <a:lnTo>
                    <a:pt x="142875" y="16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812"/>
            <p:cNvSpPr/>
            <p:nvPr>
              <p:custDataLst>
                <p:tags r:id="rId96"/>
              </p:custDataLst>
            </p:nvPr>
          </p:nvSpPr>
          <p:spPr>
            <a:xfrm>
              <a:off x="4867275" y="41814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38126"/>
                  </a:lnTo>
                  <a:lnTo>
                    <a:pt x="0" y="83848"/>
                  </a:lnTo>
                  <a:lnTo>
                    <a:pt x="1058" y="121338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813"/>
            <p:cNvSpPr/>
            <p:nvPr>
              <p:custDataLst>
                <p:tags r:id="rId97"/>
              </p:custDataLst>
            </p:nvPr>
          </p:nvSpPr>
          <p:spPr>
            <a:xfrm>
              <a:off x="4867275" y="40862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8467" y="324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814"/>
            <p:cNvSpPr/>
            <p:nvPr>
              <p:custDataLst>
                <p:tags r:id="rId98"/>
              </p:custDataLst>
            </p:nvPr>
          </p:nvSpPr>
          <p:spPr>
            <a:xfrm>
              <a:off x="4957122" y="4011349"/>
              <a:ext cx="33979" cy="334329"/>
            </a:xfrm>
            <a:custGeom>
              <a:avLst/>
              <a:gdLst/>
              <a:ahLst/>
              <a:cxnLst/>
              <a:rect l="0" t="0" r="0" b="0"/>
              <a:pathLst>
                <a:path w="33979" h="334329">
                  <a:moveTo>
                    <a:pt x="33978" y="8201"/>
                  </a:moveTo>
                  <a:lnTo>
                    <a:pt x="33978" y="8201"/>
                  </a:lnTo>
                  <a:lnTo>
                    <a:pt x="33978" y="0"/>
                  </a:lnTo>
                  <a:lnTo>
                    <a:pt x="28922" y="9182"/>
                  </a:lnTo>
                  <a:lnTo>
                    <a:pt x="22219" y="50507"/>
                  </a:lnTo>
                  <a:lnTo>
                    <a:pt x="16369" y="87819"/>
                  </a:lnTo>
                  <a:lnTo>
                    <a:pt x="10298" y="129158"/>
                  </a:lnTo>
                  <a:lnTo>
                    <a:pt x="7578" y="163560"/>
                  </a:lnTo>
                  <a:lnTo>
                    <a:pt x="6047" y="207339"/>
                  </a:lnTo>
                  <a:lnTo>
                    <a:pt x="2772" y="242182"/>
                  </a:lnTo>
                  <a:lnTo>
                    <a:pt x="0" y="267768"/>
                  </a:lnTo>
                  <a:lnTo>
                    <a:pt x="4483" y="313525"/>
                  </a:lnTo>
                  <a:lnTo>
                    <a:pt x="7816" y="326639"/>
                  </a:lnTo>
                  <a:lnTo>
                    <a:pt x="10187" y="331618"/>
                  </a:lnTo>
                  <a:lnTo>
                    <a:pt x="12826" y="333879"/>
                  </a:lnTo>
                  <a:lnTo>
                    <a:pt x="15643" y="334328"/>
                  </a:lnTo>
                  <a:lnTo>
                    <a:pt x="18579" y="333569"/>
                  </a:lnTo>
                  <a:lnTo>
                    <a:pt x="33978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815"/>
            <p:cNvSpPr/>
            <p:nvPr>
              <p:custDataLst>
                <p:tags r:id="rId99"/>
              </p:custDataLst>
            </p:nvPr>
          </p:nvSpPr>
          <p:spPr>
            <a:xfrm>
              <a:off x="4920343" y="4181475"/>
              <a:ext cx="80283" cy="9526"/>
            </a:xfrm>
            <a:custGeom>
              <a:avLst/>
              <a:gdLst/>
              <a:ahLst/>
              <a:cxnLst/>
              <a:rect l="0" t="0" r="0" b="0"/>
              <a:pathLst>
                <a:path w="80283" h="9526">
                  <a:moveTo>
                    <a:pt x="32657" y="9525"/>
                  </a:moveTo>
                  <a:lnTo>
                    <a:pt x="32657" y="9525"/>
                  </a:lnTo>
                  <a:lnTo>
                    <a:pt x="22544" y="9525"/>
                  </a:lnTo>
                  <a:lnTo>
                    <a:pt x="14757" y="6703"/>
                  </a:lnTo>
                  <a:lnTo>
                    <a:pt x="7767" y="2979"/>
                  </a:lnTo>
                  <a:lnTo>
                    <a:pt x="0" y="883"/>
                  </a:lnTo>
                  <a:lnTo>
                    <a:pt x="302" y="589"/>
                  </a:lnTo>
                  <a:lnTo>
                    <a:pt x="37656" y="52"/>
                  </a:lnTo>
                  <a:lnTo>
                    <a:pt x="80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16"/>
            <p:cNvSpPr/>
            <p:nvPr>
              <p:custDataLst>
                <p:tags r:id="rId100"/>
              </p:custDataLst>
            </p:nvPr>
          </p:nvSpPr>
          <p:spPr>
            <a:xfrm>
              <a:off x="4997187" y="4166724"/>
              <a:ext cx="128369" cy="378577"/>
            </a:xfrm>
            <a:custGeom>
              <a:avLst/>
              <a:gdLst/>
              <a:ahLst/>
              <a:cxnLst/>
              <a:rect l="0" t="0" r="0" b="0"/>
              <a:pathLst>
                <a:path w="128369" h="378577">
                  <a:moveTo>
                    <a:pt x="79638" y="14751"/>
                  </a:moveTo>
                  <a:lnTo>
                    <a:pt x="79638" y="14751"/>
                  </a:lnTo>
                  <a:lnTo>
                    <a:pt x="63236" y="14751"/>
                  </a:lnTo>
                  <a:lnTo>
                    <a:pt x="62353" y="13693"/>
                  </a:lnTo>
                  <a:lnTo>
                    <a:pt x="61372" y="9695"/>
                  </a:lnTo>
                  <a:lnTo>
                    <a:pt x="63228" y="8205"/>
                  </a:lnTo>
                  <a:lnTo>
                    <a:pt x="93127" y="0"/>
                  </a:lnTo>
                  <a:lnTo>
                    <a:pt x="124192" y="4329"/>
                  </a:lnTo>
                  <a:lnTo>
                    <a:pt x="127332" y="6745"/>
                  </a:lnTo>
                  <a:lnTo>
                    <a:pt x="128368" y="10472"/>
                  </a:lnTo>
                  <a:lnTo>
                    <a:pt x="127999" y="15073"/>
                  </a:lnTo>
                  <a:lnTo>
                    <a:pt x="121945" y="25831"/>
                  </a:lnTo>
                  <a:lnTo>
                    <a:pt x="82916" y="68557"/>
                  </a:lnTo>
                  <a:lnTo>
                    <a:pt x="81095" y="76059"/>
                  </a:lnTo>
                  <a:lnTo>
                    <a:pt x="79926" y="103179"/>
                  </a:lnTo>
                  <a:lnTo>
                    <a:pt x="92921" y="149662"/>
                  </a:lnTo>
                  <a:lnTo>
                    <a:pt x="108289" y="195932"/>
                  </a:lnTo>
                  <a:lnTo>
                    <a:pt x="115872" y="228810"/>
                  </a:lnTo>
                  <a:lnTo>
                    <a:pt x="116311" y="269838"/>
                  </a:lnTo>
                  <a:lnTo>
                    <a:pt x="108005" y="315801"/>
                  </a:lnTo>
                  <a:lnTo>
                    <a:pt x="95198" y="349267"/>
                  </a:lnTo>
                  <a:lnTo>
                    <a:pt x="84437" y="365566"/>
                  </a:lnTo>
                  <a:lnTo>
                    <a:pt x="72599" y="376339"/>
                  </a:lnTo>
                  <a:lnTo>
                    <a:pt x="65420" y="378576"/>
                  </a:lnTo>
                  <a:lnTo>
                    <a:pt x="48977" y="378240"/>
                  </a:lnTo>
                  <a:lnTo>
                    <a:pt x="21870" y="367044"/>
                  </a:lnTo>
                  <a:lnTo>
                    <a:pt x="11630" y="359003"/>
                  </a:lnTo>
                  <a:lnTo>
                    <a:pt x="6020" y="349785"/>
                  </a:lnTo>
                  <a:lnTo>
                    <a:pt x="0" y="335105"/>
                  </a:lnTo>
                  <a:lnTo>
                    <a:pt x="12963" y="26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405"/>
          <p:cNvGrpSpPr/>
          <p:nvPr/>
        </p:nvGrpSpPr>
        <p:grpSpPr>
          <a:xfrm>
            <a:off x="5620437" y="3880500"/>
            <a:ext cx="937881" cy="434326"/>
            <a:chOff x="5620437" y="3880500"/>
            <a:chExt cx="937881" cy="434326"/>
          </a:xfrm>
        </p:grpSpPr>
        <p:sp>
          <p:nvSpPr>
            <p:cNvPr id="277" name="SMARTInkShape-1817"/>
            <p:cNvSpPr/>
            <p:nvPr>
              <p:custDataLst>
                <p:tags r:id="rId62"/>
              </p:custDataLst>
            </p:nvPr>
          </p:nvSpPr>
          <p:spPr>
            <a:xfrm>
              <a:off x="5620437" y="3981843"/>
              <a:ext cx="123139" cy="323458"/>
            </a:xfrm>
            <a:custGeom>
              <a:avLst/>
              <a:gdLst/>
              <a:ahLst/>
              <a:cxnLst/>
              <a:rect l="0" t="0" r="0" b="0"/>
              <a:pathLst>
                <a:path w="123139" h="323458">
                  <a:moveTo>
                    <a:pt x="94563" y="9132"/>
                  </a:moveTo>
                  <a:lnTo>
                    <a:pt x="94563" y="9132"/>
                  </a:lnTo>
                  <a:lnTo>
                    <a:pt x="94563" y="4076"/>
                  </a:lnTo>
                  <a:lnTo>
                    <a:pt x="93505" y="2586"/>
                  </a:lnTo>
                  <a:lnTo>
                    <a:pt x="91741" y="1593"/>
                  </a:lnTo>
                  <a:lnTo>
                    <a:pt x="81306" y="0"/>
                  </a:lnTo>
                  <a:lnTo>
                    <a:pt x="72443" y="5426"/>
                  </a:lnTo>
                  <a:lnTo>
                    <a:pt x="44417" y="32123"/>
                  </a:lnTo>
                  <a:lnTo>
                    <a:pt x="20160" y="78377"/>
                  </a:lnTo>
                  <a:lnTo>
                    <a:pt x="7136" y="121959"/>
                  </a:lnTo>
                  <a:lnTo>
                    <a:pt x="1631" y="158273"/>
                  </a:lnTo>
                  <a:lnTo>
                    <a:pt x="0" y="199255"/>
                  </a:lnTo>
                  <a:lnTo>
                    <a:pt x="4573" y="239855"/>
                  </a:lnTo>
                  <a:lnTo>
                    <a:pt x="12587" y="260195"/>
                  </a:lnTo>
                  <a:lnTo>
                    <a:pt x="34979" y="290499"/>
                  </a:lnTo>
                  <a:lnTo>
                    <a:pt x="63621" y="310399"/>
                  </a:lnTo>
                  <a:lnTo>
                    <a:pt x="88805" y="319588"/>
                  </a:lnTo>
                  <a:lnTo>
                    <a:pt x="123138" y="32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818"/>
            <p:cNvSpPr/>
            <p:nvPr>
              <p:custDataLst>
                <p:tags r:id="rId63"/>
              </p:custDataLst>
            </p:nvPr>
          </p:nvSpPr>
          <p:spPr>
            <a:xfrm>
              <a:off x="5810250" y="4010265"/>
              <a:ext cx="104379" cy="267529"/>
            </a:xfrm>
            <a:custGeom>
              <a:avLst/>
              <a:gdLst/>
              <a:ahLst/>
              <a:cxnLst/>
              <a:rect l="0" t="0" r="0" b="0"/>
              <a:pathLst>
                <a:path w="104379" h="267529">
                  <a:moveTo>
                    <a:pt x="19050" y="85485"/>
                  </a:moveTo>
                  <a:lnTo>
                    <a:pt x="19050" y="85485"/>
                  </a:lnTo>
                  <a:lnTo>
                    <a:pt x="19050" y="124545"/>
                  </a:lnTo>
                  <a:lnTo>
                    <a:pt x="19050" y="166382"/>
                  </a:lnTo>
                  <a:lnTo>
                    <a:pt x="19050" y="212045"/>
                  </a:lnTo>
                  <a:lnTo>
                    <a:pt x="19050" y="256966"/>
                  </a:lnTo>
                  <a:lnTo>
                    <a:pt x="19050" y="263305"/>
                  </a:lnTo>
                  <a:lnTo>
                    <a:pt x="17992" y="266474"/>
                  </a:lnTo>
                  <a:lnTo>
                    <a:pt x="16228" y="267528"/>
                  </a:lnTo>
                  <a:lnTo>
                    <a:pt x="13994" y="267172"/>
                  </a:lnTo>
                  <a:lnTo>
                    <a:pt x="12505" y="264818"/>
                  </a:lnTo>
                  <a:lnTo>
                    <a:pt x="10408" y="249275"/>
                  </a:lnTo>
                  <a:lnTo>
                    <a:pt x="9787" y="216683"/>
                  </a:lnTo>
                  <a:lnTo>
                    <a:pt x="10661" y="170925"/>
                  </a:lnTo>
                  <a:lnTo>
                    <a:pt x="16094" y="132673"/>
                  </a:lnTo>
                  <a:lnTo>
                    <a:pt x="19233" y="86767"/>
                  </a:lnTo>
                  <a:lnTo>
                    <a:pt x="29239" y="44502"/>
                  </a:lnTo>
                  <a:lnTo>
                    <a:pt x="36278" y="22820"/>
                  </a:lnTo>
                  <a:lnTo>
                    <a:pt x="46463" y="6128"/>
                  </a:lnTo>
                  <a:lnTo>
                    <a:pt x="51084" y="1889"/>
                  </a:lnTo>
                  <a:lnTo>
                    <a:pt x="55223" y="121"/>
                  </a:lnTo>
                  <a:lnTo>
                    <a:pt x="59039" y="0"/>
                  </a:lnTo>
                  <a:lnTo>
                    <a:pt x="68926" y="5511"/>
                  </a:lnTo>
                  <a:lnTo>
                    <a:pt x="79317" y="15016"/>
                  </a:lnTo>
                  <a:lnTo>
                    <a:pt x="87463" y="26296"/>
                  </a:lnTo>
                  <a:lnTo>
                    <a:pt x="97999" y="54659"/>
                  </a:lnTo>
                  <a:lnTo>
                    <a:pt x="102767" y="94931"/>
                  </a:lnTo>
                  <a:lnTo>
                    <a:pt x="104378" y="136309"/>
                  </a:lnTo>
                  <a:lnTo>
                    <a:pt x="101874" y="183679"/>
                  </a:lnTo>
                  <a:lnTo>
                    <a:pt x="87460" y="227689"/>
                  </a:lnTo>
                  <a:lnTo>
                    <a:pt x="77324" y="242526"/>
                  </a:lnTo>
                  <a:lnTo>
                    <a:pt x="62942" y="253353"/>
                  </a:lnTo>
                  <a:lnTo>
                    <a:pt x="45966" y="260634"/>
                  </a:lnTo>
                  <a:lnTo>
                    <a:pt x="27838" y="263871"/>
                  </a:lnTo>
                  <a:lnTo>
                    <a:pt x="0" y="256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819"/>
            <p:cNvSpPr/>
            <p:nvPr>
              <p:custDataLst>
                <p:tags r:id="rId64"/>
              </p:custDataLst>
            </p:nvPr>
          </p:nvSpPr>
          <p:spPr>
            <a:xfrm>
              <a:off x="6010275" y="4001824"/>
              <a:ext cx="37970" cy="246327"/>
            </a:xfrm>
            <a:custGeom>
              <a:avLst/>
              <a:gdLst/>
              <a:ahLst/>
              <a:cxnLst/>
              <a:rect l="0" t="0" r="0" b="0"/>
              <a:pathLst>
                <a:path w="37970" h="24632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2390" y="4125"/>
                  </a:lnTo>
                  <a:lnTo>
                    <a:pt x="24452" y="7600"/>
                  </a:lnTo>
                  <a:lnTo>
                    <a:pt x="35872" y="54176"/>
                  </a:lnTo>
                  <a:lnTo>
                    <a:pt x="37660" y="96070"/>
                  </a:lnTo>
                  <a:lnTo>
                    <a:pt x="37969" y="134895"/>
                  </a:lnTo>
                  <a:lnTo>
                    <a:pt x="33005" y="173210"/>
                  </a:lnTo>
                  <a:lnTo>
                    <a:pt x="29158" y="218889"/>
                  </a:lnTo>
                  <a:lnTo>
                    <a:pt x="2857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820"/>
            <p:cNvSpPr/>
            <p:nvPr>
              <p:custDataLst>
                <p:tags r:id="rId65"/>
              </p:custDataLst>
            </p:nvPr>
          </p:nvSpPr>
          <p:spPr>
            <a:xfrm>
              <a:off x="6013609" y="4022198"/>
              <a:ext cx="151798" cy="197378"/>
            </a:xfrm>
            <a:custGeom>
              <a:avLst/>
              <a:gdLst/>
              <a:ahLst/>
              <a:cxnLst/>
              <a:rect l="0" t="0" r="0" b="0"/>
              <a:pathLst>
                <a:path w="151798" h="197378">
                  <a:moveTo>
                    <a:pt x="139541" y="16402"/>
                  </a:moveTo>
                  <a:lnTo>
                    <a:pt x="139541" y="16402"/>
                  </a:lnTo>
                  <a:lnTo>
                    <a:pt x="151576" y="3310"/>
                  </a:lnTo>
                  <a:lnTo>
                    <a:pt x="151797" y="1324"/>
                  </a:lnTo>
                  <a:lnTo>
                    <a:pt x="150886" y="0"/>
                  </a:lnTo>
                  <a:lnTo>
                    <a:pt x="148163" y="175"/>
                  </a:lnTo>
                  <a:lnTo>
                    <a:pt x="115621" y="14812"/>
                  </a:lnTo>
                  <a:lnTo>
                    <a:pt x="71432" y="47242"/>
                  </a:lnTo>
                  <a:lnTo>
                    <a:pt x="27437" y="90427"/>
                  </a:lnTo>
                  <a:lnTo>
                    <a:pt x="7918" y="114986"/>
                  </a:lnTo>
                  <a:lnTo>
                    <a:pt x="0" y="131102"/>
                  </a:lnTo>
                  <a:lnTo>
                    <a:pt x="1005" y="136260"/>
                  </a:lnTo>
                  <a:lnTo>
                    <a:pt x="7767" y="147636"/>
                  </a:lnTo>
                  <a:lnTo>
                    <a:pt x="23474" y="160884"/>
                  </a:lnTo>
                  <a:lnTo>
                    <a:pt x="64363" y="180943"/>
                  </a:lnTo>
                  <a:lnTo>
                    <a:pt x="81786" y="190073"/>
                  </a:lnTo>
                  <a:lnTo>
                    <a:pt x="130016" y="19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821"/>
            <p:cNvSpPr/>
            <p:nvPr>
              <p:custDataLst>
                <p:tags r:id="rId66"/>
              </p:custDataLst>
            </p:nvPr>
          </p:nvSpPr>
          <p:spPr>
            <a:xfrm>
              <a:off x="6258513" y="4022198"/>
              <a:ext cx="180388" cy="185219"/>
            </a:xfrm>
            <a:custGeom>
              <a:avLst/>
              <a:gdLst/>
              <a:ahLst/>
              <a:cxnLst/>
              <a:rect l="0" t="0" r="0" b="0"/>
              <a:pathLst>
                <a:path w="180388" h="185219">
                  <a:moveTo>
                    <a:pt x="8937" y="16402"/>
                  </a:moveTo>
                  <a:lnTo>
                    <a:pt x="8937" y="16402"/>
                  </a:lnTo>
                  <a:lnTo>
                    <a:pt x="8937" y="0"/>
                  </a:lnTo>
                  <a:lnTo>
                    <a:pt x="8937" y="3193"/>
                  </a:lnTo>
                  <a:lnTo>
                    <a:pt x="6115" y="8062"/>
                  </a:lnTo>
                  <a:lnTo>
                    <a:pt x="3881" y="10842"/>
                  </a:lnTo>
                  <a:lnTo>
                    <a:pt x="0" y="57115"/>
                  </a:lnTo>
                  <a:lnTo>
                    <a:pt x="548" y="104196"/>
                  </a:lnTo>
                  <a:lnTo>
                    <a:pt x="12680" y="150024"/>
                  </a:lnTo>
                  <a:lnTo>
                    <a:pt x="18378" y="166151"/>
                  </a:lnTo>
                  <a:lnTo>
                    <a:pt x="23011" y="172210"/>
                  </a:lnTo>
                  <a:lnTo>
                    <a:pt x="28598" y="175608"/>
                  </a:lnTo>
                  <a:lnTo>
                    <a:pt x="31569" y="176515"/>
                  </a:lnTo>
                  <a:lnTo>
                    <a:pt x="34609" y="175002"/>
                  </a:lnTo>
                  <a:lnTo>
                    <a:pt x="43943" y="162761"/>
                  </a:lnTo>
                  <a:lnTo>
                    <a:pt x="59748" y="138556"/>
                  </a:lnTo>
                  <a:lnTo>
                    <a:pt x="62919" y="136997"/>
                  </a:lnTo>
                  <a:lnTo>
                    <a:pt x="66092" y="137015"/>
                  </a:lnTo>
                  <a:lnTo>
                    <a:pt x="69265" y="138086"/>
                  </a:lnTo>
                  <a:lnTo>
                    <a:pt x="71380" y="139858"/>
                  </a:lnTo>
                  <a:lnTo>
                    <a:pt x="73731" y="144649"/>
                  </a:lnTo>
                  <a:lnTo>
                    <a:pt x="76299" y="169441"/>
                  </a:lnTo>
                  <a:lnTo>
                    <a:pt x="80504" y="178964"/>
                  </a:lnTo>
                  <a:lnTo>
                    <a:pt x="84165" y="181926"/>
                  </a:lnTo>
                  <a:lnTo>
                    <a:pt x="93877" y="185218"/>
                  </a:lnTo>
                  <a:lnTo>
                    <a:pt x="98372" y="185038"/>
                  </a:lnTo>
                  <a:lnTo>
                    <a:pt x="106188" y="182016"/>
                  </a:lnTo>
                  <a:lnTo>
                    <a:pt x="113190" y="171500"/>
                  </a:lnTo>
                  <a:lnTo>
                    <a:pt x="136065" y="130861"/>
                  </a:lnTo>
                  <a:lnTo>
                    <a:pt x="154586" y="86103"/>
                  </a:lnTo>
                  <a:lnTo>
                    <a:pt x="167987" y="50928"/>
                  </a:lnTo>
                  <a:lnTo>
                    <a:pt x="170642" y="35980"/>
                  </a:lnTo>
                  <a:lnTo>
                    <a:pt x="180387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822"/>
            <p:cNvSpPr/>
            <p:nvPr>
              <p:custDataLst>
                <p:tags r:id="rId67"/>
              </p:custDataLst>
            </p:nvPr>
          </p:nvSpPr>
          <p:spPr>
            <a:xfrm>
              <a:off x="6477000" y="3880500"/>
              <a:ext cx="81318" cy="434326"/>
            </a:xfrm>
            <a:custGeom>
              <a:avLst/>
              <a:gdLst/>
              <a:ahLst/>
              <a:cxnLst/>
              <a:rect l="0" t="0" r="0" b="0"/>
              <a:pathLst>
                <a:path w="81318" h="434326">
                  <a:moveTo>
                    <a:pt x="28575" y="43800"/>
                  </a:moveTo>
                  <a:lnTo>
                    <a:pt x="28575" y="43800"/>
                  </a:lnTo>
                  <a:lnTo>
                    <a:pt x="29633" y="22046"/>
                  </a:lnTo>
                  <a:lnTo>
                    <a:pt x="33631" y="9084"/>
                  </a:lnTo>
                  <a:lnTo>
                    <a:pt x="36179" y="4781"/>
                  </a:lnTo>
                  <a:lnTo>
                    <a:pt x="41832" y="0"/>
                  </a:lnTo>
                  <a:lnTo>
                    <a:pt x="44821" y="842"/>
                  </a:lnTo>
                  <a:lnTo>
                    <a:pt x="50965" y="7421"/>
                  </a:lnTo>
                  <a:lnTo>
                    <a:pt x="66697" y="48103"/>
                  </a:lnTo>
                  <a:lnTo>
                    <a:pt x="73385" y="88819"/>
                  </a:lnTo>
                  <a:lnTo>
                    <a:pt x="78188" y="132633"/>
                  </a:lnTo>
                  <a:lnTo>
                    <a:pt x="81317" y="156307"/>
                  </a:lnTo>
                  <a:lnTo>
                    <a:pt x="77524" y="203176"/>
                  </a:lnTo>
                  <a:lnTo>
                    <a:pt x="73770" y="242012"/>
                  </a:lnTo>
                  <a:lnTo>
                    <a:pt x="65955" y="288091"/>
                  </a:lnTo>
                  <a:lnTo>
                    <a:pt x="54115" y="331377"/>
                  </a:lnTo>
                  <a:lnTo>
                    <a:pt x="36206" y="378242"/>
                  </a:lnTo>
                  <a:lnTo>
                    <a:pt x="0" y="43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406"/>
          <p:cNvGrpSpPr/>
          <p:nvPr/>
        </p:nvGrpSpPr>
        <p:grpSpPr>
          <a:xfrm>
            <a:off x="752475" y="3936103"/>
            <a:ext cx="7429501" cy="588273"/>
            <a:chOff x="752475" y="3936103"/>
            <a:chExt cx="7429501" cy="588273"/>
          </a:xfrm>
        </p:grpSpPr>
        <p:sp>
          <p:nvSpPr>
            <p:cNvPr id="284" name="SMARTInkShape-1823"/>
            <p:cNvSpPr/>
            <p:nvPr>
              <p:custDataLst>
                <p:tags r:id="rId55"/>
              </p:custDataLst>
            </p:nvPr>
          </p:nvSpPr>
          <p:spPr>
            <a:xfrm>
              <a:off x="7048500" y="4032315"/>
              <a:ext cx="55737" cy="292036"/>
            </a:xfrm>
            <a:custGeom>
              <a:avLst/>
              <a:gdLst/>
              <a:ahLst/>
              <a:cxnLst/>
              <a:rect l="0" t="0" r="0" b="0"/>
              <a:pathLst>
                <a:path w="55737" h="292036">
                  <a:moveTo>
                    <a:pt x="0" y="44385"/>
                  </a:moveTo>
                  <a:lnTo>
                    <a:pt x="0" y="44385"/>
                  </a:lnTo>
                  <a:lnTo>
                    <a:pt x="13257" y="22926"/>
                  </a:lnTo>
                  <a:lnTo>
                    <a:pt x="34943" y="33"/>
                  </a:lnTo>
                  <a:lnTo>
                    <a:pt x="37054" y="0"/>
                  </a:lnTo>
                  <a:lnTo>
                    <a:pt x="42221" y="2786"/>
                  </a:lnTo>
                  <a:lnTo>
                    <a:pt x="51080" y="25474"/>
                  </a:lnTo>
                  <a:lnTo>
                    <a:pt x="55352" y="64064"/>
                  </a:lnTo>
                  <a:lnTo>
                    <a:pt x="55736" y="102757"/>
                  </a:lnTo>
                  <a:lnTo>
                    <a:pt x="48902" y="149321"/>
                  </a:lnTo>
                  <a:lnTo>
                    <a:pt x="42947" y="187896"/>
                  </a:lnTo>
                  <a:lnTo>
                    <a:pt x="37998" y="227641"/>
                  </a:lnTo>
                  <a:lnTo>
                    <a:pt x="19050" y="292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824"/>
            <p:cNvSpPr/>
            <p:nvPr>
              <p:custDataLst>
                <p:tags r:id="rId56"/>
              </p:custDataLst>
            </p:nvPr>
          </p:nvSpPr>
          <p:spPr>
            <a:xfrm>
              <a:off x="6948101" y="3936103"/>
              <a:ext cx="572942" cy="336962"/>
            </a:xfrm>
            <a:custGeom>
              <a:avLst/>
              <a:gdLst/>
              <a:ahLst/>
              <a:cxnLst/>
              <a:rect l="0" t="0" r="0" b="0"/>
              <a:pathLst>
                <a:path w="572942" h="336962">
                  <a:moveTo>
                    <a:pt x="24199" y="197747"/>
                  </a:moveTo>
                  <a:lnTo>
                    <a:pt x="24199" y="197747"/>
                  </a:lnTo>
                  <a:lnTo>
                    <a:pt x="19143" y="192691"/>
                  </a:lnTo>
                  <a:lnTo>
                    <a:pt x="9011" y="168409"/>
                  </a:lnTo>
                  <a:lnTo>
                    <a:pt x="5236" y="154952"/>
                  </a:lnTo>
                  <a:lnTo>
                    <a:pt x="601" y="147683"/>
                  </a:lnTo>
                  <a:lnTo>
                    <a:pt x="0" y="143204"/>
                  </a:lnTo>
                  <a:lnTo>
                    <a:pt x="2155" y="132584"/>
                  </a:lnTo>
                  <a:lnTo>
                    <a:pt x="12286" y="120808"/>
                  </a:lnTo>
                  <a:lnTo>
                    <a:pt x="58209" y="90921"/>
                  </a:lnTo>
                  <a:lnTo>
                    <a:pt x="95306" y="73314"/>
                  </a:lnTo>
                  <a:lnTo>
                    <a:pt x="134167" y="57514"/>
                  </a:lnTo>
                  <a:lnTo>
                    <a:pt x="175743" y="42694"/>
                  </a:lnTo>
                  <a:lnTo>
                    <a:pt x="219395" y="23543"/>
                  </a:lnTo>
                  <a:lnTo>
                    <a:pt x="261371" y="5410"/>
                  </a:lnTo>
                  <a:lnTo>
                    <a:pt x="280504" y="0"/>
                  </a:lnTo>
                  <a:lnTo>
                    <a:pt x="283968" y="299"/>
                  </a:lnTo>
                  <a:lnTo>
                    <a:pt x="286278" y="1557"/>
                  </a:lnTo>
                  <a:lnTo>
                    <a:pt x="300099" y="21292"/>
                  </a:lnTo>
                  <a:lnTo>
                    <a:pt x="307031" y="56799"/>
                  </a:lnTo>
                  <a:lnTo>
                    <a:pt x="304028" y="100834"/>
                  </a:lnTo>
                  <a:lnTo>
                    <a:pt x="296435" y="137282"/>
                  </a:lnTo>
                  <a:lnTo>
                    <a:pt x="287483" y="178302"/>
                  </a:lnTo>
                  <a:lnTo>
                    <a:pt x="276035" y="223304"/>
                  </a:lnTo>
                  <a:lnTo>
                    <a:pt x="267031" y="259318"/>
                  </a:lnTo>
                  <a:lnTo>
                    <a:pt x="251226" y="303224"/>
                  </a:lnTo>
                  <a:lnTo>
                    <a:pt x="244845" y="317948"/>
                  </a:lnTo>
                  <a:lnTo>
                    <a:pt x="244321" y="317039"/>
                  </a:lnTo>
                  <a:lnTo>
                    <a:pt x="243740" y="310385"/>
                  </a:lnTo>
                  <a:lnTo>
                    <a:pt x="250970" y="283379"/>
                  </a:lnTo>
                  <a:lnTo>
                    <a:pt x="256572" y="273553"/>
                  </a:lnTo>
                  <a:lnTo>
                    <a:pt x="270733" y="262071"/>
                  </a:lnTo>
                  <a:lnTo>
                    <a:pt x="282289" y="258086"/>
                  </a:lnTo>
                  <a:lnTo>
                    <a:pt x="288335" y="257023"/>
                  </a:lnTo>
                  <a:lnTo>
                    <a:pt x="297873" y="258664"/>
                  </a:lnTo>
                  <a:lnTo>
                    <a:pt x="301898" y="260583"/>
                  </a:lnTo>
                  <a:lnTo>
                    <a:pt x="317677" y="278454"/>
                  </a:lnTo>
                  <a:lnTo>
                    <a:pt x="341741" y="322088"/>
                  </a:lnTo>
                  <a:lnTo>
                    <a:pt x="347018" y="328266"/>
                  </a:lnTo>
                  <a:lnTo>
                    <a:pt x="361349" y="335131"/>
                  </a:lnTo>
                  <a:lnTo>
                    <a:pt x="369615" y="336961"/>
                  </a:lnTo>
                  <a:lnTo>
                    <a:pt x="376185" y="336065"/>
                  </a:lnTo>
                  <a:lnTo>
                    <a:pt x="381623" y="333351"/>
                  </a:lnTo>
                  <a:lnTo>
                    <a:pt x="403012" y="313786"/>
                  </a:lnTo>
                  <a:lnTo>
                    <a:pt x="430285" y="268592"/>
                  </a:lnTo>
                  <a:lnTo>
                    <a:pt x="438973" y="251076"/>
                  </a:lnTo>
                  <a:lnTo>
                    <a:pt x="441377" y="238735"/>
                  </a:lnTo>
                  <a:lnTo>
                    <a:pt x="440959" y="234598"/>
                  </a:lnTo>
                  <a:lnTo>
                    <a:pt x="439622" y="231839"/>
                  </a:lnTo>
                  <a:lnTo>
                    <a:pt x="437672" y="230000"/>
                  </a:lnTo>
                  <a:lnTo>
                    <a:pt x="434257" y="230891"/>
                  </a:lnTo>
                  <a:lnTo>
                    <a:pt x="424816" y="237525"/>
                  </a:lnTo>
                  <a:lnTo>
                    <a:pt x="402353" y="279399"/>
                  </a:lnTo>
                  <a:lnTo>
                    <a:pt x="402243" y="287107"/>
                  </a:lnTo>
                  <a:lnTo>
                    <a:pt x="407766" y="304137"/>
                  </a:lnTo>
                  <a:lnTo>
                    <a:pt x="417275" y="316645"/>
                  </a:lnTo>
                  <a:lnTo>
                    <a:pt x="428557" y="324674"/>
                  </a:lnTo>
                  <a:lnTo>
                    <a:pt x="440629" y="328243"/>
                  </a:lnTo>
                  <a:lnTo>
                    <a:pt x="464381" y="325195"/>
                  </a:lnTo>
                  <a:lnTo>
                    <a:pt x="499792" y="307079"/>
                  </a:lnTo>
                  <a:lnTo>
                    <a:pt x="525445" y="288763"/>
                  </a:lnTo>
                  <a:lnTo>
                    <a:pt x="529813" y="286999"/>
                  </a:lnTo>
                  <a:lnTo>
                    <a:pt x="537488" y="276573"/>
                  </a:lnTo>
                  <a:lnTo>
                    <a:pt x="541017" y="269348"/>
                  </a:lnTo>
                  <a:lnTo>
                    <a:pt x="542311" y="263472"/>
                  </a:lnTo>
                  <a:lnTo>
                    <a:pt x="542115" y="258497"/>
                  </a:lnTo>
                  <a:lnTo>
                    <a:pt x="540926" y="254122"/>
                  </a:lnTo>
                  <a:lnTo>
                    <a:pt x="539075" y="251206"/>
                  </a:lnTo>
                  <a:lnTo>
                    <a:pt x="536783" y="249261"/>
                  </a:lnTo>
                  <a:lnTo>
                    <a:pt x="534197" y="247965"/>
                  </a:lnTo>
                  <a:lnTo>
                    <a:pt x="520444" y="246140"/>
                  </a:lnTo>
                  <a:lnTo>
                    <a:pt x="515895" y="249059"/>
                  </a:lnTo>
                  <a:lnTo>
                    <a:pt x="508020" y="260769"/>
                  </a:lnTo>
                  <a:lnTo>
                    <a:pt x="502692" y="285212"/>
                  </a:lnTo>
                  <a:lnTo>
                    <a:pt x="504268" y="300473"/>
                  </a:lnTo>
                  <a:lnTo>
                    <a:pt x="508497" y="313254"/>
                  </a:lnTo>
                  <a:lnTo>
                    <a:pt x="513903" y="322461"/>
                  </a:lnTo>
                  <a:lnTo>
                    <a:pt x="517885" y="325340"/>
                  </a:lnTo>
                  <a:lnTo>
                    <a:pt x="527955" y="328538"/>
                  </a:lnTo>
                  <a:lnTo>
                    <a:pt x="539485" y="327138"/>
                  </a:lnTo>
                  <a:lnTo>
                    <a:pt x="545523" y="325282"/>
                  </a:lnTo>
                  <a:lnTo>
                    <a:pt x="557877" y="314754"/>
                  </a:lnTo>
                  <a:lnTo>
                    <a:pt x="568305" y="300550"/>
                  </a:lnTo>
                  <a:lnTo>
                    <a:pt x="572941" y="287182"/>
                  </a:lnTo>
                  <a:lnTo>
                    <a:pt x="572060" y="280654"/>
                  </a:lnTo>
                  <a:lnTo>
                    <a:pt x="559921" y="253651"/>
                  </a:lnTo>
                  <a:lnTo>
                    <a:pt x="550165" y="246229"/>
                  </a:lnTo>
                  <a:lnTo>
                    <a:pt x="519499" y="235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825"/>
            <p:cNvSpPr/>
            <p:nvPr>
              <p:custDataLst>
                <p:tags r:id="rId57"/>
              </p:custDataLst>
            </p:nvPr>
          </p:nvSpPr>
          <p:spPr>
            <a:xfrm>
              <a:off x="7534275" y="4162425"/>
              <a:ext cx="95251" cy="116573"/>
            </a:xfrm>
            <a:custGeom>
              <a:avLst/>
              <a:gdLst/>
              <a:ahLst/>
              <a:cxnLst/>
              <a:rect l="0" t="0" r="0" b="0"/>
              <a:pathLst>
                <a:path w="95251" h="116573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22793" y="13562"/>
                  </a:lnTo>
                  <a:lnTo>
                    <a:pt x="30591" y="15906"/>
                  </a:lnTo>
                  <a:lnTo>
                    <a:pt x="37585" y="26119"/>
                  </a:lnTo>
                  <a:lnTo>
                    <a:pt x="52849" y="62118"/>
                  </a:lnTo>
                  <a:lnTo>
                    <a:pt x="54818" y="91313"/>
                  </a:lnTo>
                  <a:lnTo>
                    <a:pt x="51528" y="103378"/>
                  </a:lnTo>
                  <a:lnTo>
                    <a:pt x="43725" y="116120"/>
                  </a:lnTo>
                  <a:lnTo>
                    <a:pt x="40792" y="116572"/>
                  </a:lnTo>
                  <a:lnTo>
                    <a:pt x="37778" y="114756"/>
                  </a:lnTo>
                  <a:lnTo>
                    <a:pt x="34710" y="111429"/>
                  </a:lnTo>
                  <a:lnTo>
                    <a:pt x="30393" y="86521"/>
                  </a:lnTo>
                  <a:lnTo>
                    <a:pt x="34170" y="62442"/>
                  </a:lnTo>
                  <a:lnTo>
                    <a:pt x="54157" y="19266"/>
                  </a:lnTo>
                  <a:lnTo>
                    <a:pt x="61464" y="11032"/>
                  </a:lnTo>
                  <a:lnTo>
                    <a:pt x="71767" y="49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826"/>
            <p:cNvSpPr/>
            <p:nvPr>
              <p:custDataLst>
                <p:tags r:id="rId58"/>
              </p:custDataLst>
            </p:nvPr>
          </p:nvSpPr>
          <p:spPr>
            <a:xfrm>
              <a:off x="7667625" y="4159117"/>
              <a:ext cx="345190" cy="136659"/>
            </a:xfrm>
            <a:custGeom>
              <a:avLst/>
              <a:gdLst/>
              <a:ahLst/>
              <a:cxnLst/>
              <a:rect l="0" t="0" r="0" b="0"/>
              <a:pathLst>
                <a:path w="345190" h="136659">
                  <a:moveTo>
                    <a:pt x="0" y="41408"/>
                  </a:moveTo>
                  <a:lnTo>
                    <a:pt x="0" y="41408"/>
                  </a:lnTo>
                  <a:lnTo>
                    <a:pt x="8200" y="41408"/>
                  </a:lnTo>
                  <a:lnTo>
                    <a:pt x="16868" y="47954"/>
                  </a:lnTo>
                  <a:lnTo>
                    <a:pt x="22666" y="49609"/>
                  </a:lnTo>
                  <a:lnTo>
                    <a:pt x="36937" y="50540"/>
                  </a:lnTo>
                  <a:lnTo>
                    <a:pt x="59628" y="40704"/>
                  </a:lnTo>
                  <a:lnTo>
                    <a:pt x="76346" y="29440"/>
                  </a:lnTo>
                  <a:lnTo>
                    <a:pt x="81557" y="19861"/>
                  </a:lnTo>
                  <a:lnTo>
                    <a:pt x="82946" y="14343"/>
                  </a:lnTo>
                  <a:lnTo>
                    <a:pt x="81756" y="9606"/>
                  </a:lnTo>
                  <a:lnTo>
                    <a:pt x="74789" y="1522"/>
                  </a:lnTo>
                  <a:lnTo>
                    <a:pt x="71026" y="0"/>
                  </a:lnTo>
                  <a:lnTo>
                    <a:pt x="67459" y="45"/>
                  </a:lnTo>
                  <a:lnTo>
                    <a:pt x="64022" y="1133"/>
                  </a:lnTo>
                  <a:lnTo>
                    <a:pt x="49073" y="12776"/>
                  </a:lnTo>
                  <a:lnTo>
                    <a:pt x="29183" y="41819"/>
                  </a:lnTo>
                  <a:lnTo>
                    <a:pt x="25806" y="48032"/>
                  </a:lnTo>
                  <a:lnTo>
                    <a:pt x="21051" y="82059"/>
                  </a:lnTo>
                  <a:lnTo>
                    <a:pt x="25584" y="102161"/>
                  </a:lnTo>
                  <a:lnTo>
                    <a:pt x="33596" y="116034"/>
                  </a:lnTo>
                  <a:lnTo>
                    <a:pt x="40684" y="122200"/>
                  </a:lnTo>
                  <a:lnTo>
                    <a:pt x="60737" y="125671"/>
                  </a:lnTo>
                  <a:lnTo>
                    <a:pt x="74973" y="120839"/>
                  </a:lnTo>
                  <a:lnTo>
                    <a:pt x="96302" y="105546"/>
                  </a:lnTo>
                  <a:lnTo>
                    <a:pt x="124382" y="65572"/>
                  </a:lnTo>
                  <a:lnTo>
                    <a:pt x="146986" y="22169"/>
                  </a:lnTo>
                  <a:lnTo>
                    <a:pt x="149994" y="12396"/>
                  </a:lnTo>
                  <a:lnTo>
                    <a:pt x="150796" y="11483"/>
                  </a:lnTo>
                  <a:lnTo>
                    <a:pt x="151331" y="12992"/>
                  </a:lnTo>
                  <a:lnTo>
                    <a:pt x="152359" y="53448"/>
                  </a:lnTo>
                  <a:lnTo>
                    <a:pt x="152399" y="100716"/>
                  </a:lnTo>
                  <a:lnTo>
                    <a:pt x="153457" y="102113"/>
                  </a:lnTo>
                  <a:lnTo>
                    <a:pt x="155222" y="101987"/>
                  </a:lnTo>
                  <a:lnTo>
                    <a:pt x="157456" y="100844"/>
                  </a:lnTo>
                  <a:lnTo>
                    <a:pt x="183397" y="60711"/>
                  </a:lnTo>
                  <a:lnTo>
                    <a:pt x="190512" y="45481"/>
                  </a:lnTo>
                  <a:lnTo>
                    <a:pt x="225085" y="6982"/>
                  </a:lnTo>
                  <a:lnTo>
                    <a:pt x="229860" y="4941"/>
                  </a:lnTo>
                  <a:lnTo>
                    <a:pt x="232615" y="4397"/>
                  </a:lnTo>
                  <a:lnTo>
                    <a:pt x="234452" y="6150"/>
                  </a:lnTo>
                  <a:lnTo>
                    <a:pt x="236493" y="13743"/>
                  </a:lnTo>
                  <a:lnTo>
                    <a:pt x="238082" y="53656"/>
                  </a:lnTo>
                  <a:lnTo>
                    <a:pt x="239154" y="55924"/>
                  </a:lnTo>
                  <a:lnTo>
                    <a:pt x="240929" y="57435"/>
                  </a:lnTo>
                  <a:lnTo>
                    <a:pt x="243169" y="58443"/>
                  </a:lnTo>
                  <a:lnTo>
                    <a:pt x="245721" y="56998"/>
                  </a:lnTo>
                  <a:lnTo>
                    <a:pt x="289402" y="10677"/>
                  </a:lnTo>
                  <a:lnTo>
                    <a:pt x="294535" y="5045"/>
                  </a:lnTo>
                  <a:lnTo>
                    <a:pt x="301131" y="2350"/>
                  </a:lnTo>
                  <a:lnTo>
                    <a:pt x="316929" y="2177"/>
                  </a:lnTo>
                  <a:lnTo>
                    <a:pt x="323469" y="4670"/>
                  </a:lnTo>
                  <a:lnTo>
                    <a:pt x="333558" y="13086"/>
                  </a:lnTo>
                  <a:lnTo>
                    <a:pt x="345189" y="39836"/>
                  </a:lnTo>
                  <a:lnTo>
                    <a:pt x="344450" y="85744"/>
                  </a:lnTo>
                  <a:lnTo>
                    <a:pt x="342301" y="114517"/>
                  </a:lnTo>
                  <a:lnTo>
                    <a:pt x="333375" y="136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827"/>
            <p:cNvSpPr/>
            <p:nvPr>
              <p:custDataLst>
                <p:tags r:id="rId59"/>
              </p:custDataLst>
            </p:nvPr>
          </p:nvSpPr>
          <p:spPr>
            <a:xfrm>
              <a:off x="752475" y="4419600"/>
              <a:ext cx="7248526" cy="104776"/>
            </a:xfrm>
            <a:custGeom>
              <a:avLst/>
              <a:gdLst/>
              <a:ahLst/>
              <a:cxnLst/>
              <a:rect l="0" t="0" r="0" b="0"/>
              <a:pathLst>
                <a:path w="7248526" h="104776">
                  <a:moveTo>
                    <a:pt x="0" y="104775"/>
                  </a:moveTo>
                  <a:lnTo>
                    <a:pt x="0" y="104775"/>
                  </a:lnTo>
                  <a:lnTo>
                    <a:pt x="42917" y="104775"/>
                  </a:lnTo>
                  <a:lnTo>
                    <a:pt x="78215" y="104775"/>
                  </a:lnTo>
                  <a:lnTo>
                    <a:pt x="109904" y="101953"/>
                  </a:lnTo>
                  <a:lnTo>
                    <a:pt x="146213" y="98230"/>
                  </a:lnTo>
                  <a:lnTo>
                    <a:pt x="187044" y="96574"/>
                  </a:lnTo>
                  <a:lnTo>
                    <a:pt x="221420" y="93016"/>
                  </a:lnTo>
                  <a:lnTo>
                    <a:pt x="264573" y="87885"/>
                  </a:lnTo>
                  <a:lnTo>
                    <a:pt x="306992" y="86365"/>
                  </a:lnTo>
                  <a:lnTo>
                    <a:pt x="353074" y="83093"/>
                  </a:lnTo>
                  <a:lnTo>
                    <a:pt x="400243" y="78242"/>
                  </a:lnTo>
                  <a:lnTo>
                    <a:pt x="432944" y="76050"/>
                  </a:lnTo>
                  <a:lnTo>
                    <a:pt x="468645" y="71547"/>
                  </a:lnTo>
                  <a:lnTo>
                    <a:pt x="502856" y="68840"/>
                  </a:lnTo>
                  <a:lnTo>
                    <a:pt x="536758" y="67637"/>
                  </a:lnTo>
                  <a:lnTo>
                    <a:pt x="572993" y="67102"/>
                  </a:lnTo>
                  <a:lnTo>
                    <a:pt x="613086" y="64043"/>
                  </a:lnTo>
                  <a:lnTo>
                    <a:pt x="654541" y="60213"/>
                  </a:lnTo>
                  <a:lnTo>
                    <a:pt x="694132" y="58512"/>
                  </a:lnTo>
                  <a:lnTo>
                    <a:pt x="735717" y="57755"/>
                  </a:lnTo>
                  <a:lnTo>
                    <a:pt x="778894" y="57419"/>
                  </a:lnTo>
                  <a:lnTo>
                    <a:pt x="822778" y="57269"/>
                  </a:lnTo>
                  <a:lnTo>
                    <a:pt x="866976" y="57203"/>
                  </a:lnTo>
                  <a:lnTo>
                    <a:pt x="912373" y="57174"/>
                  </a:lnTo>
                  <a:lnTo>
                    <a:pt x="936332" y="57166"/>
                  </a:lnTo>
                  <a:lnTo>
                    <a:pt x="960771" y="57161"/>
                  </a:lnTo>
                  <a:lnTo>
                    <a:pt x="985531" y="57157"/>
                  </a:lnTo>
                  <a:lnTo>
                    <a:pt x="1010504" y="57155"/>
                  </a:lnTo>
                  <a:lnTo>
                    <a:pt x="1035619" y="57153"/>
                  </a:lnTo>
                  <a:lnTo>
                    <a:pt x="1060829" y="57152"/>
                  </a:lnTo>
                  <a:lnTo>
                    <a:pt x="1086103" y="57151"/>
                  </a:lnTo>
                  <a:lnTo>
                    <a:pt x="1111419" y="57150"/>
                  </a:lnTo>
                  <a:lnTo>
                    <a:pt x="1137821" y="57150"/>
                  </a:lnTo>
                  <a:lnTo>
                    <a:pt x="1164947" y="57150"/>
                  </a:lnTo>
                  <a:lnTo>
                    <a:pt x="1192556" y="57150"/>
                  </a:lnTo>
                  <a:lnTo>
                    <a:pt x="1220488" y="56092"/>
                  </a:lnTo>
                  <a:lnTo>
                    <a:pt x="1248633" y="54328"/>
                  </a:lnTo>
                  <a:lnTo>
                    <a:pt x="1276922" y="52093"/>
                  </a:lnTo>
                  <a:lnTo>
                    <a:pt x="1305307" y="50604"/>
                  </a:lnTo>
                  <a:lnTo>
                    <a:pt x="1333754" y="49611"/>
                  </a:lnTo>
                  <a:lnTo>
                    <a:pt x="1362245" y="48949"/>
                  </a:lnTo>
                  <a:lnTo>
                    <a:pt x="1390763" y="48508"/>
                  </a:lnTo>
                  <a:lnTo>
                    <a:pt x="1419300" y="48214"/>
                  </a:lnTo>
                  <a:lnTo>
                    <a:pt x="1447850" y="48017"/>
                  </a:lnTo>
                  <a:lnTo>
                    <a:pt x="1477467" y="47887"/>
                  </a:lnTo>
                  <a:lnTo>
                    <a:pt x="1507795" y="47800"/>
                  </a:lnTo>
                  <a:lnTo>
                    <a:pt x="1538596" y="47742"/>
                  </a:lnTo>
                  <a:lnTo>
                    <a:pt x="1569714" y="46644"/>
                  </a:lnTo>
                  <a:lnTo>
                    <a:pt x="1601043" y="44855"/>
                  </a:lnTo>
                  <a:lnTo>
                    <a:pt x="1632512" y="42603"/>
                  </a:lnTo>
                  <a:lnTo>
                    <a:pt x="1664075" y="41103"/>
                  </a:lnTo>
                  <a:lnTo>
                    <a:pt x="1695700" y="40101"/>
                  </a:lnTo>
                  <a:lnTo>
                    <a:pt x="1727367" y="39434"/>
                  </a:lnTo>
                  <a:lnTo>
                    <a:pt x="1759061" y="38989"/>
                  </a:lnTo>
                  <a:lnTo>
                    <a:pt x="1790774" y="38693"/>
                  </a:lnTo>
                  <a:lnTo>
                    <a:pt x="1822500" y="38495"/>
                  </a:lnTo>
                  <a:lnTo>
                    <a:pt x="1854233" y="37305"/>
                  </a:lnTo>
                  <a:lnTo>
                    <a:pt x="1885972" y="35454"/>
                  </a:lnTo>
                  <a:lnTo>
                    <a:pt x="1917715" y="33161"/>
                  </a:lnTo>
                  <a:lnTo>
                    <a:pt x="1950518" y="31632"/>
                  </a:lnTo>
                  <a:lnTo>
                    <a:pt x="1984029" y="30613"/>
                  </a:lnTo>
                  <a:lnTo>
                    <a:pt x="2018011" y="29933"/>
                  </a:lnTo>
                  <a:lnTo>
                    <a:pt x="2051249" y="28423"/>
                  </a:lnTo>
                  <a:lnTo>
                    <a:pt x="2083991" y="26357"/>
                  </a:lnTo>
                  <a:lnTo>
                    <a:pt x="2116402" y="23921"/>
                  </a:lnTo>
                  <a:lnTo>
                    <a:pt x="2149651" y="22297"/>
                  </a:lnTo>
                  <a:lnTo>
                    <a:pt x="2183459" y="21215"/>
                  </a:lnTo>
                  <a:lnTo>
                    <a:pt x="2217640" y="20493"/>
                  </a:lnTo>
                  <a:lnTo>
                    <a:pt x="2251010" y="20012"/>
                  </a:lnTo>
                  <a:lnTo>
                    <a:pt x="2283840" y="19691"/>
                  </a:lnTo>
                  <a:lnTo>
                    <a:pt x="2316310" y="19477"/>
                  </a:lnTo>
                  <a:lnTo>
                    <a:pt x="2349598" y="19335"/>
                  </a:lnTo>
                  <a:lnTo>
                    <a:pt x="2383432" y="19240"/>
                  </a:lnTo>
                  <a:lnTo>
                    <a:pt x="2417630" y="19177"/>
                  </a:lnTo>
                  <a:lnTo>
                    <a:pt x="2452070" y="18076"/>
                  </a:lnTo>
                  <a:lnTo>
                    <a:pt x="2486672" y="16284"/>
                  </a:lnTo>
                  <a:lnTo>
                    <a:pt x="2521381" y="14031"/>
                  </a:lnTo>
                  <a:lnTo>
                    <a:pt x="2556163" y="12529"/>
                  </a:lnTo>
                  <a:lnTo>
                    <a:pt x="2590992" y="11528"/>
                  </a:lnTo>
                  <a:lnTo>
                    <a:pt x="2625853" y="10860"/>
                  </a:lnTo>
                  <a:lnTo>
                    <a:pt x="2661794" y="10415"/>
                  </a:lnTo>
                  <a:lnTo>
                    <a:pt x="2698454" y="10118"/>
                  </a:lnTo>
                  <a:lnTo>
                    <a:pt x="2735595" y="9921"/>
                  </a:lnTo>
                  <a:lnTo>
                    <a:pt x="2770938" y="9789"/>
                  </a:lnTo>
                  <a:lnTo>
                    <a:pt x="2805084" y="9701"/>
                  </a:lnTo>
                  <a:lnTo>
                    <a:pt x="2838431" y="9642"/>
                  </a:lnTo>
                  <a:lnTo>
                    <a:pt x="2871245" y="9603"/>
                  </a:lnTo>
                  <a:lnTo>
                    <a:pt x="2903705" y="9577"/>
                  </a:lnTo>
                  <a:lnTo>
                    <a:pt x="2935928" y="9560"/>
                  </a:lnTo>
                  <a:lnTo>
                    <a:pt x="2969052" y="9548"/>
                  </a:lnTo>
                  <a:lnTo>
                    <a:pt x="3002776" y="9541"/>
                  </a:lnTo>
                  <a:lnTo>
                    <a:pt x="3036901" y="9535"/>
                  </a:lnTo>
                  <a:lnTo>
                    <a:pt x="3070234" y="9532"/>
                  </a:lnTo>
                  <a:lnTo>
                    <a:pt x="3103040" y="9530"/>
                  </a:lnTo>
                  <a:lnTo>
                    <a:pt x="3135493" y="9528"/>
                  </a:lnTo>
                  <a:lnTo>
                    <a:pt x="3168770" y="9527"/>
                  </a:lnTo>
                  <a:lnTo>
                    <a:pt x="3202597" y="9526"/>
                  </a:lnTo>
                  <a:lnTo>
                    <a:pt x="3236790" y="9525"/>
                  </a:lnTo>
                  <a:lnTo>
                    <a:pt x="3270168" y="9525"/>
                  </a:lnTo>
                  <a:lnTo>
                    <a:pt x="3303004" y="9525"/>
                  </a:lnTo>
                  <a:lnTo>
                    <a:pt x="3335477" y="9525"/>
                  </a:lnTo>
                  <a:lnTo>
                    <a:pt x="3368768" y="9525"/>
                  </a:lnTo>
                  <a:lnTo>
                    <a:pt x="3402604" y="9525"/>
                  </a:lnTo>
                  <a:lnTo>
                    <a:pt x="3436802" y="9525"/>
                  </a:lnTo>
                  <a:lnTo>
                    <a:pt x="3469127" y="8467"/>
                  </a:lnTo>
                  <a:lnTo>
                    <a:pt x="3500201" y="6703"/>
                  </a:lnTo>
                  <a:lnTo>
                    <a:pt x="3530442" y="4468"/>
                  </a:lnTo>
                  <a:lnTo>
                    <a:pt x="3561187" y="2979"/>
                  </a:lnTo>
                  <a:lnTo>
                    <a:pt x="3592266" y="1986"/>
                  </a:lnTo>
                  <a:lnTo>
                    <a:pt x="3623569" y="1324"/>
                  </a:lnTo>
                  <a:lnTo>
                    <a:pt x="3656080" y="883"/>
                  </a:lnTo>
                  <a:lnTo>
                    <a:pt x="3689395" y="589"/>
                  </a:lnTo>
                  <a:lnTo>
                    <a:pt x="3723247" y="392"/>
                  </a:lnTo>
                  <a:lnTo>
                    <a:pt x="3756398" y="262"/>
                  </a:lnTo>
                  <a:lnTo>
                    <a:pt x="3789082" y="175"/>
                  </a:lnTo>
                  <a:lnTo>
                    <a:pt x="3821455" y="117"/>
                  </a:lnTo>
                  <a:lnTo>
                    <a:pt x="3854678" y="78"/>
                  </a:lnTo>
                  <a:lnTo>
                    <a:pt x="3888468" y="52"/>
                  </a:lnTo>
                  <a:lnTo>
                    <a:pt x="3922637" y="34"/>
                  </a:lnTo>
                  <a:lnTo>
                    <a:pt x="3956000" y="23"/>
                  </a:lnTo>
                  <a:lnTo>
                    <a:pt x="3988825" y="16"/>
                  </a:lnTo>
                  <a:lnTo>
                    <a:pt x="4021291" y="10"/>
                  </a:lnTo>
                  <a:lnTo>
                    <a:pt x="4053520" y="7"/>
                  </a:lnTo>
                  <a:lnTo>
                    <a:pt x="4085588" y="5"/>
                  </a:lnTo>
                  <a:lnTo>
                    <a:pt x="4117550" y="3"/>
                  </a:lnTo>
                  <a:lnTo>
                    <a:pt x="4150500" y="2"/>
                  </a:lnTo>
                  <a:lnTo>
                    <a:pt x="4184109" y="1"/>
                  </a:lnTo>
                  <a:lnTo>
                    <a:pt x="4218156" y="0"/>
                  </a:lnTo>
                  <a:lnTo>
                    <a:pt x="4251437" y="0"/>
                  </a:lnTo>
                  <a:lnTo>
                    <a:pt x="4284208" y="0"/>
                  </a:lnTo>
                  <a:lnTo>
                    <a:pt x="4316639" y="0"/>
                  </a:lnTo>
                  <a:lnTo>
                    <a:pt x="4348842" y="0"/>
                  </a:lnTo>
                  <a:lnTo>
                    <a:pt x="4380895" y="0"/>
                  </a:lnTo>
                  <a:lnTo>
                    <a:pt x="4412847" y="0"/>
                  </a:lnTo>
                  <a:lnTo>
                    <a:pt x="4443673" y="0"/>
                  </a:lnTo>
                  <a:lnTo>
                    <a:pt x="4473747" y="0"/>
                  </a:lnTo>
                  <a:lnTo>
                    <a:pt x="4503324" y="0"/>
                  </a:lnTo>
                  <a:lnTo>
                    <a:pt x="4532566" y="0"/>
                  </a:lnTo>
                  <a:lnTo>
                    <a:pt x="4561586" y="0"/>
                  </a:lnTo>
                  <a:lnTo>
                    <a:pt x="4590457" y="0"/>
                  </a:lnTo>
                  <a:lnTo>
                    <a:pt x="4620289" y="0"/>
                  </a:lnTo>
                  <a:lnTo>
                    <a:pt x="4650759" y="0"/>
                  </a:lnTo>
                  <a:lnTo>
                    <a:pt x="4681656" y="0"/>
                  </a:lnTo>
                  <a:lnTo>
                    <a:pt x="4711779" y="0"/>
                  </a:lnTo>
                  <a:lnTo>
                    <a:pt x="4741386" y="0"/>
                  </a:lnTo>
                  <a:lnTo>
                    <a:pt x="4770649" y="0"/>
                  </a:lnTo>
                  <a:lnTo>
                    <a:pt x="4799683" y="0"/>
                  </a:lnTo>
                  <a:lnTo>
                    <a:pt x="4828563" y="0"/>
                  </a:lnTo>
                  <a:lnTo>
                    <a:pt x="4857342" y="0"/>
                  </a:lnTo>
                  <a:lnTo>
                    <a:pt x="4884995" y="0"/>
                  </a:lnTo>
                  <a:lnTo>
                    <a:pt x="4911897" y="0"/>
                  </a:lnTo>
                  <a:lnTo>
                    <a:pt x="4938298" y="0"/>
                  </a:lnTo>
                  <a:lnTo>
                    <a:pt x="4965424" y="0"/>
                  </a:lnTo>
                  <a:lnTo>
                    <a:pt x="4993033" y="0"/>
                  </a:lnTo>
                  <a:lnTo>
                    <a:pt x="5020963" y="0"/>
                  </a:lnTo>
                  <a:lnTo>
                    <a:pt x="5049109" y="0"/>
                  </a:lnTo>
                  <a:lnTo>
                    <a:pt x="5077397" y="0"/>
                  </a:lnTo>
                  <a:lnTo>
                    <a:pt x="5105782" y="0"/>
                  </a:lnTo>
                  <a:lnTo>
                    <a:pt x="5134230" y="0"/>
                  </a:lnTo>
                  <a:lnTo>
                    <a:pt x="5162719" y="0"/>
                  </a:lnTo>
                  <a:lnTo>
                    <a:pt x="5191238" y="0"/>
                  </a:lnTo>
                  <a:lnTo>
                    <a:pt x="5219776" y="0"/>
                  </a:lnTo>
                  <a:lnTo>
                    <a:pt x="5248325" y="0"/>
                  </a:lnTo>
                  <a:lnTo>
                    <a:pt x="5276883" y="0"/>
                  </a:lnTo>
                  <a:lnTo>
                    <a:pt x="5305447" y="0"/>
                  </a:lnTo>
                  <a:lnTo>
                    <a:pt x="5334014" y="0"/>
                  </a:lnTo>
                  <a:lnTo>
                    <a:pt x="5362585" y="0"/>
                  </a:lnTo>
                  <a:lnTo>
                    <a:pt x="5390099" y="0"/>
                  </a:lnTo>
                  <a:lnTo>
                    <a:pt x="5416907" y="0"/>
                  </a:lnTo>
                  <a:lnTo>
                    <a:pt x="5443247" y="0"/>
                  </a:lnTo>
                  <a:lnTo>
                    <a:pt x="5470331" y="1058"/>
                  </a:lnTo>
                  <a:lnTo>
                    <a:pt x="5497912" y="2822"/>
                  </a:lnTo>
                  <a:lnTo>
                    <a:pt x="5525825" y="5057"/>
                  </a:lnTo>
                  <a:lnTo>
                    <a:pt x="5551842" y="6546"/>
                  </a:lnTo>
                  <a:lnTo>
                    <a:pt x="5576594" y="7539"/>
                  </a:lnTo>
                  <a:lnTo>
                    <a:pt x="5600504" y="8201"/>
                  </a:lnTo>
                  <a:lnTo>
                    <a:pt x="5625969" y="9701"/>
                  </a:lnTo>
                  <a:lnTo>
                    <a:pt x="5652472" y="11759"/>
                  </a:lnTo>
                  <a:lnTo>
                    <a:pt x="5679664" y="14189"/>
                  </a:lnTo>
                  <a:lnTo>
                    <a:pt x="5706260" y="15810"/>
                  </a:lnTo>
                  <a:lnTo>
                    <a:pt x="5732456" y="16889"/>
                  </a:lnTo>
                  <a:lnTo>
                    <a:pt x="5758387" y="17610"/>
                  </a:lnTo>
                  <a:lnTo>
                    <a:pt x="5784142" y="19148"/>
                  </a:lnTo>
                  <a:lnTo>
                    <a:pt x="5809778" y="21232"/>
                  </a:lnTo>
                  <a:lnTo>
                    <a:pt x="5835335" y="23680"/>
                  </a:lnTo>
                  <a:lnTo>
                    <a:pt x="5860840" y="25312"/>
                  </a:lnTo>
                  <a:lnTo>
                    <a:pt x="5886310" y="26400"/>
                  </a:lnTo>
                  <a:lnTo>
                    <a:pt x="5911757" y="27124"/>
                  </a:lnTo>
                  <a:lnTo>
                    <a:pt x="5936130" y="28666"/>
                  </a:lnTo>
                  <a:lnTo>
                    <a:pt x="5982966" y="33201"/>
                  </a:lnTo>
                  <a:lnTo>
                    <a:pt x="6006885" y="34835"/>
                  </a:lnTo>
                  <a:lnTo>
                    <a:pt x="6031299" y="35923"/>
                  </a:lnTo>
                  <a:lnTo>
                    <a:pt x="6078886" y="38191"/>
                  </a:lnTo>
                  <a:lnTo>
                    <a:pt x="6121202" y="42726"/>
                  </a:lnTo>
                  <a:lnTo>
                    <a:pt x="6163998" y="45448"/>
                  </a:lnTo>
                  <a:lnTo>
                    <a:pt x="6207713" y="47716"/>
                  </a:lnTo>
                  <a:lnTo>
                    <a:pt x="6251837" y="52251"/>
                  </a:lnTo>
                  <a:lnTo>
                    <a:pt x="6293319" y="54973"/>
                  </a:lnTo>
                  <a:lnTo>
                    <a:pt x="6332922" y="56183"/>
                  </a:lnTo>
                  <a:lnTo>
                    <a:pt x="6371690" y="56720"/>
                  </a:lnTo>
                  <a:lnTo>
                    <a:pt x="6410087" y="56959"/>
                  </a:lnTo>
                  <a:lnTo>
                    <a:pt x="6448319" y="58124"/>
                  </a:lnTo>
                  <a:lnTo>
                    <a:pt x="6486478" y="62169"/>
                  </a:lnTo>
                  <a:lnTo>
                    <a:pt x="6524604" y="64672"/>
                  </a:lnTo>
                  <a:lnTo>
                    <a:pt x="6561658" y="65785"/>
                  </a:lnTo>
                  <a:lnTo>
                    <a:pt x="6595765" y="66279"/>
                  </a:lnTo>
                  <a:lnTo>
                    <a:pt x="6631384" y="66499"/>
                  </a:lnTo>
                  <a:lnTo>
                    <a:pt x="6668382" y="66597"/>
                  </a:lnTo>
                  <a:lnTo>
                    <a:pt x="6705991" y="66640"/>
                  </a:lnTo>
                  <a:lnTo>
                    <a:pt x="6741051" y="69482"/>
                  </a:lnTo>
                  <a:lnTo>
                    <a:pt x="6774273" y="73214"/>
                  </a:lnTo>
                  <a:lnTo>
                    <a:pt x="6806677" y="74873"/>
                  </a:lnTo>
                  <a:lnTo>
                    <a:pt x="6838717" y="75611"/>
                  </a:lnTo>
                  <a:lnTo>
                    <a:pt x="6870597" y="76996"/>
                  </a:lnTo>
                  <a:lnTo>
                    <a:pt x="6902404" y="81140"/>
                  </a:lnTo>
                  <a:lnTo>
                    <a:pt x="6934180" y="83688"/>
                  </a:lnTo>
                  <a:lnTo>
                    <a:pt x="6978996" y="85121"/>
                  </a:lnTo>
                  <a:lnTo>
                    <a:pt x="7019087" y="88368"/>
                  </a:lnTo>
                  <a:lnTo>
                    <a:pt x="7057777" y="93211"/>
                  </a:lnTo>
                  <a:lnTo>
                    <a:pt x="7101696" y="94646"/>
                  </a:lnTo>
                  <a:lnTo>
                    <a:pt x="7146459" y="92249"/>
                  </a:lnTo>
                  <a:lnTo>
                    <a:pt x="7185475" y="84836"/>
                  </a:lnTo>
                  <a:lnTo>
                    <a:pt x="7248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828"/>
            <p:cNvSpPr/>
            <p:nvPr>
              <p:custDataLst>
                <p:tags r:id="rId60"/>
              </p:custDataLst>
            </p:nvPr>
          </p:nvSpPr>
          <p:spPr>
            <a:xfrm>
              <a:off x="8143875" y="4183192"/>
              <a:ext cx="38101" cy="26859"/>
            </a:xfrm>
            <a:custGeom>
              <a:avLst/>
              <a:gdLst/>
              <a:ahLst/>
              <a:cxnLst/>
              <a:rect l="0" t="0" r="0" b="0"/>
              <a:pathLst>
                <a:path w="38101" h="26859">
                  <a:moveTo>
                    <a:pt x="0" y="17333"/>
                  </a:moveTo>
                  <a:lnTo>
                    <a:pt x="0" y="17333"/>
                  </a:lnTo>
                  <a:lnTo>
                    <a:pt x="16246" y="2145"/>
                  </a:lnTo>
                  <a:lnTo>
                    <a:pt x="22390" y="0"/>
                  </a:lnTo>
                  <a:lnTo>
                    <a:pt x="25510" y="486"/>
                  </a:lnTo>
                  <a:lnTo>
                    <a:pt x="31799" y="3848"/>
                  </a:lnTo>
                  <a:lnTo>
                    <a:pt x="33899" y="7284"/>
                  </a:lnTo>
                  <a:lnTo>
                    <a:pt x="38100" y="2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829"/>
            <p:cNvSpPr/>
            <p:nvPr>
              <p:custDataLst>
                <p:tags r:id="rId61"/>
              </p:custDataLst>
            </p:nvPr>
          </p:nvSpPr>
          <p:spPr>
            <a:xfrm>
              <a:off x="8153400" y="43338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15392" y="20723"/>
                  </a:lnTo>
                  <a:lnTo>
                    <a:pt x="3040" y="3466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407"/>
          <p:cNvGrpSpPr/>
          <p:nvPr/>
        </p:nvGrpSpPr>
        <p:grpSpPr>
          <a:xfrm>
            <a:off x="2590800" y="5176670"/>
            <a:ext cx="371476" cy="545981"/>
            <a:chOff x="2590800" y="5176670"/>
            <a:chExt cx="371476" cy="545981"/>
          </a:xfrm>
        </p:grpSpPr>
        <p:sp>
          <p:nvSpPr>
            <p:cNvPr id="292" name="SMARTInkShape-1830"/>
            <p:cNvSpPr/>
            <p:nvPr>
              <p:custDataLst>
                <p:tags r:id="rId53"/>
              </p:custDataLst>
            </p:nvPr>
          </p:nvSpPr>
          <p:spPr>
            <a:xfrm>
              <a:off x="2590800" y="5176670"/>
              <a:ext cx="169125" cy="545981"/>
            </a:xfrm>
            <a:custGeom>
              <a:avLst/>
              <a:gdLst/>
              <a:ahLst/>
              <a:cxnLst/>
              <a:rect l="0" t="0" r="0" b="0"/>
              <a:pathLst>
                <a:path w="169125" h="545981">
                  <a:moveTo>
                    <a:pt x="9525" y="147805"/>
                  </a:moveTo>
                  <a:lnTo>
                    <a:pt x="9525" y="147805"/>
                  </a:lnTo>
                  <a:lnTo>
                    <a:pt x="10583" y="157526"/>
                  </a:lnTo>
                  <a:lnTo>
                    <a:pt x="17726" y="196710"/>
                  </a:lnTo>
                  <a:lnTo>
                    <a:pt x="18658" y="234497"/>
                  </a:lnTo>
                  <a:lnTo>
                    <a:pt x="23990" y="269095"/>
                  </a:lnTo>
                  <a:lnTo>
                    <a:pt x="27217" y="314623"/>
                  </a:lnTo>
                  <a:lnTo>
                    <a:pt x="30793" y="350005"/>
                  </a:lnTo>
                  <a:lnTo>
                    <a:pt x="34853" y="384780"/>
                  </a:lnTo>
                  <a:lnTo>
                    <a:pt x="38196" y="429216"/>
                  </a:lnTo>
                  <a:lnTo>
                    <a:pt x="44361" y="474368"/>
                  </a:lnTo>
                  <a:lnTo>
                    <a:pt x="47716" y="513969"/>
                  </a:lnTo>
                  <a:lnTo>
                    <a:pt x="52826" y="542048"/>
                  </a:lnTo>
                  <a:lnTo>
                    <a:pt x="52151" y="545042"/>
                  </a:lnTo>
                  <a:lnTo>
                    <a:pt x="50642" y="545980"/>
                  </a:lnTo>
                  <a:lnTo>
                    <a:pt x="45200" y="506163"/>
                  </a:lnTo>
                  <a:lnTo>
                    <a:pt x="39502" y="463302"/>
                  </a:lnTo>
                  <a:lnTo>
                    <a:pt x="31831" y="424261"/>
                  </a:lnTo>
                  <a:lnTo>
                    <a:pt x="26396" y="377510"/>
                  </a:lnTo>
                  <a:lnTo>
                    <a:pt x="21227" y="331929"/>
                  </a:lnTo>
                  <a:lnTo>
                    <a:pt x="19695" y="285969"/>
                  </a:lnTo>
                  <a:lnTo>
                    <a:pt x="19337" y="250487"/>
                  </a:lnTo>
                  <a:lnTo>
                    <a:pt x="19178" y="213549"/>
                  </a:lnTo>
                  <a:lnTo>
                    <a:pt x="19107" y="175966"/>
                  </a:lnTo>
                  <a:lnTo>
                    <a:pt x="20134" y="141271"/>
                  </a:lnTo>
                  <a:lnTo>
                    <a:pt x="26662" y="101772"/>
                  </a:lnTo>
                  <a:lnTo>
                    <a:pt x="34241" y="59612"/>
                  </a:lnTo>
                  <a:lnTo>
                    <a:pt x="36385" y="36642"/>
                  </a:lnTo>
                  <a:lnTo>
                    <a:pt x="45804" y="18671"/>
                  </a:lnTo>
                  <a:lnTo>
                    <a:pt x="52761" y="10916"/>
                  </a:lnTo>
                  <a:lnTo>
                    <a:pt x="68958" y="2299"/>
                  </a:lnTo>
                  <a:lnTo>
                    <a:pt x="77722" y="0"/>
                  </a:lnTo>
                  <a:lnTo>
                    <a:pt x="85681" y="586"/>
                  </a:lnTo>
                  <a:lnTo>
                    <a:pt x="100169" y="6879"/>
                  </a:lnTo>
                  <a:lnTo>
                    <a:pt x="120226" y="27380"/>
                  </a:lnTo>
                  <a:lnTo>
                    <a:pt x="144805" y="74875"/>
                  </a:lnTo>
                  <a:lnTo>
                    <a:pt x="163600" y="117994"/>
                  </a:lnTo>
                  <a:lnTo>
                    <a:pt x="169124" y="152495"/>
                  </a:lnTo>
                  <a:lnTo>
                    <a:pt x="163386" y="195533"/>
                  </a:lnTo>
                  <a:lnTo>
                    <a:pt x="154009" y="229209"/>
                  </a:lnTo>
                  <a:lnTo>
                    <a:pt x="131432" y="262411"/>
                  </a:lnTo>
                  <a:lnTo>
                    <a:pt x="104104" y="288316"/>
                  </a:lnTo>
                  <a:lnTo>
                    <a:pt x="89660" y="295979"/>
                  </a:lnTo>
                  <a:lnTo>
                    <a:pt x="48940" y="307710"/>
                  </a:lnTo>
                  <a:lnTo>
                    <a:pt x="26143" y="304075"/>
                  </a:lnTo>
                  <a:lnTo>
                    <a:pt x="0" y="281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831"/>
            <p:cNvSpPr/>
            <p:nvPr>
              <p:custDataLst>
                <p:tags r:id="rId54"/>
              </p:custDataLst>
            </p:nvPr>
          </p:nvSpPr>
          <p:spPr>
            <a:xfrm>
              <a:off x="2733675" y="5429250"/>
              <a:ext cx="228601" cy="245021"/>
            </a:xfrm>
            <a:custGeom>
              <a:avLst/>
              <a:gdLst/>
              <a:ahLst/>
              <a:cxnLst/>
              <a:rect l="0" t="0" r="0" b="0"/>
              <a:pathLst>
                <a:path w="228601" h="245021">
                  <a:moveTo>
                    <a:pt x="0" y="104775"/>
                  </a:moveTo>
                  <a:lnTo>
                    <a:pt x="0" y="104775"/>
                  </a:lnTo>
                  <a:lnTo>
                    <a:pt x="0" y="72273"/>
                  </a:lnTo>
                  <a:lnTo>
                    <a:pt x="2117" y="66173"/>
                  </a:lnTo>
                  <a:lnTo>
                    <a:pt x="10113" y="56574"/>
                  </a:lnTo>
                  <a:lnTo>
                    <a:pt x="26367" y="51603"/>
                  </a:lnTo>
                  <a:lnTo>
                    <a:pt x="44527" y="50451"/>
                  </a:lnTo>
                  <a:lnTo>
                    <a:pt x="56126" y="53467"/>
                  </a:lnTo>
                  <a:lnTo>
                    <a:pt x="73662" y="66172"/>
                  </a:lnTo>
                  <a:lnTo>
                    <a:pt x="92005" y="91544"/>
                  </a:lnTo>
                  <a:lnTo>
                    <a:pt x="109269" y="129482"/>
                  </a:lnTo>
                  <a:lnTo>
                    <a:pt x="113306" y="168098"/>
                  </a:lnTo>
                  <a:lnTo>
                    <a:pt x="107558" y="207830"/>
                  </a:lnTo>
                  <a:lnTo>
                    <a:pt x="106012" y="223250"/>
                  </a:lnTo>
                  <a:lnTo>
                    <a:pt x="103483" y="229266"/>
                  </a:lnTo>
                  <a:lnTo>
                    <a:pt x="95029" y="238774"/>
                  </a:lnTo>
                  <a:lnTo>
                    <a:pt x="87038" y="243705"/>
                  </a:lnTo>
                  <a:lnTo>
                    <a:pt x="83425" y="245020"/>
                  </a:lnTo>
                  <a:lnTo>
                    <a:pt x="79958" y="242722"/>
                  </a:lnTo>
                  <a:lnTo>
                    <a:pt x="73284" y="231702"/>
                  </a:lnTo>
                  <a:lnTo>
                    <a:pt x="68633" y="212703"/>
                  </a:lnTo>
                  <a:lnTo>
                    <a:pt x="75048" y="166422"/>
                  </a:lnTo>
                  <a:lnTo>
                    <a:pt x="80915" y="141386"/>
                  </a:lnTo>
                  <a:lnTo>
                    <a:pt x="106529" y="97934"/>
                  </a:lnTo>
                  <a:lnTo>
                    <a:pt x="134457" y="58091"/>
                  </a:lnTo>
                  <a:lnTo>
                    <a:pt x="176852" y="2708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408"/>
          <p:cNvGrpSpPr/>
          <p:nvPr/>
        </p:nvGrpSpPr>
        <p:grpSpPr>
          <a:xfrm>
            <a:off x="3181956" y="5114925"/>
            <a:ext cx="816247" cy="704851"/>
            <a:chOff x="3181956" y="5114925"/>
            <a:chExt cx="816247" cy="704851"/>
          </a:xfrm>
        </p:grpSpPr>
        <p:sp>
          <p:nvSpPr>
            <p:cNvPr id="295" name="SMARTInkShape-1832"/>
            <p:cNvSpPr/>
            <p:nvPr>
              <p:custDataLst>
                <p:tags r:id="rId48"/>
              </p:custDataLst>
            </p:nvPr>
          </p:nvSpPr>
          <p:spPr>
            <a:xfrm>
              <a:off x="3181956" y="5114925"/>
              <a:ext cx="170845" cy="647701"/>
            </a:xfrm>
            <a:custGeom>
              <a:avLst/>
              <a:gdLst/>
              <a:ahLst/>
              <a:cxnLst/>
              <a:rect l="0" t="0" r="0" b="0"/>
              <a:pathLst>
                <a:path w="170845" h="647701">
                  <a:moveTo>
                    <a:pt x="123219" y="0"/>
                  </a:moveTo>
                  <a:lnTo>
                    <a:pt x="123219" y="0"/>
                  </a:lnTo>
                  <a:lnTo>
                    <a:pt x="118162" y="0"/>
                  </a:lnTo>
                  <a:lnTo>
                    <a:pt x="112858" y="2822"/>
                  </a:lnTo>
                  <a:lnTo>
                    <a:pt x="106972" y="8662"/>
                  </a:lnTo>
                  <a:lnTo>
                    <a:pt x="80657" y="50420"/>
                  </a:lnTo>
                  <a:lnTo>
                    <a:pt x="62513" y="85377"/>
                  </a:lnTo>
                  <a:lnTo>
                    <a:pt x="43731" y="127720"/>
                  </a:lnTo>
                  <a:lnTo>
                    <a:pt x="25819" y="167548"/>
                  </a:lnTo>
                  <a:lnTo>
                    <a:pt x="13338" y="210392"/>
                  </a:lnTo>
                  <a:lnTo>
                    <a:pt x="6297" y="251905"/>
                  </a:lnTo>
                  <a:lnTo>
                    <a:pt x="2462" y="295755"/>
                  </a:lnTo>
                  <a:lnTo>
                    <a:pt x="757" y="337821"/>
                  </a:lnTo>
                  <a:lnTo>
                    <a:pt x="0" y="374157"/>
                  </a:lnTo>
                  <a:lnTo>
                    <a:pt x="4630" y="414250"/>
                  </a:lnTo>
                  <a:lnTo>
                    <a:pt x="12705" y="451294"/>
                  </a:lnTo>
                  <a:lnTo>
                    <a:pt x="24914" y="494133"/>
                  </a:lnTo>
                  <a:lnTo>
                    <a:pt x="40340" y="533169"/>
                  </a:lnTo>
                  <a:lnTo>
                    <a:pt x="69619" y="574449"/>
                  </a:lnTo>
                  <a:lnTo>
                    <a:pt x="90522" y="599890"/>
                  </a:lnTo>
                  <a:lnTo>
                    <a:pt x="134438" y="627986"/>
                  </a:lnTo>
                  <a:lnTo>
                    <a:pt x="170844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833"/>
            <p:cNvSpPr/>
            <p:nvPr>
              <p:custDataLst>
                <p:tags r:id="rId49"/>
              </p:custDataLst>
            </p:nvPr>
          </p:nvSpPr>
          <p:spPr>
            <a:xfrm>
              <a:off x="3643220" y="5316701"/>
              <a:ext cx="79406" cy="177305"/>
            </a:xfrm>
            <a:custGeom>
              <a:avLst/>
              <a:gdLst/>
              <a:ahLst/>
              <a:cxnLst/>
              <a:rect l="0" t="0" r="0" b="0"/>
              <a:pathLst>
                <a:path w="79406" h="177305">
                  <a:moveTo>
                    <a:pt x="62005" y="26824"/>
                  </a:moveTo>
                  <a:lnTo>
                    <a:pt x="62005" y="26824"/>
                  </a:lnTo>
                  <a:lnTo>
                    <a:pt x="62005" y="21768"/>
                  </a:lnTo>
                  <a:lnTo>
                    <a:pt x="60947" y="20279"/>
                  </a:lnTo>
                  <a:lnTo>
                    <a:pt x="59183" y="19285"/>
                  </a:lnTo>
                  <a:lnTo>
                    <a:pt x="56948" y="18623"/>
                  </a:lnTo>
                  <a:lnTo>
                    <a:pt x="42707" y="7112"/>
                  </a:lnTo>
                  <a:lnTo>
                    <a:pt x="36495" y="2188"/>
                  </a:lnTo>
                  <a:lnTo>
                    <a:pt x="30206" y="0"/>
                  </a:lnTo>
                  <a:lnTo>
                    <a:pt x="21061" y="1849"/>
                  </a:lnTo>
                  <a:lnTo>
                    <a:pt x="15659" y="3824"/>
                  </a:lnTo>
                  <a:lnTo>
                    <a:pt x="12057" y="6199"/>
                  </a:lnTo>
                  <a:lnTo>
                    <a:pt x="8056" y="11661"/>
                  </a:lnTo>
                  <a:lnTo>
                    <a:pt x="747" y="25741"/>
                  </a:lnTo>
                  <a:lnTo>
                    <a:pt x="0" y="31393"/>
                  </a:lnTo>
                  <a:lnTo>
                    <a:pt x="4004" y="49463"/>
                  </a:lnTo>
                  <a:lnTo>
                    <a:pt x="12952" y="68221"/>
                  </a:lnTo>
                  <a:lnTo>
                    <a:pt x="28538" y="86127"/>
                  </a:lnTo>
                  <a:lnTo>
                    <a:pt x="63191" y="115552"/>
                  </a:lnTo>
                  <a:lnTo>
                    <a:pt x="77344" y="144201"/>
                  </a:lnTo>
                  <a:lnTo>
                    <a:pt x="79405" y="152369"/>
                  </a:lnTo>
                  <a:lnTo>
                    <a:pt x="78897" y="156029"/>
                  </a:lnTo>
                  <a:lnTo>
                    <a:pt x="72709" y="172746"/>
                  </a:lnTo>
                  <a:lnTo>
                    <a:pt x="69141" y="174905"/>
                  </a:lnTo>
                  <a:lnTo>
                    <a:pt x="56710" y="177304"/>
                  </a:lnTo>
                  <a:lnTo>
                    <a:pt x="43424" y="175549"/>
                  </a:lnTo>
                  <a:lnTo>
                    <a:pt x="13384" y="169411"/>
                  </a:lnTo>
                  <a:lnTo>
                    <a:pt x="10540" y="167390"/>
                  </a:lnTo>
                  <a:lnTo>
                    <a:pt x="8645" y="164985"/>
                  </a:lnTo>
                  <a:lnTo>
                    <a:pt x="6540" y="159490"/>
                  </a:lnTo>
                  <a:lnTo>
                    <a:pt x="5978" y="156543"/>
                  </a:lnTo>
                  <a:lnTo>
                    <a:pt x="7720" y="154579"/>
                  </a:lnTo>
                  <a:lnTo>
                    <a:pt x="18169" y="150755"/>
                  </a:lnTo>
                  <a:lnTo>
                    <a:pt x="23905" y="141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834"/>
            <p:cNvSpPr/>
            <p:nvPr>
              <p:custDataLst>
                <p:tags r:id="rId50"/>
              </p:custDataLst>
            </p:nvPr>
          </p:nvSpPr>
          <p:spPr>
            <a:xfrm>
              <a:off x="3782014" y="5344344"/>
              <a:ext cx="85137" cy="132532"/>
            </a:xfrm>
            <a:custGeom>
              <a:avLst/>
              <a:gdLst/>
              <a:ahLst/>
              <a:cxnLst/>
              <a:rect l="0" t="0" r="0" b="0"/>
              <a:pathLst>
                <a:path w="85137" h="132532">
                  <a:moveTo>
                    <a:pt x="8936" y="27756"/>
                  </a:moveTo>
                  <a:lnTo>
                    <a:pt x="8936" y="27756"/>
                  </a:lnTo>
                  <a:lnTo>
                    <a:pt x="8936" y="0"/>
                  </a:lnTo>
                  <a:lnTo>
                    <a:pt x="3879" y="9537"/>
                  </a:lnTo>
                  <a:lnTo>
                    <a:pt x="0" y="52887"/>
                  </a:lnTo>
                  <a:lnTo>
                    <a:pt x="547" y="99661"/>
                  </a:lnTo>
                  <a:lnTo>
                    <a:pt x="4502" y="111926"/>
                  </a:lnTo>
                  <a:lnTo>
                    <a:pt x="7038" y="115619"/>
                  </a:lnTo>
                  <a:lnTo>
                    <a:pt x="12679" y="119723"/>
                  </a:lnTo>
                  <a:lnTo>
                    <a:pt x="15664" y="119759"/>
                  </a:lnTo>
                  <a:lnTo>
                    <a:pt x="21804" y="116977"/>
                  </a:lnTo>
                  <a:lnTo>
                    <a:pt x="31211" y="104404"/>
                  </a:lnTo>
                  <a:lnTo>
                    <a:pt x="44220" y="70304"/>
                  </a:lnTo>
                  <a:lnTo>
                    <a:pt x="55568" y="25462"/>
                  </a:lnTo>
                  <a:lnTo>
                    <a:pt x="55899" y="25168"/>
                  </a:lnTo>
                  <a:lnTo>
                    <a:pt x="56365" y="29811"/>
                  </a:lnTo>
                  <a:lnTo>
                    <a:pt x="57532" y="37136"/>
                  </a:lnTo>
                  <a:lnTo>
                    <a:pt x="69807" y="76616"/>
                  </a:lnTo>
                  <a:lnTo>
                    <a:pt x="85136" y="13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835"/>
            <p:cNvSpPr/>
            <p:nvPr>
              <p:custDataLst>
                <p:tags r:id="rId51"/>
              </p:custDataLst>
            </p:nvPr>
          </p:nvSpPr>
          <p:spPr>
            <a:xfrm>
              <a:off x="3905250" y="5307035"/>
              <a:ext cx="92953" cy="271210"/>
            </a:xfrm>
            <a:custGeom>
              <a:avLst/>
              <a:gdLst/>
              <a:ahLst/>
              <a:cxnLst/>
              <a:rect l="0" t="0" r="0" b="0"/>
              <a:pathLst>
                <a:path w="92953" h="271210">
                  <a:moveTo>
                    <a:pt x="19050" y="74590"/>
                  </a:moveTo>
                  <a:lnTo>
                    <a:pt x="19050" y="74590"/>
                  </a:lnTo>
                  <a:lnTo>
                    <a:pt x="13993" y="74590"/>
                  </a:lnTo>
                  <a:lnTo>
                    <a:pt x="12504" y="76707"/>
                  </a:lnTo>
                  <a:lnTo>
                    <a:pt x="10408" y="90857"/>
                  </a:lnTo>
                  <a:lnTo>
                    <a:pt x="9700" y="129191"/>
                  </a:lnTo>
                  <a:lnTo>
                    <a:pt x="6755" y="166262"/>
                  </a:lnTo>
                  <a:lnTo>
                    <a:pt x="1334" y="207233"/>
                  </a:lnTo>
                  <a:lnTo>
                    <a:pt x="264" y="250329"/>
                  </a:lnTo>
                  <a:lnTo>
                    <a:pt x="34" y="271209"/>
                  </a:lnTo>
                  <a:lnTo>
                    <a:pt x="2827" y="232721"/>
                  </a:lnTo>
                  <a:lnTo>
                    <a:pt x="7540" y="194469"/>
                  </a:lnTo>
                  <a:lnTo>
                    <a:pt x="11759" y="158087"/>
                  </a:lnTo>
                  <a:lnTo>
                    <a:pt x="22666" y="111662"/>
                  </a:lnTo>
                  <a:lnTo>
                    <a:pt x="31881" y="72051"/>
                  </a:lnTo>
                  <a:lnTo>
                    <a:pt x="42926" y="25900"/>
                  </a:lnTo>
                  <a:lnTo>
                    <a:pt x="51886" y="10617"/>
                  </a:lnTo>
                  <a:lnTo>
                    <a:pt x="59397" y="3823"/>
                  </a:lnTo>
                  <a:lnTo>
                    <a:pt x="69085" y="805"/>
                  </a:lnTo>
                  <a:lnTo>
                    <a:pt x="74631" y="0"/>
                  </a:lnTo>
                  <a:lnTo>
                    <a:pt x="79388" y="2638"/>
                  </a:lnTo>
                  <a:lnTo>
                    <a:pt x="87494" y="14036"/>
                  </a:lnTo>
                  <a:lnTo>
                    <a:pt x="92952" y="33247"/>
                  </a:lnTo>
                  <a:lnTo>
                    <a:pt x="86847" y="74554"/>
                  </a:lnTo>
                  <a:lnTo>
                    <a:pt x="80579" y="85510"/>
                  </a:lnTo>
                  <a:lnTo>
                    <a:pt x="52818" y="119516"/>
                  </a:lnTo>
                  <a:lnTo>
                    <a:pt x="51087" y="123590"/>
                  </a:lnTo>
                  <a:lnTo>
                    <a:pt x="40697" y="130940"/>
                  </a:lnTo>
                  <a:lnTo>
                    <a:pt x="0" y="14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836"/>
            <p:cNvSpPr/>
            <p:nvPr>
              <p:custDataLst>
                <p:tags r:id="rId52"/>
              </p:custDataLst>
            </p:nvPr>
          </p:nvSpPr>
          <p:spPr>
            <a:xfrm>
              <a:off x="3664677" y="5677016"/>
              <a:ext cx="192949" cy="142760"/>
            </a:xfrm>
            <a:custGeom>
              <a:avLst/>
              <a:gdLst/>
              <a:ahLst/>
              <a:cxnLst/>
              <a:rect l="0" t="0" r="0" b="0"/>
              <a:pathLst>
                <a:path w="192949" h="142760">
                  <a:moveTo>
                    <a:pt x="173898" y="9409"/>
                  </a:moveTo>
                  <a:lnTo>
                    <a:pt x="173898" y="9409"/>
                  </a:lnTo>
                  <a:lnTo>
                    <a:pt x="173898" y="0"/>
                  </a:lnTo>
                  <a:lnTo>
                    <a:pt x="172840" y="9628"/>
                  </a:lnTo>
                  <a:lnTo>
                    <a:pt x="160715" y="39908"/>
                  </a:lnTo>
                  <a:lnTo>
                    <a:pt x="150047" y="55772"/>
                  </a:lnTo>
                  <a:lnTo>
                    <a:pt x="114488" y="87254"/>
                  </a:lnTo>
                  <a:lnTo>
                    <a:pt x="105866" y="91632"/>
                  </a:lnTo>
                  <a:lnTo>
                    <a:pt x="84948" y="94096"/>
                  </a:lnTo>
                  <a:lnTo>
                    <a:pt x="58642" y="89770"/>
                  </a:lnTo>
                  <a:lnTo>
                    <a:pt x="30740" y="76729"/>
                  </a:lnTo>
                  <a:lnTo>
                    <a:pt x="17492" y="65435"/>
                  </a:lnTo>
                  <a:lnTo>
                    <a:pt x="363" y="40937"/>
                  </a:lnTo>
                  <a:lnTo>
                    <a:pt x="0" y="35719"/>
                  </a:lnTo>
                  <a:lnTo>
                    <a:pt x="1874" y="31183"/>
                  </a:lnTo>
                  <a:lnTo>
                    <a:pt x="5240" y="27101"/>
                  </a:lnTo>
                  <a:lnTo>
                    <a:pt x="14625" y="22563"/>
                  </a:lnTo>
                  <a:lnTo>
                    <a:pt x="20091" y="21354"/>
                  </a:lnTo>
                  <a:lnTo>
                    <a:pt x="48010" y="29764"/>
                  </a:lnTo>
                  <a:lnTo>
                    <a:pt x="80161" y="45023"/>
                  </a:lnTo>
                  <a:lnTo>
                    <a:pt x="126176" y="78296"/>
                  </a:lnTo>
                  <a:lnTo>
                    <a:pt x="137872" y="90826"/>
                  </a:lnTo>
                  <a:lnTo>
                    <a:pt x="152523" y="114671"/>
                  </a:lnTo>
                  <a:lnTo>
                    <a:pt x="173915" y="133496"/>
                  </a:lnTo>
                  <a:lnTo>
                    <a:pt x="192948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409"/>
          <p:cNvGrpSpPr/>
          <p:nvPr/>
        </p:nvGrpSpPr>
        <p:grpSpPr>
          <a:xfrm>
            <a:off x="4286250" y="5130398"/>
            <a:ext cx="1199549" cy="798929"/>
            <a:chOff x="4286250" y="5130398"/>
            <a:chExt cx="1199549" cy="798929"/>
          </a:xfrm>
        </p:grpSpPr>
        <p:sp>
          <p:nvSpPr>
            <p:cNvPr id="301" name="SMARTInkShape-1837"/>
            <p:cNvSpPr/>
            <p:nvPr>
              <p:custDataLst>
                <p:tags r:id="rId40"/>
              </p:custDataLst>
            </p:nvPr>
          </p:nvSpPr>
          <p:spPr>
            <a:xfrm>
              <a:off x="5400675" y="5339793"/>
              <a:ext cx="85124" cy="403783"/>
            </a:xfrm>
            <a:custGeom>
              <a:avLst/>
              <a:gdLst/>
              <a:ahLst/>
              <a:cxnLst/>
              <a:rect l="0" t="0" r="0" b="0"/>
              <a:pathLst>
                <a:path w="85124" h="403783">
                  <a:moveTo>
                    <a:pt x="9525" y="13257"/>
                  </a:moveTo>
                  <a:lnTo>
                    <a:pt x="9525" y="13257"/>
                  </a:lnTo>
                  <a:lnTo>
                    <a:pt x="22782" y="0"/>
                  </a:lnTo>
                  <a:lnTo>
                    <a:pt x="26830" y="1244"/>
                  </a:lnTo>
                  <a:lnTo>
                    <a:pt x="36971" y="11093"/>
                  </a:lnTo>
                  <a:lnTo>
                    <a:pt x="64122" y="57042"/>
                  </a:lnTo>
                  <a:lnTo>
                    <a:pt x="71890" y="77168"/>
                  </a:lnTo>
                  <a:lnTo>
                    <a:pt x="78871" y="110806"/>
                  </a:lnTo>
                  <a:lnTo>
                    <a:pt x="82679" y="150451"/>
                  </a:lnTo>
                  <a:lnTo>
                    <a:pt x="84371" y="189590"/>
                  </a:lnTo>
                  <a:lnTo>
                    <a:pt x="85123" y="221097"/>
                  </a:lnTo>
                  <a:lnTo>
                    <a:pt x="82635" y="254855"/>
                  </a:lnTo>
                  <a:lnTo>
                    <a:pt x="72462" y="301094"/>
                  </a:lnTo>
                  <a:lnTo>
                    <a:pt x="55118" y="345163"/>
                  </a:lnTo>
                  <a:lnTo>
                    <a:pt x="39732" y="369715"/>
                  </a:lnTo>
                  <a:lnTo>
                    <a:pt x="0" y="40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838"/>
            <p:cNvSpPr/>
            <p:nvPr>
              <p:custDataLst>
                <p:tags r:id="rId41"/>
              </p:custDataLst>
            </p:nvPr>
          </p:nvSpPr>
          <p:spPr>
            <a:xfrm>
              <a:off x="5163157" y="5410200"/>
              <a:ext cx="170844" cy="225900"/>
            </a:xfrm>
            <a:custGeom>
              <a:avLst/>
              <a:gdLst/>
              <a:ahLst/>
              <a:cxnLst/>
              <a:rect l="0" t="0" r="0" b="0"/>
              <a:pathLst>
                <a:path w="170844" h="225900">
                  <a:moveTo>
                    <a:pt x="170843" y="0"/>
                  </a:moveTo>
                  <a:lnTo>
                    <a:pt x="170843" y="0"/>
                  </a:lnTo>
                  <a:lnTo>
                    <a:pt x="170843" y="41684"/>
                  </a:lnTo>
                  <a:lnTo>
                    <a:pt x="160730" y="79496"/>
                  </a:lnTo>
                  <a:lnTo>
                    <a:pt x="144328" y="117511"/>
                  </a:lnTo>
                  <a:lnTo>
                    <a:pt x="126369" y="155190"/>
                  </a:lnTo>
                  <a:lnTo>
                    <a:pt x="108512" y="186976"/>
                  </a:lnTo>
                  <a:lnTo>
                    <a:pt x="77392" y="214930"/>
                  </a:lnTo>
                  <a:lnTo>
                    <a:pt x="63692" y="222525"/>
                  </a:lnTo>
                  <a:lnTo>
                    <a:pt x="50548" y="225899"/>
                  </a:lnTo>
                  <a:lnTo>
                    <a:pt x="44080" y="224684"/>
                  </a:lnTo>
                  <a:lnTo>
                    <a:pt x="25922" y="213916"/>
                  </a:lnTo>
                  <a:lnTo>
                    <a:pt x="17180" y="206904"/>
                  </a:lnTo>
                  <a:lnTo>
                    <a:pt x="6309" y="181838"/>
                  </a:lnTo>
                  <a:lnTo>
                    <a:pt x="759" y="156137"/>
                  </a:lnTo>
                  <a:lnTo>
                    <a:pt x="0" y="140303"/>
                  </a:lnTo>
                  <a:lnTo>
                    <a:pt x="1914" y="133752"/>
                  </a:lnTo>
                  <a:lnTo>
                    <a:pt x="9685" y="123650"/>
                  </a:lnTo>
                  <a:lnTo>
                    <a:pt x="16838" y="121592"/>
                  </a:lnTo>
                  <a:lnTo>
                    <a:pt x="36074" y="122127"/>
                  </a:lnTo>
                  <a:lnTo>
                    <a:pt x="53090" y="128716"/>
                  </a:lnTo>
                  <a:lnTo>
                    <a:pt x="94340" y="162354"/>
                  </a:lnTo>
                  <a:lnTo>
                    <a:pt x="139076" y="206400"/>
                  </a:lnTo>
                  <a:lnTo>
                    <a:pt x="16131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839"/>
            <p:cNvSpPr/>
            <p:nvPr>
              <p:custDataLst>
                <p:tags r:id="rId42"/>
              </p:custDataLst>
            </p:nvPr>
          </p:nvSpPr>
          <p:spPr>
            <a:xfrm>
              <a:off x="5035719" y="5372885"/>
              <a:ext cx="98257" cy="313541"/>
            </a:xfrm>
            <a:custGeom>
              <a:avLst/>
              <a:gdLst/>
              <a:ahLst/>
              <a:cxnLst/>
              <a:rect l="0" t="0" r="0" b="0"/>
              <a:pathLst>
                <a:path w="98257" h="313541">
                  <a:moveTo>
                    <a:pt x="98256" y="18265"/>
                  </a:moveTo>
                  <a:lnTo>
                    <a:pt x="98256" y="18265"/>
                  </a:lnTo>
                  <a:lnTo>
                    <a:pt x="98256" y="1863"/>
                  </a:lnTo>
                  <a:lnTo>
                    <a:pt x="97198" y="980"/>
                  </a:lnTo>
                  <a:lnTo>
                    <a:pt x="93200" y="0"/>
                  </a:lnTo>
                  <a:lnTo>
                    <a:pt x="85073" y="5208"/>
                  </a:lnTo>
                  <a:lnTo>
                    <a:pt x="79942" y="9560"/>
                  </a:lnTo>
                  <a:lnTo>
                    <a:pt x="52268" y="52217"/>
                  </a:lnTo>
                  <a:lnTo>
                    <a:pt x="34300" y="87121"/>
                  </a:lnTo>
                  <a:lnTo>
                    <a:pt x="15571" y="130978"/>
                  </a:lnTo>
                  <a:lnTo>
                    <a:pt x="5768" y="164667"/>
                  </a:lnTo>
                  <a:lnTo>
                    <a:pt x="0" y="199750"/>
                  </a:lnTo>
                  <a:lnTo>
                    <a:pt x="2703" y="245017"/>
                  </a:lnTo>
                  <a:lnTo>
                    <a:pt x="7457" y="261213"/>
                  </a:lnTo>
                  <a:lnTo>
                    <a:pt x="26197" y="286394"/>
                  </a:lnTo>
                  <a:lnTo>
                    <a:pt x="69681" y="31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840"/>
            <p:cNvSpPr/>
            <p:nvPr>
              <p:custDataLst>
                <p:tags r:id="rId43"/>
              </p:custDataLst>
            </p:nvPr>
          </p:nvSpPr>
          <p:spPr>
            <a:xfrm>
              <a:off x="4572000" y="5353050"/>
              <a:ext cx="266701" cy="95251"/>
            </a:xfrm>
            <a:custGeom>
              <a:avLst/>
              <a:gdLst/>
              <a:ahLst/>
              <a:cxnLst/>
              <a:rect l="0" t="0" r="0" b="0"/>
              <a:pathLst>
                <a:path w="266701" h="95251">
                  <a:moveTo>
                    <a:pt x="0" y="95250"/>
                  </a:moveTo>
                  <a:lnTo>
                    <a:pt x="0" y="95250"/>
                  </a:lnTo>
                  <a:lnTo>
                    <a:pt x="1058" y="71399"/>
                  </a:lnTo>
                  <a:lnTo>
                    <a:pt x="5057" y="59602"/>
                  </a:lnTo>
                  <a:lnTo>
                    <a:pt x="18828" y="50126"/>
                  </a:lnTo>
                  <a:lnTo>
                    <a:pt x="62162" y="30362"/>
                  </a:lnTo>
                  <a:lnTo>
                    <a:pt x="109082" y="17346"/>
                  </a:lnTo>
                  <a:lnTo>
                    <a:pt x="148032" y="6786"/>
                  </a:lnTo>
                  <a:lnTo>
                    <a:pt x="189793" y="2010"/>
                  </a:lnTo>
                  <a:lnTo>
                    <a:pt x="230625" y="596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841"/>
            <p:cNvSpPr/>
            <p:nvPr>
              <p:custDataLst>
                <p:tags r:id="rId44"/>
              </p:custDataLst>
            </p:nvPr>
          </p:nvSpPr>
          <p:spPr>
            <a:xfrm>
              <a:off x="4715429" y="5130398"/>
              <a:ext cx="151847" cy="146453"/>
            </a:xfrm>
            <a:custGeom>
              <a:avLst/>
              <a:gdLst/>
              <a:ahLst/>
              <a:cxnLst/>
              <a:rect l="0" t="0" r="0" b="0"/>
              <a:pathLst>
                <a:path w="151847" h="146453">
                  <a:moveTo>
                    <a:pt x="47071" y="22627"/>
                  </a:moveTo>
                  <a:lnTo>
                    <a:pt x="47071" y="22627"/>
                  </a:lnTo>
                  <a:lnTo>
                    <a:pt x="32882" y="22627"/>
                  </a:lnTo>
                  <a:lnTo>
                    <a:pt x="27359" y="31094"/>
                  </a:lnTo>
                  <a:lnTo>
                    <a:pt x="12059" y="76855"/>
                  </a:lnTo>
                  <a:lnTo>
                    <a:pt x="0" y="115200"/>
                  </a:lnTo>
                  <a:lnTo>
                    <a:pt x="15725" y="70038"/>
                  </a:lnTo>
                  <a:lnTo>
                    <a:pt x="35464" y="23749"/>
                  </a:lnTo>
                  <a:lnTo>
                    <a:pt x="51511" y="8966"/>
                  </a:lnTo>
                  <a:lnTo>
                    <a:pt x="63508" y="1386"/>
                  </a:lnTo>
                  <a:lnTo>
                    <a:pt x="68612" y="0"/>
                  </a:lnTo>
                  <a:lnTo>
                    <a:pt x="73074" y="134"/>
                  </a:lnTo>
                  <a:lnTo>
                    <a:pt x="77106" y="1281"/>
                  </a:lnTo>
                  <a:lnTo>
                    <a:pt x="105922" y="24833"/>
                  </a:lnTo>
                  <a:lnTo>
                    <a:pt x="121540" y="45154"/>
                  </a:lnTo>
                  <a:lnTo>
                    <a:pt x="141675" y="91654"/>
                  </a:lnTo>
                  <a:lnTo>
                    <a:pt x="145065" y="97220"/>
                  </a:lnTo>
                  <a:lnTo>
                    <a:pt x="151846" y="14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842"/>
            <p:cNvSpPr/>
            <p:nvPr>
              <p:custDataLst>
                <p:tags r:id="rId45"/>
              </p:custDataLst>
            </p:nvPr>
          </p:nvSpPr>
          <p:spPr>
            <a:xfrm>
              <a:off x="4629934" y="5543550"/>
              <a:ext cx="199242" cy="45677"/>
            </a:xfrm>
            <a:custGeom>
              <a:avLst/>
              <a:gdLst/>
              <a:ahLst/>
              <a:cxnLst/>
              <a:rect l="0" t="0" r="0" b="0"/>
              <a:pathLst>
                <a:path w="199242" h="45677">
                  <a:moveTo>
                    <a:pt x="18266" y="9525"/>
                  </a:moveTo>
                  <a:lnTo>
                    <a:pt x="18266" y="9525"/>
                  </a:lnTo>
                  <a:lnTo>
                    <a:pt x="5174" y="23676"/>
                  </a:lnTo>
                  <a:lnTo>
                    <a:pt x="1864" y="30984"/>
                  </a:lnTo>
                  <a:lnTo>
                    <a:pt x="0" y="41047"/>
                  </a:lnTo>
                  <a:lnTo>
                    <a:pt x="2914" y="43240"/>
                  </a:lnTo>
                  <a:lnTo>
                    <a:pt x="14618" y="45676"/>
                  </a:lnTo>
                  <a:lnTo>
                    <a:pt x="53490" y="39636"/>
                  </a:lnTo>
                  <a:lnTo>
                    <a:pt x="95035" y="28251"/>
                  </a:lnTo>
                  <a:lnTo>
                    <a:pt x="139437" y="18955"/>
                  </a:lnTo>
                  <a:lnTo>
                    <a:pt x="199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843"/>
            <p:cNvSpPr/>
            <p:nvPr>
              <p:custDataLst>
                <p:tags r:id="rId46"/>
              </p:custDataLst>
            </p:nvPr>
          </p:nvSpPr>
          <p:spPr>
            <a:xfrm>
              <a:off x="4581525" y="5373424"/>
              <a:ext cx="38096" cy="417777"/>
            </a:xfrm>
            <a:custGeom>
              <a:avLst/>
              <a:gdLst/>
              <a:ahLst/>
              <a:cxnLst/>
              <a:rect l="0" t="0" r="0" b="0"/>
              <a:pathLst>
                <a:path w="38096" h="4177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9633" y="1656"/>
                  </a:lnTo>
                  <a:lnTo>
                    <a:pt x="31397" y="662"/>
                  </a:lnTo>
                  <a:lnTo>
                    <a:pt x="33632" y="0"/>
                  </a:lnTo>
                  <a:lnTo>
                    <a:pt x="35121" y="3792"/>
                  </a:lnTo>
                  <a:lnTo>
                    <a:pt x="37511" y="40295"/>
                  </a:lnTo>
                  <a:lnTo>
                    <a:pt x="37983" y="78158"/>
                  </a:lnTo>
                  <a:lnTo>
                    <a:pt x="38066" y="119594"/>
                  </a:lnTo>
                  <a:lnTo>
                    <a:pt x="38090" y="161973"/>
                  </a:lnTo>
                  <a:lnTo>
                    <a:pt x="38095" y="194019"/>
                  </a:lnTo>
                  <a:lnTo>
                    <a:pt x="37040" y="227312"/>
                  </a:lnTo>
                  <a:lnTo>
                    <a:pt x="31553" y="268797"/>
                  </a:lnTo>
                  <a:lnTo>
                    <a:pt x="26341" y="311796"/>
                  </a:lnTo>
                  <a:lnTo>
                    <a:pt x="18388" y="346864"/>
                  </a:lnTo>
                  <a:lnTo>
                    <a:pt x="11276" y="390951"/>
                  </a:lnTo>
                  <a:lnTo>
                    <a:pt x="10044" y="408182"/>
                  </a:lnTo>
                  <a:lnTo>
                    <a:pt x="8812" y="411380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844"/>
            <p:cNvSpPr/>
            <p:nvPr>
              <p:custDataLst>
                <p:tags r:id="rId47"/>
              </p:custDataLst>
            </p:nvPr>
          </p:nvSpPr>
          <p:spPr>
            <a:xfrm>
              <a:off x="4286250" y="5192842"/>
              <a:ext cx="47623" cy="736485"/>
            </a:xfrm>
            <a:custGeom>
              <a:avLst/>
              <a:gdLst/>
              <a:ahLst/>
              <a:cxnLst/>
              <a:rect l="0" t="0" r="0" b="0"/>
              <a:pathLst>
                <a:path w="47623" h="736485">
                  <a:moveTo>
                    <a:pt x="9525" y="17333"/>
                  </a:moveTo>
                  <a:lnTo>
                    <a:pt x="9525" y="17333"/>
                  </a:lnTo>
                  <a:lnTo>
                    <a:pt x="9525" y="12277"/>
                  </a:lnTo>
                  <a:lnTo>
                    <a:pt x="12347" y="6972"/>
                  </a:lnTo>
                  <a:lnTo>
                    <a:pt x="17726" y="0"/>
                  </a:lnTo>
                  <a:lnTo>
                    <a:pt x="21284" y="4690"/>
                  </a:lnTo>
                  <a:lnTo>
                    <a:pt x="23714" y="8904"/>
                  </a:lnTo>
                  <a:lnTo>
                    <a:pt x="32191" y="45174"/>
                  </a:lnTo>
                  <a:lnTo>
                    <a:pt x="38296" y="78390"/>
                  </a:lnTo>
                  <a:lnTo>
                    <a:pt x="43479" y="112203"/>
                  </a:lnTo>
                  <a:lnTo>
                    <a:pt x="46397" y="155038"/>
                  </a:lnTo>
                  <a:lnTo>
                    <a:pt x="47261" y="194542"/>
                  </a:lnTo>
                  <a:lnTo>
                    <a:pt x="47517" y="234116"/>
                  </a:lnTo>
                  <a:lnTo>
                    <a:pt x="47593" y="278886"/>
                  </a:lnTo>
                  <a:lnTo>
                    <a:pt x="47615" y="325664"/>
                  </a:lnTo>
                  <a:lnTo>
                    <a:pt x="47622" y="373038"/>
                  </a:lnTo>
                  <a:lnTo>
                    <a:pt x="46566" y="420589"/>
                  </a:lnTo>
                  <a:lnTo>
                    <a:pt x="41079" y="468192"/>
                  </a:lnTo>
                  <a:lnTo>
                    <a:pt x="38983" y="514753"/>
                  </a:lnTo>
                  <a:lnTo>
                    <a:pt x="37304" y="555829"/>
                  </a:lnTo>
                  <a:lnTo>
                    <a:pt x="31631" y="594812"/>
                  </a:lnTo>
                  <a:lnTo>
                    <a:pt x="28422" y="634231"/>
                  </a:lnTo>
                  <a:lnTo>
                    <a:pt x="22297" y="675780"/>
                  </a:lnTo>
                  <a:lnTo>
                    <a:pt x="14421" y="722553"/>
                  </a:lnTo>
                  <a:lnTo>
                    <a:pt x="8879" y="732931"/>
                  </a:lnTo>
                  <a:lnTo>
                    <a:pt x="5919" y="735698"/>
                  </a:lnTo>
                  <a:lnTo>
                    <a:pt x="3946" y="736484"/>
                  </a:lnTo>
                  <a:lnTo>
                    <a:pt x="0" y="731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1845"/>
          <p:cNvSpPr/>
          <p:nvPr>
            <p:custDataLst>
              <p:tags r:id="rId8"/>
            </p:custDataLst>
          </p:nvPr>
        </p:nvSpPr>
        <p:spPr>
          <a:xfrm>
            <a:off x="5810250" y="5629275"/>
            <a:ext cx="238126" cy="28576"/>
          </a:xfrm>
          <a:custGeom>
            <a:avLst/>
            <a:gdLst/>
            <a:ahLst/>
            <a:cxnLst/>
            <a:rect l="0" t="0" r="0" b="0"/>
            <a:pathLst>
              <a:path w="238126" h="28576">
                <a:moveTo>
                  <a:pt x="0" y="0"/>
                </a:moveTo>
                <a:lnTo>
                  <a:pt x="0" y="0"/>
                </a:lnTo>
                <a:lnTo>
                  <a:pt x="5056" y="5056"/>
                </a:lnTo>
                <a:lnTo>
                  <a:pt x="39060" y="8642"/>
                </a:lnTo>
                <a:lnTo>
                  <a:pt x="76366" y="9263"/>
                </a:lnTo>
                <a:lnTo>
                  <a:pt x="122463" y="10506"/>
                </a:lnTo>
                <a:lnTo>
                  <a:pt x="164792" y="17049"/>
                </a:lnTo>
                <a:lnTo>
                  <a:pt x="23812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SMARTInkShape-Group411"/>
          <p:cNvGrpSpPr/>
          <p:nvPr/>
        </p:nvGrpSpPr>
        <p:grpSpPr>
          <a:xfrm>
            <a:off x="6400800" y="5343641"/>
            <a:ext cx="990601" cy="495185"/>
            <a:chOff x="6400800" y="5343641"/>
            <a:chExt cx="990601" cy="495185"/>
          </a:xfrm>
        </p:grpSpPr>
        <p:sp>
          <p:nvSpPr>
            <p:cNvPr id="311" name="SMARTInkShape-1846"/>
            <p:cNvSpPr/>
            <p:nvPr>
              <p:custDataLst>
                <p:tags r:id="rId33"/>
              </p:custDataLst>
            </p:nvPr>
          </p:nvSpPr>
          <p:spPr>
            <a:xfrm>
              <a:off x="7353300" y="5343641"/>
              <a:ext cx="38101" cy="495185"/>
            </a:xfrm>
            <a:custGeom>
              <a:avLst/>
              <a:gdLst/>
              <a:ahLst/>
              <a:cxnLst/>
              <a:rect l="0" t="0" r="0" b="0"/>
              <a:pathLst>
                <a:path w="38101" h="495185">
                  <a:moveTo>
                    <a:pt x="0" y="9409"/>
                  </a:moveTo>
                  <a:lnTo>
                    <a:pt x="0" y="9409"/>
                  </a:lnTo>
                  <a:lnTo>
                    <a:pt x="8200" y="1208"/>
                  </a:lnTo>
                  <a:lnTo>
                    <a:pt x="7584" y="767"/>
                  </a:lnTo>
                  <a:lnTo>
                    <a:pt x="3776" y="146"/>
                  </a:lnTo>
                  <a:lnTo>
                    <a:pt x="6265" y="0"/>
                  </a:lnTo>
                  <a:lnTo>
                    <a:pt x="7351" y="1020"/>
                  </a:lnTo>
                  <a:lnTo>
                    <a:pt x="15880" y="30287"/>
                  </a:lnTo>
                  <a:lnTo>
                    <a:pt x="18424" y="65235"/>
                  </a:lnTo>
                  <a:lnTo>
                    <a:pt x="18926" y="112041"/>
                  </a:lnTo>
                  <a:lnTo>
                    <a:pt x="25571" y="152918"/>
                  </a:lnTo>
                  <a:lnTo>
                    <a:pt x="27686" y="191513"/>
                  </a:lnTo>
                  <a:lnTo>
                    <a:pt x="28180" y="228280"/>
                  </a:lnTo>
                  <a:lnTo>
                    <a:pt x="28458" y="275461"/>
                  </a:lnTo>
                  <a:lnTo>
                    <a:pt x="28541" y="316251"/>
                  </a:lnTo>
                  <a:lnTo>
                    <a:pt x="28568" y="363531"/>
                  </a:lnTo>
                  <a:lnTo>
                    <a:pt x="28573" y="409609"/>
                  </a:lnTo>
                  <a:lnTo>
                    <a:pt x="28575" y="455232"/>
                  </a:lnTo>
                  <a:lnTo>
                    <a:pt x="28575" y="489761"/>
                  </a:lnTo>
                  <a:lnTo>
                    <a:pt x="29633" y="493686"/>
                  </a:lnTo>
                  <a:lnTo>
                    <a:pt x="38100" y="495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847"/>
            <p:cNvSpPr/>
            <p:nvPr>
              <p:custDataLst>
                <p:tags r:id="rId34"/>
              </p:custDataLst>
            </p:nvPr>
          </p:nvSpPr>
          <p:spPr>
            <a:xfrm>
              <a:off x="7134225" y="5497249"/>
              <a:ext cx="73797" cy="246327"/>
            </a:xfrm>
            <a:custGeom>
              <a:avLst/>
              <a:gdLst/>
              <a:ahLst/>
              <a:cxnLst/>
              <a:rect l="0" t="0" r="0" b="0"/>
              <a:pathLst>
                <a:path w="73797" h="246327">
                  <a:moveTo>
                    <a:pt x="19050" y="8201"/>
                  </a:moveTo>
                  <a:lnTo>
                    <a:pt x="19050" y="8201"/>
                  </a:lnTo>
                  <a:lnTo>
                    <a:pt x="34259" y="1656"/>
                  </a:lnTo>
                  <a:lnTo>
                    <a:pt x="45565" y="0"/>
                  </a:lnTo>
                  <a:lnTo>
                    <a:pt x="50485" y="2734"/>
                  </a:lnTo>
                  <a:lnTo>
                    <a:pt x="58773" y="14238"/>
                  </a:lnTo>
                  <a:lnTo>
                    <a:pt x="71660" y="52981"/>
                  </a:lnTo>
                  <a:lnTo>
                    <a:pt x="73796" y="79443"/>
                  </a:lnTo>
                  <a:lnTo>
                    <a:pt x="68197" y="118328"/>
                  </a:lnTo>
                  <a:lnTo>
                    <a:pt x="59835" y="156071"/>
                  </a:lnTo>
                  <a:lnTo>
                    <a:pt x="48538" y="187833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848"/>
            <p:cNvSpPr/>
            <p:nvPr>
              <p:custDataLst>
                <p:tags r:id="rId35"/>
              </p:custDataLst>
            </p:nvPr>
          </p:nvSpPr>
          <p:spPr>
            <a:xfrm>
              <a:off x="6899208" y="5538494"/>
              <a:ext cx="202405" cy="157457"/>
            </a:xfrm>
            <a:custGeom>
              <a:avLst/>
              <a:gdLst/>
              <a:ahLst/>
              <a:cxnLst/>
              <a:rect l="0" t="0" r="0" b="0"/>
              <a:pathLst>
                <a:path w="202405" h="157457">
                  <a:moveTo>
                    <a:pt x="196917" y="5056"/>
                  </a:moveTo>
                  <a:lnTo>
                    <a:pt x="196917" y="5056"/>
                  </a:lnTo>
                  <a:lnTo>
                    <a:pt x="201973" y="0"/>
                  </a:lnTo>
                  <a:lnTo>
                    <a:pt x="202404" y="627"/>
                  </a:lnTo>
                  <a:lnTo>
                    <a:pt x="188876" y="29344"/>
                  </a:lnTo>
                  <a:lnTo>
                    <a:pt x="175366" y="53174"/>
                  </a:lnTo>
                  <a:lnTo>
                    <a:pt x="168306" y="74112"/>
                  </a:lnTo>
                  <a:lnTo>
                    <a:pt x="142101" y="106552"/>
                  </a:lnTo>
                  <a:lnTo>
                    <a:pt x="109772" y="130977"/>
                  </a:lnTo>
                  <a:lnTo>
                    <a:pt x="91510" y="139690"/>
                  </a:lnTo>
                  <a:lnTo>
                    <a:pt x="69989" y="141446"/>
                  </a:lnTo>
                  <a:lnTo>
                    <a:pt x="47372" y="137641"/>
                  </a:lnTo>
                  <a:lnTo>
                    <a:pt x="26736" y="128893"/>
                  </a:lnTo>
                  <a:lnTo>
                    <a:pt x="12625" y="117950"/>
                  </a:lnTo>
                  <a:lnTo>
                    <a:pt x="3884" y="106031"/>
                  </a:lnTo>
                  <a:lnTo>
                    <a:pt x="0" y="93678"/>
                  </a:lnTo>
                  <a:lnTo>
                    <a:pt x="1080" y="89538"/>
                  </a:lnTo>
                  <a:lnTo>
                    <a:pt x="3917" y="86777"/>
                  </a:lnTo>
                  <a:lnTo>
                    <a:pt x="13773" y="83710"/>
                  </a:lnTo>
                  <a:lnTo>
                    <a:pt x="28737" y="82346"/>
                  </a:lnTo>
                  <a:lnTo>
                    <a:pt x="69701" y="95621"/>
                  </a:lnTo>
                  <a:lnTo>
                    <a:pt x="112209" y="117863"/>
                  </a:lnTo>
                  <a:lnTo>
                    <a:pt x="156129" y="145331"/>
                  </a:lnTo>
                  <a:lnTo>
                    <a:pt x="187392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849"/>
            <p:cNvSpPr/>
            <p:nvPr>
              <p:custDataLst>
                <p:tags r:id="rId36"/>
              </p:custDataLst>
            </p:nvPr>
          </p:nvSpPr>
          <p:spPr>
            <a:xfrm>
              <a:off x="6774650" y="5432408"/>
              <a:ext cx="111926" cy="301643"/>
            </a:xfrm>
            <a:custGeom>
              <a:avLst/>
              <a:gdLst/>
              <a:ahLst/>
              <a:cxnLst/>
              <a:rect l="0" t="0" r="0" b="0"/>
              <a:pathLst>
                <a:path w="111926" h="301643">
                  <a:moveTo>
                    <a:pt x="111925" y="34942"/>
                  </a:moveTo>
                  <a:lnTo>
                    <a:pt x="111925" y="34942"/>
                  </a:lnTo>
                  <a:lnTo>
                    <a:pt x="111925" y="0"/>
                  </a:lnTo>
                  <a:lnTo>
                    <a:pt x="96755" y="7891"/>
                  </a:lnTo>
                  <a:lnTo>
                    <a:pt x="71848" y="36066"/>
                  </a:lnTo>
                  <a:lnTo>
                    <a:pt x="40789" y="82447"/>
                  </a:lnTo>
                  <a:lnTo>
                    <a:pt x="35859" y="96272"/>
                  </a:lnTo>
                  <a:lnTo>
                    <a:pt x="11033" y="143063"/>
                  </a:lnTo>
                  <a:lnTo>
                    <a:pt x="2068" y="171400"/>
                  </a:lnTo>
                  <a:lnTo>
                    <a:pt x="0" y="211311"/>
                  </a:lnTo>
                  <a:lnTo>
                    <a:pt x="3267" y="237505"/>
                  </a:lnTo>
                  <a:lnTo>
                    <a:pt x="13891" y="260437"/>
                  </a:lnTo>
                  <a:lnTo>
                    <a:pt x="28138" y="278037"/>
                  </a:lnTo>
                  <a:lnTo>
                    <a:pt x="49116" y="289004"/>
                  </a:lnTo>
                  <a:lnTo>
                    <a:pt x="83350" y="301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850"/>
            <p:cNvSpPr/>
            <p:nvPr>
              <p:custDataLst>
                <p:tags r:id="rId37"/>
              </p:custDataLst>
            </p:nvPr>
          </p:nvSpPr>
          <p:spPr>
            <a:xfrm>
              <a:off x="6401977" y="5553075"/>
              <a:ext cx="170274" cy="45724"/>
            </a:xfrm>
            <a:custGeom>
              <a:avLst/>
              <a:gdLst/>
              <a:ahLst/>
              <a:cxnLst/>
              <a:rect l="0" t="0" r="0" b="0"/>
              <a:pathLst>
                <a:path w="170274" h="45724">
                  <a:moveTo>
                    <a:pt x="27398" y="0"/>
                  </a:moveTo>
                  <a:lnTo>
                    <a:pt x="27398" y="0"/>
                  </a:lnTo>
                  <a:lnTo>
                    <a:pt x="7760" y="14151"/>
                  </a:lnTo>
                  <a:lnTo>
                    <a:pt x="2794" y="21459"/>
                  </a:lnTo>
                  <a:lnTo>
                    <a:pt x="0" y="31522"/>
                  </a:lnTo>
                  <a:lnTo>
                    <a:pt x="2782" y="34773"/>
                  </a:lnTo>
                  <a:lnTo>
                    <a:pt x="14341" y="41207"/>
                  </a:lnTo>
                  <a:lnTo>
                    <a:pt x="43755" y="45723"/>
                  </a:lnTo>
                  <a:lnTo>
                    <a:pt x="90896" y="39836"/>
                  </a:lnTo>
                  <a:lnTo>
                    <a:pt x="138497" y="30724"/>
                  </a:lnTo>
                  <a:lnTo>
                    <a:pt x="1702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851"/>
            <p:cNvSpPr/>
            <p:nvPr>
              <p:custDataLst>
                <p:tags r:id="rId38"/>
              </p:custDataLst>
            </p:nvPr>
          </p:nvSpPr>
          <p:spPr>
            <a:xfrm>
              <a:off x="6400800" y="5448300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8642" y="42669"/>
                  </a:lnTo>
                  <a:lnTo>
                    <a:pt x="9132" y="35544"/>
                  </a:lnTo>
                  <a:lnTo>
                    <a:pt x="19521" y="20527"/>
                  </a:lnTo>
                  <a:lnTo>
                    <a:pt x="41061" y="7728"/>
                  </a:lnTo>
                  <a:lnTo>
                    <a:pt x="77665" y="2290"/>
                  </a:lnTo>
                  <a:lnTo>
                    <a:pt x="122025" y="67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852"/>
            <p:cNvSpPr/>
            <p:nvPr>
              <p:custDataLst>
                <p:tags r:id="rId39"/>
              </p:custDataLst>
            </p:nvPr>
          </p:nvSpPr>
          <p:spPr>
            <a:xfrm>
              <a:off x="6400800" y="5486400"/>
              <a:ext cx="18913" cy="276226"/>
            </a:xfrm>
            <a:custGeom>
              <a:avLst/>
              <a:gdLst/>
              <a:ahLst/>
              <a:cxnLst/>
              <a:rect l="0" t="0" r="0" b="0"/>
              <a:pathLst>
                <a:path w="18913" h="2762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5013" y="2117"/>
                  </a:lnTo>
                  <a:lnTo>
                    <a:pt x="12680" y="18384"/>
                  </a:lnTo>
                  <a:lnTo>
                    <a:pt x="16692" y="54248"/>
                  </a:lnTo>
                  <a:lnTo>
                    <a:pt x="18352" y="91097"/>
                  </a:lnTo>
                  <a:lnTo>
                    <a:pt x="18912" y="138175"/>
                  </a:lnTo>
                  <a:lnTo>
                    <a:pt x="16187" y="182404"/>
                  </a:lnTo>
                  <a:lnTo>
                    <a:pt x="10841" y="22453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9" name="SMARTInkShape-1853"/>
          <p:cNvSpPr/>
          <p:nvPr>
            <p:custDataLst>
              <p:tags r:id="rId9"/>
            </p:custDataLst>
          </p:nvPr>
        </p:nvSpPr>
        <p:spPr>
          <a:xfrm>
            <a:off x="7850317" y="5554792"/>
            <a:ext cx="344685" cy="293266"/>
          </a:xfrm>
          <a:custGeom>
            <a:avLst/>
            <a:gdLst/>
            <a:ahLst/>
            <a:cxnLst/>
            <a:rect l="0" t="0" r="0" b="0"/>
            <a:pathLst>
              <a:path w="344685" h="293266">
                <a:moveTo>
                  <a:pt x="17333" y="17333"/>
                </a:moveTo>
                <a:lnTo>
                  <a:pt x="17333" y="17333"/>
                </a:lnTo>
                <a:lnTo>
                  <a:pt x="0" y="0"/>
                </a:lnTo>
                <a:lnTo>
                  <a:pt x="11691" y="11691"/>
                </a:lnTo>
                <a:lnTo>
                  <a:pt x="36915" y="22764"/>
                </a:lnTo>
                <a:lnTo>
                  <a:pt x="78068" y="36431"/>
                </a:lnTo>
                <a:lnTo>
                  <a:pt x="120937" y="53213"/>
                </a:lnTo>
                <a:lnTo>
                  <a:pt x="157038" y="66535"/>
                </a:lnTo>
                <a:lnTo>
                  <a:pt x="203014" y="77184"/>
                </a:lnTo>
                <a:lnTo>
                  <a:pt x="235677" y="83797"/>
                </a:lnTo>
                <a:lnTo>
                  <a:pt x="275349" y="93470"/>
                </a:lnTo>
                <a:lnTo>
                  <a:pt x="320127" y="110458"/>
                </a:lnTo>
                <a:lnTo>
                  <a:pt x="339533" y="126824"/>
                </a:lnTo>
                <a:lnTo>
                  <a:pt x="343258" y="128426"/>
                </a:lnTo>
                <a:lnTo>
                  <a:pt x="344684" y="130554"/>
                </a:lnTo>
                <a:lnTo>
                  <a:pt x="344575" y="133030"/>
                </a:lnTo>
                <a:lnTo>
                  <a:pt x="343444" y="135740"/>
                </a:lnTo>
                <a:lnTo>
                  <a:pt x="309810" y="158996"/>
                </a:lnTo>
                <a:lnTo>
                  <a:pt x="266558" y="178903"/>
                </a:lnTo>
                <a:lnTo>
                  <a:pt x="226136" y="195494"/>
                </a:lnTo>
                <a:lnTo>
                  <a:pt x="190796" y="212056"/>
                </a:lnTo>
                <a:lnTo>
                  <a:pt x="143751" y="233793"/>
                </a:lnTo>
                <a:lnTo>
                  <a:pt x="98513" y="253648"/>
                </a:lnTo>
                <a:lnTo>
                  <a:pt x="56417" y="271406"/>
                </a:lnTo>
                <a:lnTo>
                  <a:pt x="15694" y="291335"/>
                </a:lnTo>
                <a:lnTo>
                  <a:pt x="15182" y="292076"/>
                </a:lnTo>
                <a:lnTo>
                  <a:pt x="15900" y="292570"/>
                </a:lnTo>
                <a:lnTo>
                  <a:pt x="27022" y="293265"/>
                </a:lnTo>
                <a:lnTo>
                  <a:pt x="45908" y="2840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413"/>
          <p:cNvGrpSpPr/>
          <p:nvPr/>
        </p:nvGrpSpPr>
        <p:grpSpPr>
          <a:xfrm>
            <a:off x="8490541" y="5414499"/>
            <a:ext cx="386379" cy="557677"/>
            <a:chOff x="8490541" y="5414499"/>
            <a:chExt cx="386379" cy="557677"/>
          </a:xfrm>
        </p:grpSpPr>
        <p:sp>
          <p:nvSpPr>
            <p:cNvPr id="320" name="SMARTInkShape-1854"/>
            <p:cNvSpPr/>
            <p:nvPr>
              <p:custDataLst>
                <p:tags r:id="rId31"/>
              </p:custDataLst>
            </p:nvPr>
          </p:nvSpPr>
          <p:spPr>
            <a:xfrm>
              <a:off x="8734425" y="5414499"/>
              <a:ext cx="142495" cy="557677"/>
            </a:xfrm>
            <a:custGeom>
              <a:avLst/>
              <a:gdLst/>
              <a:ahLst/>
              <a:cxnLst/>
              <a:rect l="0" t="0" r="0" b="0"/>
              <a:pathLst>
                <a:path w="142495" h="557677">
                  <a:moveTo>
                    <a:pt x="66675" y="14751"/>
                  </a:moveTo>
                  <a:lnTo>
                    <a:pt x="66675" y="14751"/>
                  </a:lnTo>
                  <a:lnTo>
                    <a:pt x="58474" y="6550"/>
                  </a:lnTo>
                  <a:lnTo>
                    <a:pt x="57541" y="562"/>
                  </a:lnTo>
                  <a:lnTo>
                    <a:pt x="59528" y="0"/>
                  </a:lnTo>
                  <a:lnTo>
                    <a:pt x="67379" y="2198"/>
                  </a:lnTo>
                  <a:lnTo>
                    <a:pt x="83700" y="14442"/>
                  </a:lnTo>
                  <a:lnTo>
                    <a:pt x="101940" y="36532"/>
                  </a:lnTo>
                  <a:lnTo>
                    <a:pt x="119463" y="77928"/>
                  </a:lnTo>
                  <a:lnTo>
                    <a:pt x="133115" y="117149"/>
                  </a:lnTo>
                  <a:lnTo>
                    <a:pt x="139983" y="156921"/>
                  </a:lnTo>
                  <a:lnTo>
                    <a:pt x="142018" y="201162"/>
                  </a:lnTo>
                  <a:lnTo>
                    <a:pt x="142494" y="234125"/>
                  </a:lnTo>
                  <a:lnTo>
                    <a:pt x="141705" y="276483"/>
                  </a:lnTo>
                  <a:lnTo>
                    <a:pt x="135237" y="315845"/>
                  </a:lnTo>
                  <a:lnTo>
                    <a:pt x="126618" y="357494"/>
                  </a:lnTo>
                  <a:lnTo>
                    <a:pt x="120479" y="394975"/>
                  </a:lnTo>
                  <a:lnTo>
                    <a:pt x="111075" y="437502"/>
                  </a:lnTo>
                  <a:lnTo>
                    <a:pt x="96530" y="480323"/>
                  </a:lnTo>
                  <a:lnTo>
                    <a:pt x="78813" y="511356"/>
                  </a:lnTo>
                  <a:lnTo>
                    <a:pt x="55103" y="533956"/>
                  </a:lnTo>
                  <a:lnTo>
                    <a:pt x="0" y="557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855"/>
            <p:cNvSpPr/>
            <p:nvPr>
              <p:custDataLst>
                <p:tags r:id="rId32"/>
              </p:custDataLst>
            </p:nvPr>
          </p:nvSpPr>
          <p:spPr>
            <a:xfrm>
              <a:off x="8490541" y="5554943"/>
              <a:ext cx="177210" cy="244704"/>
            </a:xfrm>
            <a:custGeom>
              <a:avLst/>
              <a:gdLst/>
              <a:ahLst/>
              <a:cxnLst/>
              <a:rect l="0" t="0" r="0" b="0"/>
              <a:pathLst>
                <a:path w="177210" h="244704">
                  <a:moveTo>
                    <a:pt x="129584" y="36232"/>
                  </a:moveTo>
                  <a:lnTo>
                    <a:pt x="129584" y="36232"/>
                  </a:lnTo>
                  <a:lnTo>
                    <a:pt x="134640" y="36232"/>
                  </a:lnTo>
                  <a:lnTo>
                    <a:pt x="136129" y="35174"/>
                  </a:lnTo>
                  <a:lnTo>
                    <a:pt x="137122" y="33410"/>
                  </a:lnTo>
                  <a:lnTo>
                    <a:pt x="137784" y="31176"/>
                  </a:lnTo>
                  <a:lnTo>
                    <a:pt x="144165" y="25871"/>
                  </a:lnTo>
                  <a:lnTo>
                    <a:pt x="151940" y="19985"/>
                  </a:lnTo>
                  <a:lnTo>
                    <a:pt x="155395" y="13842"/>
                  </a:lnTo>
                  <a:lnTo>
                    <a:pt x="157340" y="4434"/>
                  </a:lnTo>
                  <a:lnTo>
                    <a:pt x="156555" y="2333"/>
                  </a:lnTo>
                  <a:lnTo>
                    <a:pt x="154973" y="932"/>
                  </a:lnTo>
                  <a:lnTo>
                    <a:pt x="152861" y="0"/>
                  </a:lnTo>
                  <a:lnTo>
                    <a:pt x="109233" y="11553"/>
                  </a:lnTo>
                  <a:lnTo>
                    <a:pt x="68382" y="26802"/>
                  </a:lnTo>
                  <a:lnTo>
                    <a:pt x="57933" y="35216"/>
                  </a:lnTo>
                  <a:lnTo>
                    <a:pt x="42267" y="55686"/>
                  </a:lnTo>
                  <a:lnTo>
                    <a:pt x="30322" y="81781"/>
                  </a:lnTo>
                  <a:lnTo>
                    <a:pt x="29542" y="86705"/>
                  </a:lnTo>
                  <a:lnTo>
                    <a:pt x="31499" y="95001"/>
                  </a:lnTo>
                  <a:lnTo>
                    <a:pt x="43607" y="110678"/>
                  </a:lnTo>
                  <a:lnTo>
                    <a:pt x="65657" y="123672"/>
                  </a:lnTo>
                  <a:lnTo>
                    <a:pt x="91831" y="130997"/>
                  </a:lnTo>
                  <a:lnTo>
                    <a:pt x="94891" y="133275"/>
                  </a:lnTo>
                  <a:lnTo>
                    <a:pt x="96930" y="135853"/>
                  </a:lnTo>
                  <a:lnTo>
                    <a:pt x="96173" y="137570"/>
                  </a:lnTo>
                  <a:lnTo>
                    <a:pt x="52979" y="154130"/>
                  </a:lnTo>
                  <a:lnTo>
                    <a:pt x="9944" y="177850"/>
                  </a:lnTo>
                  <a:lnTo>
                    <a:pt x="2327" y="189485"/>
                  </a:lnTo>
                  <a:lnTo>
                    <a:pt x="297" y="195551"/>
                  </a:lnTo>
                  <a:lnTo>
                    <a:pt x="0" y="200653"/>
                  </a:lnTo>
                  <a:lnTo>
                    <a:pt x="2495" y="209144"/>
                  </a:lnTo>
                  <a:lnTo>
                    <a:pt x="14905" y="224931"/>
                  </a:lnTo>
                  <a:lnTo>
                    <a:pt x="23229" y="231223"/>
                  </a:lnTo>
                  <a:lnTo>
                    <a:pt x="47309" y="240320"/>
                  </a:lnTo>
                  <a:lnTo>
                    <a:pt x="90245" y="244703"/>
                  </a:lnTo>
                  <a:lnTo>
                    <a:pt x="136669" y="242747"/>
                  </a:lnTo>
                  <a:lnTo>
                    <a:pt x="154958" y="237024"/>
                  </a:lnTo>
                  <a:lnTo>
                    <a:pt x="177209" y="21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14"/>
          <p:cNvGrpSpPr/>
          <p:nvPr/>
        </p:nvGrpSpPr>
        <p:grpSpPr>
          <a:xfrm>
            <a:off x="9309962" y="5583124"/>
            <a:ext cx="310289" cy="303327"/>
            <a:chOff x="9309962" y="5583124"/>
            <a:chExt cx="310289" cy="303327"/>
          </a:xfrm>
        </p:grpSpPr>
        <p:sp>
          <p:nvSpPr>
            <p:cNvPr id="323" name="SMARTInkShape-1856"/>
            <p:cNvSpPr/>
            <p:nvPr>
              <p:custDataLst>
                <p:tags r:id="rId29"/>
              </p:custDataLst>
            </p:nvPr>
          </p:nvSpPr>
          <p:spPr>
            <a:xfrm>
              <a:off x="9309962" y="5857875"/>
              <a:ext cx="262664" cy="28576"/>
            </a:xfrm>
            <a:custGeom>
              <a:avLst/>
              <a:gdLst/>
              <a:ahLst/>
              <a:cxnLst/>
              <a:rect l="0" t="0" r="0" b="0"/>
              <a:pathLst>
                <a:path w="262664" h="2857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9839" y="14189"/>
                  </a:lnTo>
                  <a:lnTo>
                    <a:pt x="66899" y="19148"/>
                  </a:lnTo>
                  <a:lnTo>
                    <a:pt x="107057" y="25312"/>
                  </a:lnTo>
                  <a:lnTo>
                    <a:pt x="150353" y="27608"/>
                  </a:lnTo>
                  <a:lnTo>
                    <a:pt x="186348" y="28288"/>
                  </a:lnTo>
                  <a:lnTo>
                    <a:pt x="26266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857"/>
            <p:cNvSpPr/>
            <p:nvPr>
              <p:custDataLst>
                <p:tags r:id="rId30"/>
              </p:custDataLst>
            </p:nvPr>
          </p:nvSpPr>
          <p:spPr>
            <a:xfrm>
              <a:off x="9351361" y="5583124"/>
              <a:ext cx="268890" cy="236652"/>
            </a:xfrm>
            <a:custGeom>
              <a:avLst/>
              <a:gdLst/>
              <a:ahLst/>
              <a:cxnLst/>
              <a:rect l="0" t="0" r="0" b="0"/>
              <a:pathLst>
                <a:path w="268890" h="236652">
                  <a:moveTo>
                    <a:pt x="173639" y="27101"/>
                  </a:moveTo>
                  <a:lnTo>
                    <a:pt x="173639" y="27101"/>
                  </a:lnTo>
                  <a:lnTo>
                    <a:pt x="173639" y="22045"/>
                  </a:lnTo>
                  <a:lnTo>
                    <a:pt x="179283" y="16740"/>
                  </a:lnTo>
                  <a:lnTo>
                    <a:pt x="188847" y="11913"/>
                  </a:lnTo>
                  <a:lnTo>
                    <a:pt x="204015" y="8138"/>
                  </a:lnTo>
                  <a:lnTo>
                    <a:pt x="206590" y="5992"/>
                  </a:lnTo>
                  <a:lnTo>
                    <a:pt x="208306" y="3504"/>
                  </a:lnTo>
                  <a:lnTo>
                    <a:pt x="210509" y="1845"/>
                  </a:lnTo>
                  <a:lnTo>
                    <a:pt x="215779" y="0"/>
                  </a:lnTo>
                  <a:lnTo>
                    <a:pt x="210359" y="4825"/>
                  </a:lnTo>
                  <a:lnTo>
                    <a:pt x="189457" y="16620"/>
                  </a:lnTo>
                  <a:lnTo>
                    <a:pt x="148894" y="35144"/>
                  </a:lnTo>
                  <a:lnTo>
                    <a:pt x="112568" y="53002"/>
                  </a:lnTo>
                  <a:lnTo>
                    <a:pt x="69970" y="71454"/>
                  </a:lnTo>
                  <a:lnTo>
                    <a:pt x="30982" y="94384"/>
                  </a:lnTo>
                  <a:lnTo>
                    <a:pt x="7898" y="107362"/>
                  </a:lnTo>
                  <a:lnTo>
                    <a:pt x="2821" y="109183"/>
                  </a:lnTo>
                  <a:lnTo>
                    <a:pt x="493" y="112514"/>
                  </a:lnTo>
                  <a:lnTo>
                    <a:pt x="0" y="116852"/>
                  </a:lnTo>
                  <a:lnTo>
                    <a:pt x="729" y="121859"/>
                  </a:lnTo>
                  <a:lnTo>
                    <a:pt x="10006" y="133069"/>
                  </a:lnTo>
                  <a:lnTo>
                    <a:pt x="26830" y="145106"/>
                  </a:lnTo>
                  <a:lnTo>
                    <a:pt x="63936" y="161666"/>
                  </a:lnTo>
                  <a:lnTo>
                    <a:pt x="105990" y="171157"/>
                  </a:lnTo>
                  <a:lnTo>
                    <a:pt x="144872" y="182909"/>
                  </a:lnTo>
                  <a:lnTo>
                    <a:pt x="182067" y="196480"/>
                  </a:lnTo>
                  <a:lnTo>
                    <a:pt x="222583" y="219458"/>
                  </a:lnTo>
                  <a:lnTo>
                    <a:pt x="268889" y="23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415"/>
          <p:cNvGrpSpPr/>
          <p:nvPr/>
        </p:nvGrpSpPr>
        <p:grpSpPr>
          <a:xfrm>
            <a:off x="9996006" y="5315069"/>
            <a:ext cx="1243495" cy="632379"/>
            <a:chOff x="9996006" y="5315069"/>
            <a:chExt cx="1243495" cy="632379"/>
          </a:xfrm>
        </p:grpSpPr>
        <p:sp>
          <p:nvSpPr>
            <p:cNvPr id="326" name="SMARTInkShape-1858"/>
            <p:cNvSpPr/>
            <p:nvPr>
              <p:custDataLst>
                <p:tags r:id="rId22"/>
              </p:custDataLst>
            </p:nvPr>
          </p:nvSpPr>
          <p:spPr>
            <a:xfrm>
              <a:off x="11106150" y="5315069"/>
              <a:ext cx="133351" cy="114182"/>
            </a:xfrm>
            <a:custGeom>
              <a:avLst/>
              <a:gdLst/>
              <a:ahLst/>
              <a:cxnLst/>
              <a:rect l="0" t="0" r="0" b="0"/>
              <a:pathLst>
                <a:path w="133351" h="114182">
                  <a:moveTo>
                    <a:pt x="0" y="18931"/>
                  </a:moveTo>
                  <a:lnTo>
                    <a:pt x="0" y="18931"/>
                  </a:lnTo>
                  <a:lnTo>
                    <a:pt x="0" y="13875"/>
                  </a:lnTo>
                  <a:lnTo>
                    <a:pt x="1058" y="12386"/>
                  </a:lnTo>
                  <a:lnTo>
                    <a:pt x="2824" y="11392"/>
                  </a:lnTo>
                  <a:lnTo>
                    <a:pt x="16247" y="8610"/>
                  </a:lnTo>
                  <a:lnTo>
                    <a:pt x="25509" y="2937"/>
                  </a:lnTo>
                  <a:lnTo>
                    <a:pt x="36016" y="787"/>
                  </a:lnTo>
                  <a:lnTo>
                    <a:pt x="59006" y="0"/>
                  </a:lnTo>
                  <a:lnTo>
                    <a:pt x="62619" y="2077"/>
                  </a:lnTo>
                  <a:lnTo>
                    <a:pt x="69459" y="10029"/>
                  </a:lnTo>
                  <a:lnTo>
                    <a:pt x="70647" y="15113"/>
                  </a:lnTo>
                  <a:lnTo>
                    <a:pt x="67263" y="33440"/>
                  </a:lnTo>
                  <a:lnTo>
                    <a:pt x="56639" y="61896"/>
                  </a:lnTo>
                  <a:lnTo>
                    <a:pt x="22247" y="106427"/>
                  </a:lnTo>
                  <a:lnTo>
                    <a:pt x="22240" y="109011"/>
                  </a:lnTo>
                  <a:lnTo>
                    <a:pt x="23292" y="110735"/>
                  </a:lnTo>
                  <a:lnTo>
                    <a:pt x="25053" y="111884"/>
                  </a:lnTo>
                  <a:lnTo>
                    <a:pt x="32587" y="113500"/>
                  </a:lnTo>
                  <a:lnTo>
                    <a:pt x="73175" y="114091"/>
                  </a:lnTo>
                  <a:lnTo>
                    <a:pt x="133350" y="114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859"/>
            <p:cNvSpPr/>
            <p:nvPr>
              <p:custDataLst>
                <p:tags r:id="rId23"/>
              </p:custDataLst>
            </p:nvPr>
          </p:nvSpPr>
          <p:spPr>
            <a:xfrm>
              <a:off x="10925859" y="5439362"/>
              <a:ext cx="132159" cy="187612"/>
            </a:xfrm>
            <a:custGeom>
              <a:avLst/>
              <a:gdLst/>
              <a:ahLst/>
              <a:cxnLst/>
              <a:rect l="0" t="0" r="0" b="0"/>
              <a:pathLst>
                <a:path w="132159" h="187612">
                  <a:moveTo>
                    <a:pt x="113616" y="47038"/>
                  </a:moveTo>
                  <a:lnTo>
                    <a:pt x="113616" y="47038"/>
                  </a:lnTo>
                  <a:lnTo>
                    <a:pt x="121222" y="38376"/>
                  </a:lnTo>
                  <a:lnTo>
                    <a:pt x="128803" y="24245"/>
                  </a:lnTo>
                  <a:lnTo>
                    <a:pt x="131903" y="9453"/>
                  </a:lnTo>
                  <a:lnTo>
                    <a:pt x="132158" y="6106"/>
                  </a:lnTo>
                  <a:lnTo>
                    <a:pt x="131268" y="3875"/>
                  </a:lnTo>
                  <a:lnTo>
                    <a:pt x="129618" y="2388"/>
                  </a:lnTo>
                  <a:lnTo>
                    <a:pt x="124962" y="735"/>
                  </a:lnTo>
                  <a:lnTo>
                    <a:pt x="119364" y="0"/>
                  </a:lnTo>
                  <a:lnTo>
                    <a:pt x="86111" y="9852"/>
                  </a:lnTo>
                  <a:lnTo>
                    <a:pt x="79405" y="12722"/>
                  </a:lnTo>
                  <a:lnTo>
                    <a:pt x="69131" y="21556"/>
                  </a:lnTo>
                  <a:lnTo>
                    <a:pt x="53911" y="44474"/>
                  </a:lnTo>
                  <a:lnTo>
                    <a:pt x="49006" y="63093"/>
                  </a:lnTo>
                  <a:lnTo>
                    <a:pt x="50680" y="75693"/>
                  </a:lnTo>
                  <a:lnTo>
                    <a:pt x="54953" y="86232"/>
                  </a:lnTo>
                  <a:lnTo>
                    <a:pt x="57573" y="89043"/>
                  </a:lnTo>
                  <a:lnTo>
                    <a:pt x="69385" y="98610"/>
                  </a:lnTo>
                  <a:lnTo>
                    <a:pt x="70371" y="100469"/>
                  </a:lnTo>
                  <a:lnTo>
                    <a:pt x="69969" y="101709"/>
                  </a:lnTo>
                  <a:lnTo>
                    <a:pt x="25615" y="137037"/>
                  </a:lnTo>
                  <a:lnTo>
                    <a:pt x="7098" y="153951"/>
                  </a:lnTo>
                  <a:lnTo>
                    <a:pt x="2775" y="163699"/>
                  </a:lnTo>
                  <a:lnTo>
                    <a:pt x="0" y="182148"/>
                  </a:lnTo>
                  <a:lnTo>
                    <a:pt x="2947" y="184736"/>
                  </a:lnTo>
                  <a:lnTo>
                    <a:pt x="14689" y="187611"/>
                  </a:lnTo>
                  <a:lnTo>
                    <a:pt x="57236" y="182071"/>
                  </a:lnTo>
                  <a:lnTo>
                    <a:pt x="99774" y="175664"/>
                  </a:lnTo>
                  <a:lnTo>
                    <a:pt x="123141" y="170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860"/>
            <p:cNvSpPr/>
            <p:nvPr>
              <p:custDataLst>
                <p:tags r:id="rId24"/>
              </p:custDataLst>
            </p:nvPr>
          </p:nvSpPr>
          <p:spPr>
            <a:xfrm>
              <a:off x="10764573" y="5487372"/>
              <a:ext cx="107156" cy="91477"/>
            </a:xfrm>
            <a:custGeom>
              <a:avLst/>
              <a:gdLst/>
              <a:ahLst/>
              <a:cxnLst/>
              <a:rect l="0" t="0" r="0" b="0"/>
              <a:pathLst>
                <a:path w="107156" h="91477">
                  <a:moveTo>
                    <a:pt x="8202" y="18078"/>
                  </a:moveTo>
                  <a:lnTo>
                    <a:pt x="8202" y="18078"/>
                  </a:lnTo>
                  <a:lnTo>
                    <a:pt x="8202" y="59496"/>
                  </a:lnTo>
                  <a:lnTo>
                    <a:pt x="7144" y="74586"/>
                  </a:lnTo>
                  <a:lnTo>
                    <a:pt x="0" y="91476"/>
                  </a:lnTo>
                  <a:lnTo>
                    <a:pt x="618" y="91351"/>
                  </a:lnTo>
                  <a:lnTo>
                    <a:pt x="4126" y="88391"/>
                  </a:lnTo>
                  <a:lnTo>
                    <a:pt x="6390" y="80725"/>
                  </a:lnTo>
                  <a:lnTo>
                    <a:pt x="6994" y="75718"/>
                  </a:lnTo>
                  <a:lnTo>
                    <a:pt x="22114" y="46985"/>
                  </a:lnTo>
                  <a:lnTo>
                    <a:pt x="33568" y="28923"/>
                  </a:lnTo>
                  <a:lnTo>
                    <a:pt x="34638" y="25307"/>
                  </a:lnTo>
                  <a:lnTo>
                    <a:pt x="46256" y="10108"/>
                  </a:lnTo>
                  <a:lnTo>
                    <a:pt x="54397" y="3952"/>
                  </a:lnTo>
                  <a:lnTo>
                    <a:pt x="64928" y="487"/>
                  </a:lnTo>
                  <a:lnTo>
                    <a:pt x="68245" y="0"/>
                  </a:lnTo>
                  <a:lnTo>
                    <a:pt x="83025" y="4372"/>
                  </a:lnTo>
                  <a:lnTo>
                    <a:pt x="91903" y="15162"/>
                  </a:lnTo>
                  <a:lnTo>
                    <a:pt x="106226" y="42902"/>
                  </a:lnTo>
                  <a:lnTo>
                    <a:pt x="107155" y="55922"/>
                  </a:lnTo>
                  <a:lnTo>
                    <a:pt x="103452" y="8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861"/>
            <p:cNvSpPr/>
            <p:nvPr>
              <p:custDataLst>
                <p:tags r:id="rId25"/>
              </p:custDataLst>
            </p:nvPr>
          </p:nvSpPr>
          <p:spPr>
            <a:xfrm>
              <a:off x="10612173" y="5402517"/>
              <a:ext cx="112978" cy="198086"/>
            </a:xfrm>
            <a:custGeom>
              <a:avLst/>
              <a:gdLst/>
              <a:ahLst/>
              <a:cxnLst/>
              <a:rect l="0" t="0" r="0" b="0"/>
              <a:pathLst>
                <a:path w="112978" h="198086">
                  <a:moveTo>
                    <a:pt x="8202" y="36258"/>
                  </a:moveTo>
                  <a:lnTo>
                    <a:pt x="8202" y="36258"/>
                  </a:lnTo>
                  <a:lnTo>
                    <a:pt x="0" y="28057"/>
                  </a:lnTo>
                  <a:lnTo>
                    <a:pt x="618" y="26557"/>
                  </a:lnTo>
                  <a:lnTo>
                    <a:pt x="12051" y="13592"/>
                  </a:lnTo>
                  <a:lnTo>
                    <a:pt x="37302" y="2305"/>
                  </a:lnTo>
                  <a:lnTo>
                    <a:pt x="46888" y="0"/>
                  </a:lnTo>
                  <a:lnTo>
                    <a:pt x="57499" y="1799"/>
                  </a:lnTo>
                  <a:lnTo>
                    <a:pt x="86613" y="11577"/>
                  </a:lnTo>
                  <a:lnTo>
                    <a:pt x="92226" y="16629"/>
                  </a:lnTo>
                  <a:lnTo>
                    <a:pt x="98463" y="30709"/>
                  </a:lnTo>
                  <a:lnTo>
                    <a:pt x="96918" y="61542"/>
                  </a:lnTo>
                  <a:lnTo>
                    <a:pt x="79309" y="108829"/>
                  </a:lnTo>
                  <a:lnTo>
                    <a:pt x="54281" y="154549"/>
                  </a:lnTo>
                  <a:lnTo>
                    <a:pt x="19112" y="195682"/>
                  </a:lnTo>
                  <a:lnTo>
                    <a:pt x="20768" y="196516"/>
                  </a:lnTo>
                  <a:lnTo>
                    <a:pt x="62020" y="198085"/>
                  </a:lnTo>
                  <a:lnTo>
                    <a:pt x="112977" y="18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862"/>
            <p:cNvSpPr/>
            <p:nvPr>
              <p:custDataLst>
                <p:tags r:id="rId26"/>
              </p:custDataLst>
            </p:nvPr>
          </p:nvSpPr>
          <p:spPr>
            <a:xfrm>
              <a:off x="10391775" y="5524500"/>
              <a:ext cx="161926" cy="9351"/>
            </a:xfrm>
            <a:custGeom>
              <a:avLst/>
              <a:gdLst/>
              <a:ahLst/>
              <a:cxnLst/>
              <a:rect l="0" t="0" r="0" b="0"/>
              <a:pathLst>
                <a:path w="161926" h="93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35647" y="8201"/>
                  </a:lnTo>
                  <a:lnTo>
                    <a:pt x="79025" y="9350"/>
                  </a:lnTo>
                  <a:lnTo>
                    <a:pt x="122473" y="84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863"/>
            <p:cNvSpPr/>
            <p:nvPr>
              <p:custDataLst>
                <p:tags r:id="rId27"/>
              </p:custDataLst>
            </p:nvPr>
          </p:nvSpPr>
          <p:spPr>
            <a:xfrm>
              <a:off x="10413389" y="5737390"/>
              <a:ext cx="206987" cy="210058"/>
            </a:xfrm>
            <a:custGeom>
              <a:avLst/>
              <a:gdLst/>
              <a:ahLst/>
              <a:cxnLst/>
              <a:rect l="0" t="0" r="0" b="0"/>
              <a:pathLst>
                <a:path w="206987" h="210058">
                  <a:moveTo>
                    <a:pt x="73636" y="44285"/>
                  </a:moveTo>
                  <a:lnTo>
                    <a:pt x="73636" y="44285"/>
                  </a:lnTo>
                  <a:lnTo>
                    <a:pt x="65434" y="44285"/>
                  </a:lnTo>
                  <a:lnTo>
                    <a:pt x="64994" y="45343"/>
                  </a:lnTo>
                  <a:lnTo>
                    <a:pt x="64146" y="58474"/>
                  </a:lnTo>
                  <a:lnTo>
                    <a:pt x="66250" y="60095"/>
                  </a:lnTo>
                  <a:lnTo>
                    <a:pt x="79326" y="62375"/>
                  </a:lnTo>
                  <a:lnTo>
                    <a:pt x="90630" y="62908"/>
                  </a:lnTo>
                  <a:lnTo>
                    <a:pt x="113949" y="53095"/>
                  </a:lnTo>
                  <a:lnTo>
                    <a:pt x="126125" y="42556"/>
                  </a:lnTo>
                  <a:lnTo>
                    <a:pt x="134005" y="31875"/>
                  </a:lnTo>
                  <a:lnTo>
                    <a:pt x="137508" y="23601"/>
                  </a:lnTo>
                  <a:lnTo>
                    <a:pt x="136326" y="18854"/>
                  </a:lnTo>
                  <a:lnTo>
                    <a:pt x="129368" y="7935"/>
                  </a:lnTo>
                  <a:lnTo>
                    <a:pt x="119218" y="1672"/>
                  </a:lnTo>
                  <a:lnTo>
                    <a:pt x="113550" y="0"/>
                  </a:lnTo>
                  <a:lnTo>
                    <a:pt x="90401" y="2706"/>
                  </a:lnTo>
                  <a:lnTo>
                    <a:pt x="60681" y="14161"/>
                  </a:lnTo>
                  <a:lnTo>
                    <a:pt x="43536" y="24194"/>
                  </a:lnTo>
                  <a:lnTo>
                    <a:pt x="21090" y="51855"/>
                  </a:lnTo>
                  <a:lnTo>
                    <a:pt x="3206" y="90465"/>
                  </a:lnTo>
                  <a:lnTo>
                    <a:pt x="0" y="105732"/>
                  </a:lnTo>
                  <a:lnTo>
                    <a:pt x="3252" y="131283"/>
                  </a:lnTo>
                  <a:lnTo>
                    <a:pt x="10917" y="148849"/>
                  </a:lnTo>
                  <a:lnTo>
                    <a:pt x="39257" y="178417"/>
                  </a:lnTo>
                  <a:lnTo>
                    <a:pt x="70387" y="197034"/>
                  </a:lnTo>
                  <a:lnTo>
                    <a:pt x="117828" y="210057"/>
                  </a:lnTo>
                  <a:lnTo>
                    <a:pt x="153875" y="208996"/>
                  </a:lnTo>
                  <a:lnTo>
                    <a:pt x="206986" y="18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864"/>
            <p:cNvSpPr/>
            <p:nvPr>
              <p:custDataLst>
                <p:tags r:id="rId28"/>
              </p:custDataLst>
            </p:nvPr>
          </p:nvSpPr>
          <p:spPr>
            <a:xfrm>
              <a:off x="9996006" y="5554991"/>
              <a:ext cx="252895" cy="359693"/>
            </a:xfrm>
            <a:custGeom>
              <a:avLst/>
              <a:gdLst/>
              <a:ahLst/>
              <a:cxnLst/>
              <a:rect l="0" t="0" r="0" b="0"/>
              <a:pathLst>
                <a:path w="252895" h="359693">
                  <a:moveTo>
                    <a:pt x="5244" y="74284"/>
                  </a:moveTo>
                  <a:lnTo>
                    <a:pt x="5244" y="74284"/>
                  </a:lnTo>
                  <a:lnTo>
                    <a:pt x="5244" y="51894"/>
                  </a:lnTo>
                  <a:lnTo>
                    <a:pt x="10301" y="37428"/>
                  </a:lnTo>
                  <a:lnTo>
                    <a:pt x="18428" y="28623"/>
                  </a:lnTo>
                  <a:lnTo>
                    <a:pt x="37726" y="17716"/>
                  </a:lnTo>
                  <a:lnTo>
                    <a:pt x="79842" y="2394"/>
                  </a:lnTo>
                  <a:lnTo>
                    <a:pt x="90609" y="0"/>
                  </a:lnTo>
                  <a:lnTo>
                    <a:pt x="117792" y="3707"/>
                  </a:lnTo>
                  <a:lnTo>
                    <a:pt x="134993" y="11519"/>
                  </a:lnTo>
                  <a:lnTo>
                    <a:pt x="158227" y="28724"/>
                  </a:lnTo>
                  <a:lnTo>
                    <a:pt x="169576" y="49143"/>
                  </a:lnTo>
                  <a:lnTo>
                    <a:pt x="174585" y="80358"/>
                  </a:lnTo>
                  <a:lnTo>
                    <a:pt x="168674" y="116798"/>
                  </a:lnTo>
                  <a:lnTo>
                    <a:pt x="160325" y="154732"/>
                  </a:lnTo>
                  <a:lnTo>
                    <a:pt x="144879" y="201882"/>
                  </a:lnTo>
                  <a:lnTo>
                    <a:pt x="115877" y="241514"/>
                  </a:lnTo>
                  <a:lnTo>
                    <a:pt x="77983" y="286257"/>
                  </a:lnTo>
                  <a:lnTo>
                    <a:pt x="33363" y="326721"/>
                  </a:lnTo>
                  <a:lnTo>
                    <a:pt x="0" y="356135"/>
                  </a:lnTo>
                  <a:lnTo>
                    <a:pt x="1747" y="357434"/>
                  </a:lnTo>
                  <a:lnTo>
                    <a:pt x="45979" y="359692"/>
                  </a:lnTo>
                  <a:lnTo>
                    <a:pt x="89516" y="354876"/>
                  </a:lnTo>
                  <a:lnTo>
                    <a:pt x="135930" y="351803"/>
                  </a:lnTo>
                  <a:lnTo>
                    <a:pt x="178324" y="344219"/>
                  </a:lnTo>
                  <a:lnTo>
                    <a:pt x="219624" y="341623"/>
                  </a:lnTo>
                  <a:lnTo>
                    <a:pt x="233873" y="340210"/>
                  </a:lnTo>
                  <a:lnTo>
                    <a:pt x="252894" y="33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1865"/>
          <p:cNvSpPr/>
          <p:nvPr>
            <p:custDataLst>
              <p:tags r:id="rId10"/>
            </p:custDataLst>
          </p:nvPr>
        </p:nvSpPr>
        <p:spPr>
          <a:xfrm>
            <a:off x="4600623" y="5876925"/>
            <a:ext cx="876253" cy="85726"/>
          </a:xfrm>
          <a:custGeom>
            <a:avLst/>
            <a:gdLst/>
            <a:ahLst/>
            <a:cxnLst/>
            <a:rect l="0" t="0" r="0" b="0"/>
            <a:pathLst>
              <a:path w="876253" h="85726">
                <a:moveTo>
                  <a:pt x="133302" y="85725"/>
                </a:moveTo>
                <a:lnTo>
                  <a:pt x="133302" y="85725"/>
                </a:lnTo>
                <a:lnTo>
                  <a:pt x="103670" y="76788"/>
                </a:lnTo>
                <a:lnTo>
                  <a:pt x="82440" y="76234"/>
                </a:lnTo>
                <a:lnTo>
                  <a:pt x="76124" y="73393"/>
                </a:lnTo>
                <a:lnTo>
                  <a:pt x="68503" y="68002"/>
                </a:lnTo>
                <a:lnTo>
                  <a:pt x="22231" y="66682"/>
                </a:lnTo>
                <a:lnTo>
                  <a:pt x="0" y="66675"/>
                </a:lnTo>
                <a:lnTo>
                  <a:pt x="5023" y="66675"/>
                </a:lnTo>
                <a:lnTo>
                  <a:pt x="47898" y="54916"/>
                </a:lnTo>
                <a:lnTo>
                  <a:pt x="61478" y="50865"/>
                </a:lnTo>
                <a:lnTo>
                  <a:pt x="98889" y="48265"/>
                </a:lnTo>
                <a:lnTo>
                  <a:pt x="134395" y="47815"/>
                </a:lnTo>
                <a:lnTo>
                  <a:pt x="174548" y="44859"/>
                </a:lnTo>
                <a:lnTo>
                  <a:pt x="217137" y="40103"/>
                </a:lnTo>
                <a:lnTo>
                  <a:pt x="259389" y="38693"/>
                </a:lnTo>
                <a:lnTo>
                  <a:pt x="305422" y="38276"/>
                </a:lnTo>
                <a:lnTo>
                  <a:pt x="349754" y="38152"/>
                </a:lnTo>
                <a:lnTo>
                  <a:pt x="389700" y="38116"/>
                </a:lnTo>
                <a:lnTo>
                  <a:pt x="436067" y="38103"/>
                </a:lnTo>
                <a:lnTo>
                  <a:pt x="482637" y="38100"/>
                </a:lnTo>
                <a:lnTo>
                  <a:pt x="497053" y="39158"/>
                </a:lnTo>
                <a:lnTo>
                  <a:pt x="531682" y="47509"/>
                </a:lnTo>
                <a:lnTo>
                  <a:pt x="488283" y="47625"/>
                </a:lnTo>
                <a:lnTo>
                  <a:pt x="446709" y="47625"/>
                </a:lnTo>
                <a:lnTo>
                  <a:pt x="404289" y="47625"/>
                </a:lnTo>
                <a:lnTo>
                  <a:pt x="367641" y="47625"/>
                </a:lnTo>
                <a:lnTo>
                  <a:pt x="329971" y="47625"/>
                </a:lnTo>
                <a:lnTo>
                  <a:pt x="286942" y="47625"/>
                </a:lnTo>
                <a:lnTo>
                  <a:pt x="253445" y="47625"/>
                </a:lnTo>
                <a:lnTo>
                  <a:pt x="207353" y="44803"/>
                </a:lnTo>
                <a:lnTo>
                  <a:pt x="170765" y="40086"/>
                </a:lnTo>
                <a:lnTo>
                  <a:pt x="151011" y="40041"/>
                </a:lnTo>
                <a:lnTo>
                  <a:pt x="147225" y="41511"/>
                </a:lnTo>
                <a:lnTo>
                  <a:pt x="145759" y="43549"/>
                </a:lnTo>
                <a:lnTo>
                  <a:pt x="192197" y="39549"/>
                </a:lnTo>
                <a:lnTo>
                  <a:pt x="229069" y="38529"/>
                </a:lnTo>
                <a:lnTo>
                  <a:pt x="269627" y="38228"/>
                </a:lnTo>
                <a:lnTo>
                  <a:pt x="315159" y="38138"/>
                </a:lnTo>
                <a:lnTo>
                  <a:pt x="347477" y="38117"/>
                </a:lnTo>
                <a:lnTo>
                  <a:pt x="383008" y="38107"/>
                </a:lnTo>
                <a:lnTo>
                  <a:pt x="422788" y="38103"/>
                </a:lnTo>
                <a:lnTo>
                  <a:pt x="464105" y="37043"/>
                </a:lnTo>
                <a:lnTo>
                  <a:pt x="503633" y="33044"/>
                </a:lnTo>
                <a:lnTo>
                  <a:pt x="542369" y="30561"/>
                </a:lnTo>
                <a:lnTo>
                  <a:pt x="579693" y="29458"/>
                </a:lnTo>
                <a:lnTo>
                  <a:pt x="613920" y="28968"/>
                </a:lnTo>
                <a:lnTo>
                  <a:pt x="649594" y="28750"/>
                </a:lnTo>
                <a:lnTo>
                  <a:pt x="684498" y="28653"/>
                </a:lnTo>
                <a:lnTo>
                  <a:pt x="729007" y="27539"/>
                </a:lnTo>
                <a:lnTo>
                  <a:pt x="773122" y="22036"/>
                </a:lnTo>
                <a:lnTo>
                  <a:pt x="817546" y="16818"/>
                </a:lnTo>
                <a:lnTo>
                  <a:pt x="87625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Shape-1866"/>
          <p:cNvSpPr/>
          <p:nvPr>
            <p:custDataLst>
              <p:tags r:id="rId11"/>
            </p:custDataLst>
          </p:nvPr>
        </p:nvSpPr>
        <p:spPr>
          <a:xfrm>
            <a:off x="6465412" y="5953125"/>
            <a:ext cx="516414" cy="57151"/>
          </a:xfrm>
          <a:custGeom>
            <a:avLst/>
            <a:gdLst/>
            <a:ahLst/>
            <a:cxnLst/>
            <a:rect l="0" t="0" r="0" b="0"/>
            <a:pathLst>
              <a:path w="516414" h="57151">
                <a:moveTo>
                  <a:pt x="49688" y="0"/>
                </a:moveTo>
                <a:lnTo>
                  <a:pt x="49688" y="0"/>
                </a:lnTo>
                <a:lnTo>
                  <a:pt x="44632" y="0"/>
                </a:lnTo>
                <a:lnTo>
                  <a:pt x="4564" y="11759"/>
                </a:lnTo>
                <a:lnTo>
                  <a:pt x="556" y="14189"/>
                </a:lnTo>
                <a:lnTo>
                  <a:pt x="0" y="15810"/>
                </a:lnTo>
                <a:lnTo>
                  <a:pt x="1746" y="16890"/>
                </a:lnTo>
                <a:lnTo>
                  <a:pt x="5026" y="17610"/>
                </a:lnTo>
                <a:lnTo>
                  <a:pt x="42826" y="12219"/>
                </a:lnTo>
                <a:lnTo>
                  <a:pt x="89282" y="10323"/>
                </a:lnTo>
                <a:lnTo>
                  <a:pt x="133974" y="9762"/>
                </a:lnTo>
                <a:lnTo>
                  <a:pt x="172168" y="9630"/>
                </a:lnTo>
                <a:lnTo>
                  <a:pt x="211015" y="12393"/>
                </a:lnTo>
                <a:lnTo>
                  <a:pt x="246272" y="16092"/>
                </a:lnTo>
                <a:lnTo>
                  <a:pt x="285029" y="19232"/>
                </a:lnTo>
                <a:lnTo>
                  <a:pt x="327049" y="29239"/>
                </a:lnTo>
                <a:lnTo>
                  <a:pt x="333020" y="32192"/>
                </a:lnTo>
                <a:lnTo>
                  <a:pt x="333826" y="34161"/>
                </a:lnTo>
                <a:lnTo>
                  <a:pt x="331188" y="35475"/>
                </a:lnTo>
                <a:lnTo>
                  <a:pt x="288973" y="37582"/>
                </a:lnTo>
                <a:lnTo>
                  <a:pt x="242766" y="37947"/>
                </a:lnTo>
                <a:lnTo>
                  <a:pt x="205674" y="38055"/>
                </a:lnTo>
                <a:lnTo>
                  <a:pt x="158150" y="37032"/>
                </a:lnTo>
                <a:lnTo>
                  <a:pt x="128380" y="30559"/>
                </a:lnTo>
                <a:lnTo>
                  <a:pt x="127550" y="29898"/>
                </a:lnTo>
                <a:lnTo>
                  <a:pt x="167552" y="28750"/>
                </a:lnTo>
                <a:lnTo>
                  <a:pt x="203144" y="28627"/>
                </a:lnTo>
                <a:lnTo>
                  <a:pt x="240501" y="28591"/>
                </a:lnTo>
                <a:lnTo>
                  <a:pt x="281203" y="31402"/>
                </a:lnTo>
                <a:lnTo>
                  <a:pt x="326777" y="38938"/>
                </a:lnTo>
                <a:lnTo>
                  <a:pt x="370971" y="45050"/>
                </a:lnTo>
                <a:lnTo>
                  <a:pt x="410878" y="49685"/>
                </a:lnTo>
                <a:lnTo>
                  <a:pt x="516413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SMARTInkShape-1867"/>
          <p:cNvSpPr/>
          <p:nvPr>
            <p:custDataLst>
              <p:tags r:id="rId12"/>
            </p:custDataLst>
          </p:nvPr>
        </p:nvSpPr>
        <p:spPr>
          <a:xfrm>
            <a:off x="3410484" y="4962525"/>
            <a:ext cx="4161512" cy="1314451"/>
          </a:xfrm>
          <a:custGeom>
            <a:avLst/>
            <a:gdLst/>
            <a:ahLst/>
            <a:cxnLst/>
            <a:rect l="0" t="0" r="0" b="0"/>
            <a:pathLst>
              <a:path w="4161512" h="1314451">
                <a:moveTo>
                  <a:pt x="466191" y="76200"/>
                </a:moveTo>
                <a:lnTo>
                  <a:pt x="466191" y="76200"/>
                </a:lnTo>
                <a:lnTo>
                  <a:pt x="466191" y="62943"/>
                </a:lnTo>
                <a:lnTo>
                  <a:pt x="463369" y="56902"/>
                </a:lnTo>
                <a:lnTo>
                  <a:pt x="461134" y="53810"/>
                </a:lnTo>
                <a:lnTo>
                  <a:pt x="455830" y="50374"/>
                </a:lnTo>
                <a:lnTo>
                  <a:pt x="416078" y="34529"/>
                </a:lnTo>
                <a:lnTo>
                  <a:pt x="378916" y="29751"/>
                </a:lnTo>
                <a:lnTo>
                  <a:pt x="334730" y="31629"/>
                </a:lnTo>
                <a:lnTo>
                  <a:pt x="288113" y="43177"/>
                </a:lnTo>
                <a:lnTo>
                  <a:pt x="245577" y="63972"/>
                </a:lnTo>
                <a:lnTo>
                  <a:pt x="201406" y="103067"/>
                </a:lnTo>
                <a:lnTo>
                  <a:pt x="156254" y="148029"/>
                </a:lnTo>
                <a:lnTo>
                  <a:pt x="129881" y="169960"/>
                </a:lnTo>
                <a:lnTo>
                  <a:pt x="97923" y="213614"/>
                </a:lnTo>
                <a:lnTo>
                  <a:pt x="72497" y="257115"/>
                </a:lnTo>
                <a:lnTo>
                  <a:pt x="54501" y="297139"/>
                </a:lnTo>
                <a:lnTo>
                  <a:pt x="35580" y="339701"/>
                </a:lnTo>
                <a:lnTo>
                  <a:pt x="26100" y="367937"/>
                </a:lnTo>
                <a:lnTo>
                  <a:pt x="19705" y="410408"/>
                </a:lnTo>
                <a:lnTo>
                  <a:pt x="8599" y="453797"/>
                </a:lnTo>
                <a:lnTo>
                  <a:pt x="2172" y="494292"/>
                </a:lnTo>
                <a:lnTo>
                  <a:pt x="0" y="540845"/>
                </a:lnTo>
                <a:lnTo>
                  <a:pt x="630" y="588218"/>
                </a:lnTo>
                <a:lnTo>
                  <a:pt x="9848" y="635519"/>
                </a:lnTo>
                <a:lnTo>
                  <a:pt x="16804" y="680807"/>
                </a:lnTo>
                <a:lnTo>
                  <a:pt x="28651" y="728051"/>
                </a:lnTo>
                <a:lnTo>
                  <a:pt x="45919" y="775520"/>
                </a:lnTo>
                <a:lnTo>
                  <a:pt x="62107" y="819116"/>
                </a:lnTo>
                <a:lnTo>
                  <a:pt x="73295" y="852889"/>
                </a:lnTo>
                <a:lnTo>
                  <a:pt x="96534" y="886127"/>
                </a:lnTo>
                <a:lnTo>
                  <a:pt x="138280" y="929256"/>
                </a:lnTo>
                <a:lnTo>
                  <a:pt x="179600" y="963078"/>
                </a:lnTo>
                <a:lnTo>
                  <a:pt x="222882" y="994689"/>
                </a:lnTo>
                <a:lnTo>
                  <a:pt x="262555" y="1016808"/>
                </a:lnTo>
                <a:lnTo>
                  <a:pt x="302494" y="1035013"/>
                </a:lnTo>
                <a:lnTo>
                  <a:pt x="346165" y="1062646"/>
                </a:lnTo>
                <a:lnTo>
                  <a:pt x="386861" y="1076131"/>
                </a:lnTo>
                <a:lnTo>
                  <a:pt x="429986" y="1088615"/>
                </a:lnTo>
                <a:lnTo>
                  <a:pt x="470633" y="1102897"/>
                </a:lnTo>
                <a:lnTo>
                  <a:pt x="512812" y="1117205"/>
                </a:lnTo>
                <a:lnTo>
                  <a:pt x="558264" y="1130221"/>
                </a:lnTo>
                <a:lnTo>
                  <a:pt x="598913" y="1142984"/>
                </a:lnTo>
                <a:lnTo>
                  <a:pt x="642573" y="1155697"/>
                </a:lnTo>
                <a:lnTo>
                  <a:pt x="685417" y="1161854"/>
                </a:lnTo>
                <a:lnTo>
                  <a:pt x="730726" y="1172163"/>
                </a:lnTo>
                <a:lnTo>
                  <a:pt x="775620" y="1179335"/>
                </a:lnTo>
                <a:lnTo>
                  <a:pt x="812697" y="1185634"/>
                </a:lnTo>
                <a:lnTo>
                  <a:pt x="856605" y="1197243"/>
                </a:lnTo>
                <a:lnTo>
                  <a:pt x="892549" y="1206579"/>
                </a:lnTo>
                <a:lnTo>
                  <a:pt x="930010" y="1216048"/>
                </a:lnTo>
                <a:lnTo>
                  <a:pt x="967920" y="1225557"/>
                </a:lnTo>
                <a:lnTo>
                  <a:pt x="1009140" y="1235077"/>
                </a:lnTo>
                <a:lnTo>
                  <a:pt x="1046521" y="1241426"/>
                </a:lnTo>
                <a:lnTo>
                  <a:pt x="1094047" y="1250950"/>
                </a:lnTo>
                <a:lnTo>
                  <a:pt x="1134940" y="1255419"/>
                </a:lnTo>
                <a:lnTo>
                  <a:pt x="1173868" y="1261799"/>
                </a:lnTo>
                <a:lnTo>
                  <a:pt x="1212213" y="1270393"/>
                </a:lnTo>
                <a:lnTo>
                  <a:pt x="1256550" y="1276231"/>
                </a:lnTo>
                <a:lnTo>
                  <a:pt x="1293626" y="1283606"/>
                </a:lnTo>
                <a:lnTo>
                  <a:pt x="1336597" y="1291436"/>
                </a:lnTo>
                <a:lnTo>
                  <a:pt x="1376610" y="1294225"/>
                </a:lnTo>
                <a:lnTo>
                  <a:pt x="1415277" y="1296110"/>
                </a:lnTo>
                <a:lnTo>
                  <a:pt x="1453545" y="1301843"/>
                </a:lnTo>
                <a:lnTo>
                  <a:pt x="1492753" y="1305070"/>
                </a:lnTo>
                <a:lnTo>
                  <a:pt x="1536356" y="1311201"/>
                </a:lnTo>
                <a:lnTo>
                  <a:pt x="1577615" y="1313487"/>
                </a:lnTo>
                <a:lnTo>
                  <a:pt x="1622883" y="1314165"/>
                </a:lnTo>
                <a:lnTo>
                  <a:pt x="1668752" y="1314366"/>
                </a:lnTo>
                <a:lnTo>
                  <a:pt x="1710682" y="1314425"/>
                </a:lnTo>
                <a:lnTo>
                  <a:pt x="1756149" y="1314442"/>
                </a:lnTo>
                <a:lnTo>
                  <a:pt x="1803135" y="1314448"/>
                </a:lnTo>
                <a:lnTo>
                  <a:pt x="1850571" y="1314450"/>
                </a:lnTo>
                <a:lnTo>
                  <a:pt x="1898140" y="1314450"/>
                </a:lnTo>
                <a:lnTo>
                  <a:pt x="1945748" y="1314450"/>
                </a:lnTo>
                <a:lnTo>
                  <a:pt x="1993368" y="1314450"/>
                </a:lnTo>
                <a:lnTo>
                  <a:pt x="2040991" y="1314450"/>
                </a:lnTo>
                <a:lnTo>
                  <a:pt x="2088616" y="1313392"/>
                </a:lnTo>
                <a:lnTo>
                  <a:pt x="2136241" y="1307905"/>
                </a:lnTo>
                <a:lnTo>
                  <a:pt x="2183866" y="1305808"/>
                </a:lnTo>
                <a:lnTo>
                  <a:pt x="2231491" y="1304129"/>
                </a:lnTo>
                <a:lnTo>
                  <a:pt x="2278058" y="1298456"/>
                </a:lnTo>
                <a:lnTo>
                  <a:pt x="2320195" y="1296306"/>
                </a:lnTo>
                <a:lnTo>
                  <a:pt x="2365724" y="1294610"/>
                </a:lnTo>
                <a:lnTo>
                  <a:pt x="2412728" y="1288934"/>
                </a:lnTo>
                <a:lnTo>
                  <a:pt x="2460169" y="1285723"/>
                </a:lnTo>
                <a:lnTo>
                  <a:pt x="2507739" y="1279597"/>
                </a:lnTo>
                <a:lnTo>
                  <a:pt x="2555348" y="1276254"/>
                </a:lnTo>
                <a:lnTo>
                  <a:pt x="2602968" y="1270090"/>
                </a:lnTo>
                <a:lnTo>
                  <a:pt x="2649533" y="1266734"/>
                </a:lnTo>
                <a:lnTo>
                  <a:pt x="2691670" y="1260566"/>
                </a:lnTo>
                <a:lnTo>
                  <a:pt x="2737199" y="1257209"/>
                </a:lnTo>
                <a:lnTo>
                  <a:pt x="2784203" y="1251041"/>
                </a:lnTo>
                <a:lnTo>
                  <a:pt x="2830585" y="1247684"/>
                </a:lnTo>
                <a:lnTo>
                  <a:pt x="2872668" y="1241516"/>
                </a:lnTo>
                <a:lnTo>
                  <a:pt x="2918180" y="1239217"/>
                </a:lnTo>
                <a:lnTo>
                  <a:pt x="2965180" y="1237478"/>
                </a:lnTo>
                <a:lnTo>
                  <a:pt x="3011561" y="1230731"/>
                </a:lnTo>
                <a:lnTo>
                  <a:pt x="3053644" y="1223087"/>
                </a:lnTo>
                <a:lnTo>
                  <a:pt x="3098097" y="1219293"/>
                </a:lnTo>
                <a:lnTo>
                  <a:pt x="3139608" y="1211937"/>
                </a:lnTo>
                <a:lnTo>
                  <a:pt x="3183894" y="1204113"/>
                </a:lnTo>
                <a:lnTo>
                  <a:pt x="3224296" y="1200266"/>
                </a:lnTo>
                <a:lnTo>
                  <a:pt x="3263078" y="1193952"/>
                </a:lnTo>
                <a:lnTo>
                  <a:pt x="3301381" y="1190552"/>
                </a:lnTo>
                <a:lnTo>
                  <a:pt x="3340599" y="1184371"/>
                </a:lnTo>
                <a:lnTo>
                  <a:pt x="3384204" y="1181011"/>
                </a:lnTo>
                <a:lnTo>
                  <a:pt x="3424407" y="1174841"/>
                </a:lnTo>
                <a:lnTo>
                  <a:pt x="3463129" y="1171484"/>
                </a:lnTo>
                <a:lnTo>
                  <a:pt x="3504588" y="1164258"/>
                </a:lnTo>
                <a:lnTo>
                  <a:pt x="3542026" y="1158445"/>
                </a:lnTo>
                <a:lnTo>
                  <a:pt x="3589583" y="1154279"/>
                </a:lnTo>
                <a:lnTo>
                  <a:pt x="3637033" y="1145268"/>
                </a:lnTo>
                <a:lnTo>
                  <a:pt x="3683252" y="1133296"/>
                </a:lnTo>
                <a:lnTo>
                  <a:pt x="3723269" y="1120739"/>
                </a:lnTo>
                <a:lnTo>
                  <a:pt x="3770411" y="1113556"/>
                </a:lnTo>
                <a:lnTo>
                  <a:pt x="3812122" y="1100644"/>
                </a:lnTo>
                <a:lnTo>
                  <a:pt x="3855734" y="1086264"/>
                </a:lnTo>
                <a:lnTo>
                  <a:pt x="3890908" y="1076447"/>
                </a:lnTo>
                <a:lnTo>
                  <a:pt x="3916571" y="1068971"/>
                </a:lnTo>
                <a:lnTo>
                  <a:pt x="3955937" y="1046924"/>
                </a:lnTo>
                <a:lnTo>
                  <a:pt x="3998795" y="1022187"/>
                </a:lnTo>
                <a:lnTo>
                  <a:pt x="4039898" y="987756"/>
                </a:lnTo>
                <a:lnTo>
                  <a:pt x="4078328" y="942600"/>
                </a:lnTo>
                <a:lnTo>
                  <a:pt x="4105901" y="900357"/>
                </a:lnTo>
                <a:lnTo>
                  <a:pt x="4134990" y="855530"/>
                </a:lnTo>
                <a:lnTo>
                  <a:pt x="4148894" y="811206"/>
                </a:lnTo>
                <a:lnTo>
                  <a:pt x="4159970" y="764260"/>
                </a:lnTo>
                <a:lnTo>
                  <a:pt x="4161511" y="717840"/>
                </a:lnTo>
                <a:lnTo>
                  <a:pt x="4160721" y="679535"/>
                </a:lnTo>
                <a:lnTo>
                  <a:pt x="4151507" y="634312"/>
                </a:lnTo>
                <a:lnTo>
                  <a:pt x="4136378" y="591099"/>
                </a:lnTo>
                <a:lnTo>
                  <a:pt x="4110489" y="546002"/>
                </a:lnTo>
                <a:lnTo>
                  <a:pt x="4076505" y="503244"/>
                </a:lnTo>
                <a:lnTo>
                  <a:pt x="4043402" y="464596"/>
                </a:lnTo>
                <a:lnTo>
                  <a:pt x="3996619" y="425542"/>
                </a:lnTo>
                <a:lnTo>
                  <a:pt x="3951900" y="393712"/>
                </a:lnTo>
                <a:lnTo>
                  <a:pt x="3913095" y="369362"/>
                </a:lnTo>
                <a:lnTo>
                  <a:pt x="3865763" y="350439"/>
                </a:lnTo>
                <a:lnTo>
                  <a:pt x="3825441" y="332787"/>
                </a:lnTo>
                <a:lnTo>
                  <a:pt x="3782802" y="314150"/>
                </a:lnTo>
                <a:lnTo>
                  <a:pt x="3743357" y="298046"/>
                </a:lnTo>
                <a:lnTo>
                  <a:pt x="3702036" y="283749"/>
                </a:lnTo>
                <a:lnTo>
                  <a:pt x="3656279" y="266107"/>
                </a:lnTo>
                <a:lnTo>
                  <a:pt x="3612031" y="250296"/>
                </a:lnTo>
                <a:lnTo>
                  <a:pt x="3569286" y="236087"/>
                </a:lnTo>
                <a:lnTo>
                  <a:pt x="3537619" y="225577"/>
                </a:lnTo>
                <a:lnTo>
                  <a:pt x="3502379" y="217379"/>
                </a:lnTo>
                <a:lnTo>
                  <a:pt x="3456952" y="201756"/>
                </a:lnTo>
                <a:lnTo>
                  <a:pt x="3424193" y="192680"/>
                </a:lnTo>
                <a:lnTo>
                  <a:pt x="3389525" y="185119"/>
                </a:lnTo>
                <a:lnTo>
                  <a:pt x="3356479" y="178231"/>
                </a:lnTo>
                <a:lnTo>
                  <a:pt x="3321330" y="171641"/>
                </a:lnTo>
                <a:lnTo>
                  <a:pt x="3285600" y="165185"/>
                </a:lnTo>
                <a:lnTo>
                  <a:pt x="3252081" y="158787"/>
                </a:lnTo>
                <a:lnTo>
                  <a:pt x="3216723" y="149594"/>
                </a:lnTo>
                <a:lnTo>
                  <a:pt x="3179841" y="139512"/>
                </a:lnTo>
                <a:lnTo>
                  <a:pt x="3142283" y="131502"/>
                </a:lnTo>
                <a:lnTo>
                  <a:pt x="3104424" y="124414"/>
                </a:lnTo>
                <a:lnTo>
                  <a:pt x="3066431" y="117737"/>
                </a:lnTo>
                <a:lnTo>
                  <a:pt x="3028378" y="111241"/>
                </a:lnTo>
                <a:lnTo>
                  <a:pt x="2990299" y="104827"/>
                </a:lnTo>
                <a:lnTo>
                  <a:pt x="2953267" y="98448"/>
                </a:lnTo>
                <a:lnTo>
                  <a:pt x="2919169" y="92085"/>
                </a:lnTo>
                <a:lnTo>
                  <a:pt x="2883554" y="85730"/>
                </a:lnTo>
                <a:lnTo>
                  <a:pt x="2846558" y="79377"/>
                </a:lnTo>
                <a:lnTo>
                  <a:pt x="2808948" y="73026"/>
                </a:lnTo>
                <a:lnTo>
                  <a:pt x="2771066" y="66675"/>
                </a:lnTo>
                <a:lnTo>
                  <a:pt x="2732005" y="61383"/>
                </a:lnTo>
                <a:lnTo>
                  <a:pt x="2689951" y="59031"/>
                </a:lnTo>
                <a:lnTo>
                  <a:pt x="2649387" y="55164"/>
                </a:lnTo>
                <a:lnTo>
                  <a:pt x="2610192" y="50975"/>
                </a:lnTo>
                <a:lnTo>
                  <a:pt x="2571606" y="49114"/>
                </a:lnTo>
                <a:lnTo>
                  <a:pt x="2533289" y="45465"/>
                </a:lnTo>
                <a:lnTo>
                  <a:pt x="2494035" y="41373"/>
                </a:lnTo>
                <a:lnTo>
                  <a:pt x="2451893" y="39555"/>
                </a:lnTo>
                <a:lnTo>
                  <a:pt x="2411292" y="35925"/>
                </a:lnTo>
                <a:lnTo>
                  <a:pt x="2372080" y="30783"/>
                </a:lnTo>
                <a:lnTo>
                  <a:pt x="2333486" y="24971"/>
                </a:lnTo>
                <a:lnTo>
                  <a:pt x="2292345" y="21681"/>
                </a:lnTo>
                <a:lnTo>
                  <a:pt x="2250423" y="20220"/>
                </a:lnTo>
                <a:lnTo>
                  <a:pt x="2210624" y="19570"/>
                </a:lnTo>
                <a:lnTo>
                  <a:pt x="2171770" y="16458"/>
                </a:lnTo>
                <a:lnTo>
                  <a:pt x="2133334" y="12606"/>
                </a:lnTo>
                <a:lnTo>
                  <a:pt x="2095085" y="10894"/>
                </a:lnTo>
                <a:lnTo>
                  <a:pt x="2056919" y="10134"/>
                </a:lnTo>
                <a:lnTo>
                  <a:pt x="2018789" y="9795"/>
                </a:lnTo>
                <a:lnTo>
                  <a:pt x="1980676" y="9645"/>
                </a:lnTo>
                <a:lnTo>
                  <a:pt x="1942571" y="9579"/>
                </a:lnTo>
                <a:lnTo>
                  <a:pt x="1904468" y="9549"/>
                </a:lnTo>
                <a:lnTo>
                  <a:pt x="1866366" y="9535"/>
                </a:lnTo>
                <a:lnTo>
                  <a:pt x="1828266" y="6708"/>
                </a:lnTo>
                <a:lnTo>
                  <a:pt x="1790166" y="2981"/>
                </a:lnTo>
                <a:lnTo>
                  <a:pt x="1752066" y="1325"/>
                </a:lnTo>
                <a:lnTo>
                  <a:pt x="1713966" y="589"/>
                </a:lnTo>
                <a:lnTo>
                  <a:pt x="1676924" y="262"/>
                </a:lnTo>
                <a:lnTo>
                  <a:pt x="1642822" y="116"/>
                </a:lnTo>
                <a:lnTo>
                  <a:pt x="1607205" y="52"/>
                </a:lnTo>
                <a:lnTo>
                  <a:pt x="1570208" y="23"/>
                </a:lnTo>
                <a:lnTo>
                  <a:pt x="1532599" y="10"/>
                </a:lnTo>
                <a:lnTo>
                  <a:pt x="1497539" y="5"/>
                </a:lnTo>
                <a:lnTo>
                  <a:pt x="1463259" y="2"/>
                </a:lnTo>
                <a:lnTo>
                  <a:pt x="1426858" y="0"/>
                </a:lnTo>
                <a:lnTo>
                  <a:pt x="1392334" y="0"/>
                </a:lnTo>
                <a:lnTo>
                  <a:pt x="1359352" y="0"/>
                </a:lnTo>
                <a:lnTo>
                  <a:pt x="1327054" y="0"/>
                </a:lnTo>
                <a:lnTo>
                  <a:pt x="1292239" y="0"/>
                </a:lnTo>
                <a:lnTo>
                  <a:pt x="1256656" y="0"/>
                </a:lnTo>
                <a:lnTo>
                  <a:pt x="1223204" y="0"/>
                </a:lnTo>
                <a:lnTo>
                  <a:pt x="1190697" y="0"/>
                </a:lnTo>
                <a:lnTo>
                  <a:pt x="1158610" y="0"/>
                </a:lnTo>
                <a:lnTo>
                  <a:pt x="1126710" y="0"/>
                </a:lnTo>
                <a:lnTo>
                  <a:pt x="1094894" y="0"/>
                </a:lnTo>
                <a:lnTo>
                  <a:pt x="1063115" y="0"/>
                </a:lnTo>
                <a:lnTo>
                  <a:pt x="1016531" y="0"/>
                </a:lnTo>
                <a:lnTo>
                  <a:pt x="974389" y="0"/>
                </a:lnTo>
                <a:lnTo>
                  <a:pt x="928859" y="0"/>
                </a:lnTo>
                <a:lnTo>
                  <a:pt x="882913" y="0"/>
                </a:lnTo>
                <a:lnTo>
                  <a:pt x="840959" y="1058"/>
                </a:lnTo>
                <a:lnTo>
                  <a:pt x="796543" y="6545"/>
                </a:lnTo>
                <a:lnTo>
                  <a:pt x="756102" y="8642"/>
                </a:lnTo>
                <a:lnTo>
                  <a:pt x="717308" y="9263"/>
                </a:lnTo>
                <a:lnTo>
                  <a:pt x="679002" y="10506"/>
                </a:lnTo>
                <a:lnTo>
                  <a:pt x="640842" y="16049"/>
                </a:lnTo>
                <a:lnTo>
                  <a:pt x="602723" y="19219"/>
                </a:lnTo>
                <a:lnTo>
                  <a:pt x="564618" y="26391"/>
                </a:lnTo>
                <a:lnTo>
                  <a:pt x="526517" y="35218"/>
                </a:lnTo>
                <a:lnTo>
                  <a:pt x="488416" y="43478"/>
                </a:lnTo>
                <a:lnTo>
                  <a:pt x="450316" y="48513"/>
                </a:lnTo>
                <a:lnTo>
                  <a:pt x="412216" y="61411"/>
                </a:lnTo>
                <a:lnTo>
                  <a:pt x="375174" y="72406"/>
                </a:lnTo>
                <a:lnTo>
                  <a:pt x="330855" y="85603"/>
                </a:lnTo>
                <a:lnTo>
                  <a:pt x="296975" y="98036"/>
                </a:lnTo>
                <a:lnTo>
                  <a:pt x="257082" y="116144"/>
                </a:lnTo>
                <a:lnTo>
                  <a:pt x="211896" y="135997"/>
                </a:lnTo>
                <a:lnTo>
                  <a:pt x="196538" y="145109"/>
                </a:lnTo>
                <a:lnTo>
                  <a:pt x="161391" y="152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9" name="SMARTInkShape-Group419"/>
          <p:cNvGrpSpPr/>
          <p:nvPr/>
        </p:nvGrpSpPr>
        <p:grpSpPr>
          <a:xfrm>
            <a:off x="9715500" y="6419850"/>
            <a:ext cx="171451" cy="93889"/>
            <a:chOff x="9715500" y="6419850"/>
            <a:chExt cx="171451" cy="93889"/>
          </a:xfrm>
        </p:grpSpPr>
        <p:sp>
          <p:nvSpPr>
            <p:cNvPr id="337" name="SMARTInkShape-1868"/>
            <p:cNvSpPr/>
            <p:nvPr>
              <p:custDataLst>
                <p:tags r:id="rId20"/>
              </p:custDataLst>
            </p:nvPr>
          </p:nvSpPr>
          <p:spPr>
            <a:xfrm>
              <a:off x="9715500" y="64198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27006" y="1058"/>
                  </a:lnTo>
                  <a:lnTo>
                    <a:pt x="74102" y="9132"/>
                  </a:lnTo>
                  <a:lnTo>
                    <a:pt x="119995" y="9473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869"/>
            <p:cNvSpPr/>
            <p:nvPr>
              <p:custDataLst>
                <p:tags r:id="rId21"/>
              </p:custDataLst>
            </p:nvPr>
          </p:nvSpPr>
          <p:spPr>
            <a:xfrm>
              <a:off x="9734550" y="6486525"/>
              <a:ext cx="152401" cy="27214"/>
            </a:xfrm>
            <a:custGeom>
              <a:avLst/>
              <a:gdLst/>
              <a:ahLst/>
              <a:cxnLst/>
              <a:rect l="0" t="0" r="0" b="0"/>
              <a:pathLst>
                <a:path w="152401" h="2721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113" y="14189"/>
                  </a:lnTo>
                  <a:lnTo>
                    <a:pt x="21458" y="17610"/>
                  </a:lnTo>
                  <a:lnTo>
                    <a:pt x="48360" y="21682"/>
                  </a:lnTo>
                  <a:lnTo>
                    <a:pt x="68114" y="27213"/>
                  </a:lnTo>
                  <a:lnTo>
                    <a:pt x="112433" y="101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420"/>
          <p:cNvGrpSpPr/>
          <p:nvPr/>
        </p:nvGrpSpPr>
        <p:grpSpPr>
          <a:xfrm>
            <a:off x="10155365" y="6211720"/>
            <a:ext cx="598361" cy="531507"/>
            <a:chOff x="10155365" y="6211720"/>
            <a:chExt cx="598361" cy="531507"/>
          </a:xfrm>
        </p:grpSpPr>
        <p:sp>
          <p:nvSpPr>
            <p:cNvPr id="340" name="SMARTInkShape-1870"/>
            <p:cNvSpPr/>
            <p:nvPr>
              <p:custDataLst>
                <p:tags r:id="rId13"/>
              </p:custDataLst>
            </p:nvPr>
          </p:nvSpPr>
          <p:spPr>
            <a:xfrm>
              <a:off x="10629900" y="6410359"/>
              <a:ext cx="123826" cy="56558"/>
            </a:xfrm>
            <a:custGeom>
              <a:avLst/>
              <a:gdLst/>
              <a:ahLst/>
              <a:cxnLst/>
              <a:rect l="0" t="0" r="0" b="0"/>
              <a:pathLst>
                <a:path w="123826" h="56558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10361" y="6669"/>
                  </a:lnTo>
                  <a:lnTo>
                    <a:pt x="13257" y="4435"/>
                  </a:lnTo>
                  <a:lnTo>
                    <a:pt x="22120" y="1952"/>
                  </a:lnTo>
                  <a:lnTo>
                    <a:pt x="55157" y="0"/>
                  </a:lnTo>
                  <a:lnTo>
                    <a:pt x="56264" y="5626"/>
                  </a:lnTo>
                  <a:lnTo>
                    <a:pt x="56559" y="10089"/>
                  </a:lnTo>
                  <a:lnTo>
                    <a:pt x="54066" y="17871"/>
                  </a:lnTo>
                  <a:lnTo>
                    <a:pt x="43840" y="31490"/>
                  </a:lnTo>
                  <a:lnTo>
                    <a:pt x="26142" y="44371"/>
                  </a:lnTo>
                  <a:lnTo>
                    <a:pt x="19984" y="55229"/>
                  </a:lnTo>
                  <a:lnTo>
                    <a:pt x="20731" y="55858"/>
                  </a:lnTo>
                  <a:lnTo>
                    <a:pt x="24383" y="56557"/>
                  </a:lnTo>
                  <a:lnTo>
                    <a:pt x="64836" y="48866"/>
                  </a:lnTo>
                  <a:lnTo>
                    <a:pt x="79263" y="45335"/>
                  </a:lnTo>
                  <a:lnTo>
                    <a:pt x="90262" y="41297"/>
                  </a:lnTo>
                  <a:lnTo>
                    <a:pt x="123825" y="3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871"/>
            <p:cNvSpPr/>
            <p:nvPr>
              <p:custDataLst>
                <p:tags r:id="rId14"/>
              </p:custDataLst>
            </p:nvPr>
          </p:nvSpPr>
          <p:spPr>
            <a:xfrm>
              <a:off x="10528564" y="6452801"/>
              <a:ext cx="81779" cy="109485"/>
            </a:xfrm>
            <a:custGeom>
              <a:avLst/>
              <a:gdLst/>
              <a:ahLst/>
              <a:cxnLst/>
              <a:rect l="0" t="0" r="0" b="0"/>
              <a:pathLst>
                <a:path w="81779" h="109485">
                  <a:moveTo>
                    <a:pt x="63236" y="24199"/>
                  </a:moveTo>
                  <a:lnTo>
                    <a:pt x="63236" y="24199"/>
                  </a:lnTo>
                  <a:lnTo>
                    <a:pt x="68293" y="24199"/>
                  </a:lnTo>
                  <a:lnTo>
                    <a:pt x="73597" y="21377"/>
                  </a:lnTo>
                  <a:lnTo>
                    <a:pt x="76493" y="19143"/>
                  </a:lnTo>
                  <a:lnTo>
                    <a:pt x="79712" y="13838"/>
                  </a:lnTo>
                  <a:lnTo>
                    <a:pt x="81778" y="6866"/>
                  </a:lnTo>
                  <a:lnTo>
                    <a:pt x="77079" y="602"/>
                  </a:lnTo>
                  <a:lnTo>
                    <a:pt x="74582" y="0"/>
                  </a:lnTo>
                  <a:lnTo>
                    <a:pt x="71859" y="658"/>
                  </a:lnTo>
                  <a:lnTo>
                    <a:pt x="43675" y="13221"/>
                  </a:lnTo>
                  <a:lnTo>
                    <a:pt x="30041" y="28825"/>
                  </a:lnTo>
                  <a:lnTo>
                    <a:pt x="22730" y="40719"/>
                  </a:lnTo>
                  <a:lnTo>
                    <a:pt x="21415" y="45796"/>
                  </a:lnTo>
                  <a:lnTo>
                    <a:pt x="21597" y="50238"/>
                  </a:lnTo>
                  <a:lnTo>
                    <a:pt x="24622" y="57997"/>
                  </a:lnTo>
                  <a:lnTo>
                    <a:pt x="29493" y="64973"/>
                  </a:lnTo>
                  <a:lnTo>
                    <a:pt x="35186" y="68778"/>
                  </a:lnTo>
                  <a:lnTo>
                    <a:pt x="44059" y="71423"/>
                  </a:lnTo>
                  <a:lnTo>
                    <a:pt x="49323" y="71705"/>
                  </a:lnTo>
                  <a:lnTo>
                    <a:pt x="47175" y="71772"/>
                  </a:lnTo>
                  <a:lnTo>
                    <a:pt x="133" y="98566"/>
                  </a:lnTo>
                  <a:lnTo>
                    <a:pt x="0" y="100235"/>
                  </a:lnTo>
                  <a:lnTo>
                    <a:pt x="2675" y="104912"/>
                  </a:lnTo>
                  <a:lnTo>
                    <a:pt x="10215" y="107696"/>
                  </a:lnTo>
                  <a:lnTo>
                    <a:pt x="27245" y="109484"/>
                  </a:lnTo>
                  <a:lnTo>
                    <a:pt x="72761" y="90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872"/>
            <p:cNvSpPr/>
            <p:nvPr>
              <p:custDataLst>
                <p:tags r:id="rId15"/>
              </p:custDataLst>
            </p:nvPr>
          </p:nvSpPr>
          <p:spPr>
            <a:xfrm>
              <a:off x="10439435" y="6487207"/>
              <a:ext cx="56951" cy="65994"/>
            </a:xfrm>
            <a:custGeom>
              <a:avLst/>
              <a:gdLst/>
              <a:ahLst/>
              <a:cxnLst/>
              <a:rect l="0" t="0" r="0" b="0"/>
              <a:pathLst>
                <a:path w="56951" h="65994">
                  <a:moveTo>
                    <a:pt x="19015" y="27893"/>
                  </a:moveTo>
                  <a:lnTo>
                    <a:pt x="19015" y="27893"/>
                  </a:lnTo>
                  <a:lnTo>
                    <a:pt x="10813" y="27893"/>
                  </a:lnTo>
                  <a:lnTo>
                    <a:pt x="10373" y="28951"/>
                  </a:lnTo>
                  <a:lnTo>
                    <a:pt x="9605" y="36093"/>
                  </a:lnTo>
                  <a:lnTo>
                    <a:pt x="855" y="55683"/>
                  </a:lnTo>
                  <a:lnTo>
                    <a:pt x="83" y="64426"/>
                  </a:lnTo>
                  <a:lnTo>
                    <a:pt x="0" y="60472"/>
                  </a:lnTo>
                  <a:lnTo>
                    <a:pt x="16832" y="15218"/>
                  </a:lnTo>
                  <a:lnTo>
                    <a:pt x="22631" y="7090"/>
                  </a:lnTo>
                  <a:lnTo>
                    <a:pt x="28736" y="2772"/>
                  </a:lnTo>
                  <a:lnTo>
                    <a:pt x="38124" y="341"/>
                  </a:lnTo>
                  <a:lnTo>
                    <a:pt x="41280" y="0"/>
                  </a:lnTo>
                  <a:lnTo>
                    <a:pt x="47608" y="2443"/>
                  </a:lnTo>
                  <a:lnTo>
                    <a:pt x="50777" y="4577"/>
                  </a:lnTo>
                  <a:lnTo>
                    <a:pt x="52889" y="7057"/>
                  </a:lnTo>
                  <a:lnTo>
                    <a:pt x="55237" y="12635"/>
                  </a:lnTo>
                  <a:lnTo>
                    <a:pt x="56950" y="39323"/>
                  </a:lnTo>
                  <a:lnTo>
                    <a:pt x="47590" y="65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873"/>
            <p:cNvSpPr/>
            <p:nvPr>
              <p:custDataLst>
                <p:tags r:id="rId16"/>
              </p:custDataLst>
            </p:nvPr>
          </p:nvSpPr>
          <p:spPr>
            <a:xfrm>
              <a:off x="10310087" y="6458380"/>
              <a:ext cx="100739" cy="83371"/>
            </a:xfrm>
            <a:custGeom>
              <a:avLst/>
              <a:gdLst/>
              <a:ahLst/>
              <a:cxnLst/>
              <a:rect l="0" t="0" r="0" b="0"/>
              <a:pathLst>
                <a:path w="100739" h="83371">
                  <a:moveTo>
                    <a:pt x="5488" y="28145"/>
                  </a:moveTo>
                  <a:lnTo>
                    <a:pt x="5488" y="28145"/>
                  </a:lnTo>
                  <a:lnTo>
                    <a:pt x="5488" y="23089"/>
                  </a:lnTo>
                  <a:lnTo>
                    <a:pt x="4430" y="21600"/>
                  </a:lnTo>
                  <a:lnTo>
                    <a:pt x="2664" y="20606"/>
                  </a:lnTo>
                  <a:lnTo>
                    <a:pt x="431" y="19944"/>
                  </a:lnTo>
                  <a:lnTo>
                    <a:pt x="0" y="18444"/>
                  </a:lnTo>
                  <a:lnTo>
                    <a:pt x="2343" y="13956"/>
                  </a:lnTo>
                  <a:lnTo>
                    <a:pt x="4449" y="12335"/>
                  </a:lnTo>
                  <a:lnTo>
                    <a:pt x="32202" y="1745"/>
                  </a:lnTo>
                  <a:lnTo>
                    <a:pt x="51451" y="0"/>
                  </a:lnTo>
                  <a:lnTo>
                    <a:pt x="60489" y="2583"/>
                  </a:lnTo>
                  <a:lnTo>
                    <a:pt x="64380" y="4754"/>
                  </a:lnTo>
                  <a:lnTo>
                    <a:pt x="66973" y="7259"/>
                  </a:lnTo>
                  <a:lnTo>
                    <a:pt x="69857" y="12865"/>
                  </a:lnTo>
                  <a:lnTo>
                    <a:pt x="71479" y="27028"/>
                  </a:lnTo>
                  <a:lnTo>
                    <a:pt x="66214" y="38584"/>
                  </a:lnTo>
                  <a:lnTo>
                    <a:pt x="56818" y="49717"/>
                  </a:lnTo>
                  <a:lnTo>
                    <a:pt x="29793" y="72259"/>
                  </a:lnTo>
                  <a:lnTo>
                    <a:pt x="26874" y="78795"/>
                  </a:lnTo>
                  <a:lnTo>
                    <a:pt x="27153" y="80962"/>
                  </a:lnTo>
                  <a:lnTo>
                    <a:pt x="28399" y="82407"/>
                  </a:lnTo>
                  <a:lnTo>
                    <a:pt x="30287" y="83370"/>
                  </a:lnTo>
                  <a:lnTo>
                    <a:pt x="38029" y="81617"/>
                  </a:lnTo>
                  <a:lnTo>
                    <a:pt x="54289" y="77502"/>
                  </a:lnTo>
                  <a:lnTo>
                    <a:pt x="100738" y="7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874"/>
            <p:cNvSpPr/>
            <p:nvPr>
              <p:custDataLst>
                <p:tags r:id="rId17"/>
              </p:custDataLst>
            </p:nvPr>
          </p:nvSpPr>
          <p:spPr>
            <a:xfrm>
              <a:off x="10278798" y="6211720"/>
              <a:ext cx="189178" cy="107481"/>
            </a:xfrm>
            <a:custGeom>
              <a:avLst/>
              <a:gdLst/>
              <a:ahLst/>
              <a:cxnLst/>
              <a:rect l="0" t="0" r="0" b="0"/>
              <a:pathLst>
                <a:path w="189178" h="107481">
                  <a:moveTo>
                    <a:pt x="8202" y="27155"/>
                  </a:moveTo>
                  <a:lnTo>
                    <a:pt x="8202" y="27155"/>
                  </a:lnTo>
                  <a:lnTo>
                    <a:pt x="0" y="27155"/>
                  </a:lnTo>
                  <a:lnTo>
                    <a:pt x="4126" y="27155"/>
                  </a:lnTo>
                  <a:lnTo>
                    <a:pt x="5485" y="26097"/>
                  </a:lnTo>
                  <a:lnTo>
                    <a:pt x="6994" y="22099"/>
                  </a:lnTo>
                  <a:lnTo>
                    <a:pt x="13309" y="16794"/>
                  </a:lnTo>
                  <a:lnTo>
                    <a:pt x="34610" y="4765"/>
                  </a:lnTo>
                  <a:lnTo>
                    <a:pt x="52952" y="413"/>
                  </a:lnTo>
                  <a:lnTo>
                    <a:pt x="83599" y="0"/>
                  </a:lnTo>
                  <a:lnTo>
                    <a:pt x="93923" y="3797"/>
                  </a:lnTo>
                  <a:lnTo>
                    <a:pt x="102038" y="11835"/>
                  </a:lnTo>
                  <a:lnTo>
                    <a:pt x="105684" y="16942"/>
                  </a:lnTo>
                  <a:lnTo>
                    <a:pt x="107057" y="22463"/>
                  </a:lnTo>
                  <a:lnTo>
                    <a:pt x="105760" y="34242"/>
                  </a:lnTo>
                  <a:lnTo>
                    <a:pt x="96011" y="46532"/>
                  </a:lnTo>
                  <a:lnTo>
                    <a:pt x="48472" y="81511"/>
                  </a:lnTo>
                  <a:lnTo>
                    <a:pt x="16955" y="99812"/>
                  </a:lnTo>
                  <a:lnTo>
                    <a:pt x="12092" y="106367"/>
                  </a:lnTo>
                  <a:lnTo>
                    <a:pt x="12912" y="107480"/>
                  </a:lnTo>
                  <a:lnTo>
                    <a:pt x="52593" y="100867"/>
                  </a:lnTo>
                  <a:lnTo>
                    <a:pt x="97539" y="87152"/>
                  </a:lnTo>
                  <a:lnTo>
                    <a:pt x="142892" y="77538"/>
                  </a:lnTo>
                  <a:lnTo>
                    <a:pt x="189177" y="7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875"/>
            <p:cNvSpPr/>
            <p:nvPr>
              <p:custDataLst>
                <p:tags r:id="rId18"/>
              </p:custDataLst>
            </p:nvPr>
          </p:nvSpPr>
          <p:spPr>
            <a:xfrm>
              <a:off x="10155365" y="6362700"/>
              <a:ext cx="550736" cy="65356"/>
            </a:xfrm>
            <a:custGeom>
              <a:avLst/>
              <a:gdLst/>
              <a:ahLst/>
              <a:cxnLst/>
              <a:rect l="0" t="0" r="0" b="0"/>
              <a:pathLst>
                <a:path w="550736" h="65356">
                  <a:moveTo>
                    <a:pt x="17335" y="57150"/>
                  </a:moveTo>
                  <a:lnTo>
                    <a:pt x="17335" y="57150"/>
                  </a:lnTo>
                  <a:lnTo>
                    <a:pt x="4078" y="57150"/>
                  </a:lnTo>
                  <a:lnTo>
                    <a:pt x="2148" y="58208"/>
                  </a:lnTo>
                  <a:lnTo>
                    <a:pt x="859" y="59972"/>
                  </a:lnTo>
                  <a:lnTo>
                    <a:pt x="0" y="62206"/>
                  </a:lnTo>
                  <a:lnTo>
                    <a:pt x="489" y="63695"/>
                  </a:lnTo>
                  <a:lnTo>
                    <a:pt x="1872" y="64689"/>
                  </a:lnTo>
                  <a:lnTo>
                    <a:pt x="3850" y="65351"/>
                  </a:lnTo>
                  <a:lnTo>
                    <a:pt x="37445" y="65355"/>
                  </a:lnTo>
                  <a:lnTo>
                    <a:pt x="84846" y="59084"/>
                  </a:lnTo>
                  <a:lnTo>
                    <a:pt x="129920" y="52476"/>
                  </a:lnTo>
                  <a:lnTo>
                    <a:pt x="169813" y="49062"/>
                  </a:lnTo>
                  <a:lnTo>
                    <a:pt x="210093" y="42995"/>
                  </a:lnTo>
                  <a:lnTo>
                    <a:pt x="253895" y="39551"/>
                  </a:lnTo>
                  <a:lnTo>
                    <a:pt x="300387" y="33472"/>
                  </a:lnTo>
                  <a:lnTo>
                    <a:pt x="347677" y="30026"/>
                  </a:lnTo>
                  <a:lnTo>
                    <a:pt x="390146" y="23949"/>
                  </a:lnTo>
                  <a:lnTo>
                    <a:pt x="429539" y="20501"/>
                  </a:lnTo>
                  <a:lnTo>
                    <a:pt x="475289" y="12791"/>
                  </a:lnTo>
                  <a:lnTo>
                    <a:pt x="521800" y="7348"/>
                  </a:lnTo>
                  <a:lnTo>
                    <a:pt x="550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876"/>
            <p:cNvSpPr/>
            <p:nvPr>
              <p:custDataLst>
                <p:tags r:id="rId19"/>
              </p:custDataLst>
            </p:nvPr>
          </p:nvSpPr>
          <p:spPr>
            <a:xfrm>
              <a:off x="10212877" y="6603869"/>
              <a:ext cx="140799" cy="139358"/>
            </a:xfrm>
            <a:custGeom>
              <a:avLst/>
              <a:gdLst/>
              <a:ahLst/>
              <a:cxnLst/>
              <a:rect l="0" t="0" r="0" b="0"/>
              <a:pathLst>
                <a:path w="140799" h="139358">
                  <a:moveTo>
                    <a:pt x="7448" y="44581"/>
                  </a:moveTo>
                  <a:lnTo>
                    <a:pt x="7448" y="44581"/>
                  </a:lnTo>
                  <a:lnTo>
                    <a:pt x="7448" y="52781"/>
                  </a:lnTo>
                  <a:lnTo>
                    <a:pt x="21597" y="66937"/>
                  </a:lnTo>
                  <a:lnTo>
                    <a:pt x="28906" y="70392"/>
                  </a:lnTo>
                  <a:lnTo>
                    <a:pt x="44026" y="72337"/>
                  </a:lnTo>
                  <a:lnTo>
                    <a:pt x="61913" y="67858"/>
                  </a:lnTo>
                  <a:lnTo>
                    <a:pt x="90416" y="53827"/>
                  </a:lnTo>
                  <a:lnTo>
                    <a:pt x="94510" y="50745"/>
                  </a:lnTo>
                  <a:lnTo>
                    <a:pt x="99059" y="38853"/>
                  </a:lnTo>
                  <a:lnTo>
                    <a:pt x="101979" y="20519"/>
                  </a:lnTo>
                  <a:lnTo>
                    <a:pt x="96733" y="12367"/>
                  </a:lnTo>
                  <a:lnTo>
                    <a:pt x="92372" y="7231"/>
                  </a:lnTo>
                  <a:lnTo>
                    <a:pt x="81881" y="1522"/>
                  </a:lnTo>
                  <a:lnTo>
                    <a:pt x="76120" y="0"/>
                  </a:lnTo>
                  <a:lnTo>
                    <a:pt x="52843" y="2915"/>
                  </a:lnTo>
                  <a:lnTo>
                    <a:pt x="30895" y="15537"/>
                  </a:lnTo>
                  <a:lnTo>
                    <a:pt x="12118" y="32220"/>
                  </a:lnTo>
                  <a:lnTo>
                    <a:pt x="4937" y="42967"/>
                  </a:lnTo>
                  <a:lnTo>
                    <a:pt x="0" y="60919"/>
                  </a:lnTo>
                  <a:lnTo>
                    <a:pt x="3595" y="89756"/>
                  </a:lnTo>
                  <a:lnTo>
                    <a:pt x="11363" y="109942"/>
                  </a:lnTo>
                  <a:lnTo>
                    <a:pt x="25423" y="127682"/>
                  </a:lnTo>
                  <a:lnTo>
                    <a:pt x="34134" y="134431"/>
                  </a:lnTo>
                  <a:lnTo>
                    <a:pt x="37938" y="136232"/>
                  </a:lnTo>
                  <a:lnTo>
                    <a:pt x="78451" y="139357"/>
                  </a:lnTo>
                  <a:lnTo>
                    <a:pt x="100389" y="137504"/>
                  </a:lnTo>
                  <a:lnTo>
                    <a:pt x="140798" y="12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824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MARTInkShape-2334"/>
          <p:cNvSpPr/>
          <p:nvPr>
            <p:custDataLst>
              <p:tags r:id="rId1"/>
            </p:custDataLst>
          </p:nvPr>
        </p:nvSpPr>
        <p:spPr>
          <a:xfrm>
            <a:off x="6677418" y="1343025"/>
            <a:ext cx="513958" cy="19051"/>
          </a:xfrm>
          <a:custGeom>
            <a:avLst/>
            <a:gdLst/>
            <a:ahLst/>
            <a:cxnLst/>
            <a:rect l="0" t="0" r="0" b="0"/>
            <a:pathLst>
              <a:path w="513958" h="19051">
                <a:moveTo>
                  <a:pt x="9132" y="19050"/>
                </a:moveTo>
                <a:lnTo>
                  <a:pt x="9132" y="19050"/>
                </a:lnTo>
                <a:lnTo>
                  <a:pt x="4076" y="19050"/>
                </a:lnTo>
                <a:lnTo>
                  <a:pt x="2587" y="17992"/>
                </a:lnTo>
                <a:lnTo>
                  <a:pt x="1594" y="16228"/>
                </a:lnTo>
                <a:lnTo>
                  <a:pt x="0" y="10849"/>
                </a:lnTo>
                <a:lnTo>
                  <a:pt x="9836" y="9918"/>
                </a:lnTo>
                <a:lnTo>
                  <a:pt x="54511" y="17761"/>
                </a:lnTo>
                <a:lnTo>
                  <a:pt x="94652" y="18880"/>
                </a:lnTo>
                <a:lnTo>
                  <a:pt x="132897" y="19000"/>
                </a:lnTo>
                <a:lnTo>
                  <a:pt x="176684" y="19035"/>
                </a:lnTo>
                <a:lnTo>
                  <a:pt x="221407" y="16223"/>
                </a:lnTo>
                <a:lnTo>
                  <a:pt x="263234" y="11510"/>
                </a:lnTo>
                <a:lnTo>
                  <a:pt x="296691" y="10407"/>
                </a:lnTo>
                <a:lnTo>
                  <a:pt x="343160" y="9786"/>
                </a:lnTo>
                <a:lnTo>
                  <a:pt x="385558" y="6754"/>
                </a:lnTo>
                <a:lnTo>
                  <a:pt x="397624" y="3002"/>
                </a:lnTo>
                <a:lnTo>
                  <a:pt x="399360" y="2001"/>
                </a:lnTo>
                <a:lnTo>
                  <a:pt x="399459" y="1334"/>
                </a:lnTo>
                <a:lnTo>
                  <a:pt x="355409" y="52"/>
                </a:lnTo>
                <a:lnTo>
                  <a:pt x="314599" y="10"/>
                </a:lnTo>
                <a:lnTo>
                  <a:pt x="269418" y="2"/>
                </a:lnTo>
                <a:lnTo>
                  <a:pt x="228822" y="0"/>
                </a:lnTo>
                <a:lnTo>
                  <a:pt x="199814" y="2823"/>
                </a:lnTo>
                <a:lnTo>
                  <a:pt x="172740" y="9132"/>
                </a:lnTo>
                <a:lnTo>
                  <a:pt x="196320" y="2901"/>
                </a:lnTo>
                <a:lnTo>
                  <a:pt x="234045" y="860"/>
                </a:lnTo>
                <a:lnTo>
                  <a:pt x="271447" y="255"/>
                </a:lnTo>
                <a:lnTo>
                  <a:pt x="315888" y="50"/>
                </a:lnTo>
                <a:lnTo>
                  <a:pt x="363173" y="3"/>
                </a:lnTo>
                <a:lnTo>
                  <a:pt x="364751" y="2"/>
                </a:lnTo>
                <a:lnTo>
                  <a:pt x="347018" y="0"/>
                </a:lnTo>
                <a:lnTo>
                  <a:pt x="309611" y="8201"/>
                </a:lnTo>
                <a:lnTo>
                  <a:pt x="318008" y="11759"/>
                </a:lnTo>
                <a:lnTo>
                  <a:pt x="326174" y="14189"/>
                </a:lnTo>
                <a:lnTo>
                  <a:pt x="343715" y="14067"/>
                </a:lnTo>
                <a:lnTo>
                  <a:pt x="379906" y="10871"/>
                </a:lnTo>
                <a:lnTo>
                  <a:pt x="422380" y="9924"/>
                </a:lnTo>
                <a:lnTo>
                  <a:pt x="51395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SMARTInkShape-Group503"/>
          <p:cNvGrpSpPr/>
          <p:nvPr/>
        </p:nvGrpSpPr>
        <p:grpSpPr>
          <a:xfrm>
            <a:off x="4899972" y="5762358"/>
            <a:ext cx="157804" cy="577963"/>
            <a:chOff x="4899972" y="5762358"/>
            <a:chExt cx="157804" cy="577963"/>
          </a:xfrm>
        </p:grpSpPr>
        <p:sp>
          <p:nvSpPr>
            <p:cNvPr id="301" name="SMARTInkShape-2335"/>
            <p:cNvSpPr/>
            <p:nvPr>
              <p:custDataLst>
                <p:tags r:id="rId307"/>
              </p:custDataLst>
            </p:nvPr>
          </p:nvSpPr>
          <p:spPr>
            <a:xfrm>
              <a:off x="4899972" y="5762358"/>
              <a:ext cx="13845" cy="90402"/>
            </a:xfrm>
            <a:custGeom>
              <a:avLst/>
              <a:gdLst/>
              <a:ahLst/>
              <a:cxnLst/>
              <a:rect l="0" t="0" r="0" b="0"/>
              <a:pathLst>
                <a:path w="13845" h="90402">
                  <a:moveTo>
                    <a:pt x="11756" y="0"/>
                  </a:moveTo>
                  <a:lnTo>
                    <a:pt x="11756" y="0"/>
                  </a:lnTo>
                  <a:lnTo>
                    <a:pt x="13844" y="30093"/>
                  </a:lnTo>
                  <a:lnTo>
                    <a:pt x="9550" y="64491"/>
                  </a:lnTo>
                  <a:lnTo>
                    <a:pt x="0" y="9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336"/>
            <p:cNvSpPr/>
            <p:nvPr>
              <p:custDataLst>
                <p:tags r:id="rId308"/>
              </p:custDataLst>
            </p:nvPr>
          </p:nvSpPr>
          <p:spPr>
            <a:xfrm>
              <a:off x="4953741" y="6324600"/>
              <a:ext cx="104035" cy="15721"/>
            </a:xfrm>
            <a:custGeom>
              <a:avLst/>
              <a:gdLst/>
              <a:ahLst/>
              <a:cxnLst/>
              <a:rect l="0" t="0" r="0" b="0"/>
              <a:pathLst>
                <a:path w="104035" h="15721">
                  <a:moveTo>
                    <a:pt x="0" y="15720"/>
                  </a:moveTo>
                  <a:lnTo>
                    <a:pt x="0" y="15720"/>
                  </a:lnTo>
                  <a:lnTo>
                    <a:pt x="21848" y="15594"/>
                  </a:lnTo>
                  <a:lnTo>
                    <a:pt x="104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SMARTInkShape-2337"/>
          <p:cNvSpPr/>
          <p:nvPr>
            <p:custDataLst>
              <p:tags r:id="rId2"/>
            </p:custDataLst>
          </p:nvPr>
        </p:nvSpPr>
        <p:spPr>
          <a:xfrm>
            <a:off x="4219575" y="5364880"/>
            <a:ext cx="209551" cy="140272"/>
          </a:xfrm>
          <a:custGeom>
            <a:avLst/>
            <a:gdLst/>
            <a:ahLst/>
            <a:cxnLst/>
            <a:rect l="0" t="0" r="0" b="0"/>
            <a:pathLst>
              <a:path w="209551" h="140272">
                <a:moveTo>
                  <a:pt x="0" y="45320"/>
                </a:moveTo>
                <a:lnTo>
                  <a:pt x="0" y="45320"/>
                </a:lnTo>
                <a:lnTo>
                  <a:pt x="0" y="37119"/>
                </a:lnTo>
                <a:lnTo>
                  <a:pt x="5057" y="31131"/>
                </a:lnTo>
                <a:lnTo>
                  <a:pt x="35648" y="13439"/>
                </a:lnTo>
                <a:lnTo>
                  <a:pt x="74309" y="500"/>
                </a:lnTo>
                <a:lnTo>
                  <a:pt x="88060" y="0"/>
                </a:lnTo>
                <a:lnTo>
                  <a:pt x="101227" y="3306"/>
                </a:lnTo>
                <a:lnTo>
                  <a:pt x="105584" y="7786"/>
                </a:lnTo>
                <a:lnTo>
                  <a:pt x="110426" y="21230"/>
                </a:lnTo>
                <a:lnTo>
                  <a:pt x="109756" y="34966"/>
                </a:lnTo>
                <a:lnTo>
                  <a:pt x="104872" y="49185"/>
                </a:lnTo>
                <a:lnTo>
                  <a:pt x="78551" y="93453"/>
                </a:lnTo>
                <a:lnTo>
                  <a:pt x="49650" y="128848"/>
                </a:lnTo>
                <a:lnTo>
                  <a:pt x="48525" y="132890"/>
                </a:lnTo>
                <a:lnTo>
                  <a:pt x="48225" y="135451"/>
                </a:lnTo>
                <a:lnTo>
                  <a:pt x="51200" y="137157"/>
                </a:lnTo>
                <a:lnTo>
                  <a:pt x="91971" y="140271"/>
                </a:lnTo>
                <a:lnTo>
                  <a:pt x="128615" y="139424"/>
                </a:lnTo>
                <a:lnTo>
                  <a:pt x="175295" y="132357"/>
                </a:lnTo>
                <a:lnTo>
                  <a:pt x="209550" y="1310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SMARTInkShape-Group505"/>
          <p:cNvGrpSpPr/>
          <p:nvPr/>
        </p:nvGrpSpPr>
        <p:grpSpPr>
          <a:xfrm>
            <a:off x="9134475" y="5876925"/>
            <a:ext cx="1351967" cy="504826"/>
            <a:chOff x="9134475" y="5876925"/>
            <a:chExt cx="1351967" cy="504826"/>
          </a:xfrm>
        </p:grpSpPr>
        <p:sp>
          <p:nvSpPr>
            <p:cNvPr id="305" name="SMARTInkShape-2338"/>
            <p:cNvSpPr/>
            <p:nvPr>
              <p:custDataLst>
                <p:tags r:id="rId297"/>
              </p:custDataLst>
            </p:nvPr>
          </p:nvSpPr>
          <p:spPr>
            <a:xfrm>
              <a:off x="10315575" y="5876925"/>
              <a:ext cx="170867" cy="504826"/>
            </a:xfrm>
            <a:custGeom>
              <a:avLst/>
              <a:gdLst/>
              <a:ahLst/>
              <a:cxnLst/>
              <a:rect l="0" t="0" r="0" b="0"/>
              <a:pathLst>
                <a:path w="170867" h="504826">
                  <a:moveTo>
                    <a:pt x="114300" y="0"/>
                  </a:moveTo>
                  <a:lnTo>
                    <a:pt x="114300" y="0"/>
                  </a:lnTo>
                  <a:lnTo>
                    <a:pt x="124412" y="10113"/>
                  </a:lnTo>
                  <a:lnTo>
                    <a:pt x="129377" y="20723"/>
                  </a:lnTo>
                  <a:lnTo>
                    <a:pt x="142679" y="59950"/>
                  </a:lnTo>
                  <a:lnTo>
                    <a:pt x="154576" y="93257"/>
                  </a:lnTo>
                  <a:lnTo>
                    <a:pt x="161481" y="124704"/>
                  </a:lnTo>
                  <a:lnTo>
                    <a:pt x="167019" y="161257"/>
                  </a:lnTo>
                  <a:lnTo>
                    <a:pt x="169480" y="195142"/>
                  </a:lnTo>
                  <a:lnTo>
                    <a:pt x="170866" y="238911"/>
                  </a:lnTo>
                  <a:lnTo>
                    <a:pt x="166220" y="278692"/>
                  </a:lnTo>
                  <a:lnTo>
                    <a:pt x="158140" y="317291"/>
                  </a:lnTo>
                  <a:lnTo>
                    <a:pt x="143988" y="355538"/>
                  </a:lnTo>
                  <a:lnTo>
                    <a:pt x="119183" y="398783"/>
                  </a:lnTo>
                  <a:lnTo>
                    <a:pt x="87631" y="437900"/>
                  </a:lnTo>
                  <a:lnTo>
                    <a:pt x="71756" y="456030"/>
                  </a:lnTo>
                  <a:lnTo>
                    <a:pt x="0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339"/>
            <p:cNvSpPr/>
            <p:nvPr>
              <p:custDataLst>
                <p:tags r:id="rId298"/>
              </p:custDataLst>
            </p:nvPr>
          </p:nvSpPr>
          <p:spPr>
            <a:xfrm>
              <a:off x="10296525" y="5876925"/>
              <a:ext cx="52721" cy="323851"/>
            </a:xfrm>
            <a:custGeom>
              <a:avLst/>
              <a:gdLst/>
              <a:ahLst/>
              <a:cxnLst/>
              <a:rect l="0" t="0" r="0" b="0"/>
              <a:pathLst>
                <a:path w="52721" h="323851">
                  <a:moveTo>
                    <a:pt x="0" y="0"/>
                  </a:moveTo>
                  <a:lnTo>
                    <a:pt x="0" y="0"/>
                  </a:lnTo>
                  <a:lnTo>
                    <a:pt x="13184" y="20723"/>
                  </a:lnTo>
                  <a:lnTo>
                    <a:pt x="18314" y="26515"/>
                  </a:lnTo>
                  <a:lnTo>
                    <a:pt x="34153" y="73833"/>
                  </a:lnTo>
                  <a:lnTo>
                    <a:pt x="43162" y="116540"/>
                  </a:lnTo>
                  <a:lnTo>
                    <a:pt x="47361" y="152358"/>
                  </a:lnTo>
                  <a:lnTo>
                    <a:pt x="52720" y="195543"/>
                  </a:lnTo>
                  <a:lnTo>
                    <a:pt x="48547" y="238679"/>
                  </a:lnTo>
                  <a:lnTo>
                    <a:pt x="34833" y="279470"/>
                  </a:lnTo>
                  <a:lnTo>
                    <a:pt x="17111" y="31249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340"/>
            <p:cNvSpPr/>
            <p:nvPr>
              <p:custDataLst>
                <p:tags r:id="rId299"/>
              </p:custDataLst>
            </p:nvPr>
          </p:nvSpPr>
          <p:spPr>
            <a:xfrm>
              <a:off x="10067925" y="59340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23370" y="5793"/>
                  </a:lnTo>
                  <a:lnTo>
                    <a:pt x="70038" y="114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341"/>
            <p:cNvSpPr/>
            <p:nvPr>
              <p:custDataLst>
                <p:tags r:id="rId300"/>
              </p:custDataLst>
            </p:nvPr>
          </p:nvSpPr>
          <p:spPr>
            <a:xfrm>
              <a:off x="10039350" y="5964758"/>
              <a:ext cx="76201" cy="199460"/>
            </a:xfrm>
            <a:custGeom>
              <a:avLst/>
              <a:gdLst/>
              <a:ahLst/>
              <a:cxnLst/>
              <a:rect l="0" t="0" r="0" b="0"/>
              <a:pathLst>
                <a:path w="76201" h="199460">
                  <a:moveTo>
                    <a:pt x="76200" y="26467"/>
                  </a:moveTo>
                  <a:lnTo>
                    <a:pt x="76200" y="26467"/>
                  </a:lnTo>
                  <a:lnTo>
                    <a:pt x="71143" y="16354"/>
                  </a:lnTo>
                  <a:lnTo>
                    <a:pt x="63016" y="8567"/>
                  </a:lnTo>
                  <a:lnTo>
                    <a:pt x="57886" y="5008"/>
                  </a:lnTo>
                  <a:lnTo>
                    <a:pt x="35496" y="0"/>
                  </a:lnTo>
                  <a:lnTo>
                    <a:pt x="23537" y="1651"/>
                  </a:lnTo>
                  <a:lnTo>
                    <a:pt x="18866" y="3574"/>
                  </a:lnTo>
                  <a:lnTo>
                    <a:pt x="15751" y="6972"/>
                  </a:lnTo>
                  <a:lnTo>
                    <a:pt x="12293" y="16391"/>
                  </a:lnTo>
                  <a:lnTo>
                    <a:pt x="10344" y="38651"/>
                  </a:lnTo>
                  <a:lnTo>
                    <a:pt x="14825" y="65356"/>
                  </a:lnTo>
                  <a:lnTo>
                    <a:pt x="33424" y="101764"/>
                  </a:lnTo>
                  <a:lnTo>
                    <a:pt x="50238" y="125800"/>
                  </a:lnTo>
                  <a:lnTo>
                    <a:pt x="58664" y="147168"/>
                  </a:lnTo>
                  <a:lnTo>
                    <a:pt x="60292" y="167954"/>
                  </a:lnTo>
                  <a:lnTo>
                    <a:pt x="59244" y="177941"/>
                  </a:lnTo>
                  <a:lnTo>
                    <a:pt x="52436" y="191861"/>
                  </a:lnTo>
                  <a:lnTo>
                    <a:pt x="47658" y="197054"/>
                  </a:lnTo>
                  <a:lnTo>
                    <a:pt x="41297" y="199459"/>
                  </a:lnTo>
                  <a:lnTo>
                    <a:pt x="25763" y="199308"/>
                  </a:lnTo>
                  <a:lnTo>
                    <a:pt x="19292" y="196728"/>
                  </a:lnTo>
                  <a:lnTo>
                    <a:pt x="0" y="17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342"/>
            <p:cNvSpPr/>
            <p:nvPr>
              <p:custDataLst>
                <p:tags r:id="rId301"/>
              </p:custDataLst>
            </p:nvPr>
          </p:nvSpPr>
          <p:spPr>
            <a:xfrm>
              <a:off x="9851167" y="5897299"/>
              <a:ext cx="121509" cy="261866"/>
            </a:xfrm>
            <a:custGeom>
              <a:avLst/>
              <a:gdLst/>
              <a:ahLst/>
              <a:cxnLst/>
              <a:rect l="0" t="0" r="0" b="0"/>
              <a:pathLst>
                <a:path w="121509" h="261866">
                  <a:moveTo>
                    <a:pt x="83408" y="8201"/>
                  </a:moveTo>
                  <a:lnTo>
                    <a:pt x="83408" y="8201"/>
                  </a:lnTo>
                  <a:lnTo>
                    <a:pt x="78351" y="3145"/>
                  </a:lnTo>
                  <a:lnTo>
                    <a:pt x="73047" y="662"/>
                  </a:lnTo>
                  <a:lnTo>
                    <a:pt x="70151" y="0"/>
                  </a:lnTo>
                  <a:lnTo>
                    <a:pt x="68221" y="617"/>
                  </a:lnTo>
                  <a:lnTo>
                    <a:pt x="66932" y="2088"/>
                  </a:lnTo>
                  <a:lnTo>
                    <a:pt x="64444" y="6542"/>
                  </a:lnTo>
                  <a:lnTo>
                    <a:pt x="41666" y="40476"/>
                  </a:lnTo>
                  <a:lnTo>
                    <a:pt x="23440" y="87894"/>
                  </a:lnTo>
                  <a:lnTo>
                    <a:pt x="10454" y="128679"/>
                  </a:lnTo>
                  <a:lnTo>
                    <a:pt x="1936" y="154434"/>
                  </a:lnTo>
                  <a:lnTo>
                    <a:pt x="0" y="187937"/>
                  </a:lnTo>
                  <a:lnTo>
                    <a:pt x="5661" y="221498"/>
                  </a:lnTo>
                  <a:lnTo>
                    <a:pt x="11106" y="234587"/>
                  </a:lnTo>
                  <a:lnTo>
                    <a:pt x="25179" y="252960"/>
                  </a:lnTo>
                  <a:lnTo>
                    <a:pt x="39537" y="259858"/>
                  </a:lnTo>
                  <a:lnTo>
                    <a:pt x="57559" y="261865"/>
                  </a:lnTo>
                  <a:lnTo>
                    <a:pt x="121508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343"/>
            <p:cNvSpPr/>
            <p:nvPr>
              <p:custDataLst>
                <p:tags r:id="rId302"/>
              </p:custDataLst>
            </p:nvPr>
          </p:nvSpPr>
          <p:spPr>
            <a:xfrm>
              <a:off x="9529037" y="6195287"/>
              <a:ext cx="176939" cy="90129"/>
            </a:xfrm>
            <a:custGeom>
              <a:avLst/>
              <a:gdLst/>
              <a:ahLst/>
              <a:cxnLst/>
              <a:rect l="0" t="0" r="0" b="0"/>
              <a:pathLst>
                <a:path w="176939" h="90129">
                  <a:moveTo>
                    <a:pt x="5488" y="5488"/>
                  </a:moveTo>
                  <a:lnTo>
                    <a:pt x="5488" y="5488"/>
                  </a:lnTo>
                  <a:lnTo>
                    <a:pt x="431" y="5488"/>
                  </a:lnTo>
                  <a:lnTo>
                    <a:pt x="0" y="4430"/>
                  </a:lnTo>
                  <a:lnTo>
                    <a:pt x="2343" y="432"/>
                  </a:lnTo>
                  <a:lnTo>
                    <a:pt x="6566" y="0"/>
                  </a:lnTo>
                  <a:lnTo>
                    <a:pt x="45381" y="5925"/>
                  </a:lnTo>
                  <a:lnTo>
                    <a:pt x="54263" y="10269"/>
                  </a:lnTo>
                  <a:lnTo>
                    <a:pt x="55996" y="15024"/>
                  </a:lnTo>
                  <a:lnTo>
                    <a:pt x="55100" y="28778"/>
                  </a:lnTo>
                  <a:lnTo>
                    <a:pt x="51174" y="39828"/>
                  </a:lnTo>
                  <a:lnTo>
                    <a:pt x="27310" y="85719"/>
                  </a:lnTo>
                  <a:lnTo>
                    <a:pt x="26386" y="87550"/>
                  </a:lnTo>
                  <a:lnTo>
                    <a:pt x="27887" y="88771"/>
                  </a:lnTo>
                  <a:lnTo>
                    <a:pt x="35200" y="90128"/>
                  </a:lnTo>
                  <a:lnTo>
                    <a:pt x="82624" y="82916"/>
                  </a:lnTo>
                  <a:lnTo>
                    <a:pt x="125460" y="80873"/>
                  </a:lnTo>
                  <a:lnTo>
                    <a:pt x="176938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344"/>
            <p:cNvSpPr/>
            <p:nvPr>
              <p:custDataLst>
                <p:tags r:id="rId303"/>
              </p:custDataLst>
            </p:nvPr>
          </p:nvSpPr>
          <p:spPr>
            <a:xfrm>
              <a:off x="9500893" y="6115050"/>
              <a:ext cx="138408" cy="19051"/>
            </a:xfrm>
            <a:custGeom>
              <a:avLst/>
              <a:gdLst/>
              <a:ahLst/>
              <a:cxnLst/>
              <a:rect l="0" t="0" r="0" b="0"/>
              <a:pathLst>
                <a:path w="138408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9050"/>
                  </a:lnTo>
                  <a:lnTo>
                    <a:pt x="6969" y="19050"/>
                  </a:lnTo>
                  <a:lnTo>
                    <a:pt x="14021" y="16228"/>
                  </a:lnTo>
                  <a:lnTo>
                    <a:pt x="17383" y="13994"/>
                  </a:lnTo>
                  <a:lnTo>
                    <a:pt x="59741" y="3862"/>
                  </a:lnTo>
                  <a:lnTo>
                    <a:pt x="138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345"/>
            <p:cNvSpPr/>
            <p:nvPr>
              <p:custDataLst>
                <p:tags r:id="rId304"/>
              </p:custDataLst>
            </p:nvPr>
          </p:nvSpPr>
          <p:spPr>
            <a:xfrm>
              <a:off x="9564424" y="5895975"/>
              <a:ext cx="8202" cy="152401"/>
            </a:xfrm>
            <a:custGeom>
              <a:avLst/>
              <a:gdLst/>
              <a:ahLst/>
              <a:cxnLst/>
              <a:rect l="0" t="0" r="0" b="0"/>
              <a:pathLst>
                <a:path w="8202" h="152401">
                  <a:moveTo>
                    <a:pt x="8201" y="0"/>
                  </a:moveTo>
                  <a:lnTo>
                    <a:pt x="8201" y="0"/>
                  </a:lnTo>
                  <a:lnTo>
                    <a:pt x="7143" y="9721"/>
                  </a:lnTo>
                  <a:lnTo>
                    <a:pt x="0" y="48905"/>
                  </a:lnTo>
                  <a:lnTo>
                    <a:pt x="4125" y="86692"/>
                  </a:lnTo>
                  <a:lnTo>
                    <a:pt x="820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346"/>
            <p:cNvSpPr/>
            <p:nvPr>
              <p:custDataLst>
                <p:tags r:id="rId305"/>
              </p:custDataLst>
            </p:nvPr>
          </p:nvSpPr>
          <p:spPr>
            <a:xfrm>
              <a:off x="9248775" y="594360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4468" y="10113"/>
                  </a:lnTo>
                  <a:lnTo>
                    <a:pt x="588" y="48957"/>
                  </a:lnTo>
                  <a:lnTo>
                    <a:pt x="115" y="91044"/>
                  </a:lnTo>
                  <a:lnTo>
                    <a:pt x="22" y="13251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347"/>
            <p:cNvSpPr/>
            <p:nvPr>
              <p:custDataLst>
                <p:tags r:id="rId306"/>
              </p:custDataLst>
            </p:nvPr>
          </p:nvSpPr>
          <p:spPr>
            <a:xfrm>
              <a:off x="9134475" y="60388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30419" y="3240"/>
                  </a:lnTo>
                  <a:lnTo>
                    <a:pt x="66045" y="960"/>
                  </a:lnTo>
                  <a:lnTo>
                    <a:pt x="108586" y="285"/>
                  </a:lnTo>
                  <a:lnTo>
                    <a:pt x="155779" y="5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506"/>
          <p:cNvGrpSpPr/>
          <p:nvPr/>
        </p:nvGrpSpPr>
        <p:grpSpPr>
          <a:xfrm>
            <a:off x="7448925" y="5781675"/>
            <a:ext cx="1361148" cy="495301"/>
            <a:chOff x="7448925" y="5781675"/>
            <a:chExt cx="1361148" cy="495301"/>
          </a:xfrm>
        </p:grpSpPr>
        <p:sp>
          <p:nvSpPr>
            <p:cNvPr id="316" name="SMARTInkShape-2348"/>
            <p:cNvSpPr/>
            <p:nvPr>
              <p:custDataLst>
                <p:tags r:id="rId285"/>
              </p:custDataLst>
            </p:nvPr>
          </p:nvSpPr>
          <p:spPr>
            <a:xfrm>
              <a:off x="8220075" y="5881394"/>
              <a:ext cx="123826" cy="214607"/>
            </a:xfrm>
            <a:custGeom>
              <a:avLst/>
              <a:gdLst/>
              <a:ahLst/>
              <a:cxnLst/>
              <a:rect l="0" t="0" r="0" b="0"/>
              <a:pathLst>
                <a:path w="123826" h="214607">
                  <a:moveTo>
                    <a:pt x="123825" y="5056"/>
                  </a:moveTo>
                  <a:lnTo>
                    <a:pt x="123825" y="5056"/>
                  </a:lnTo>
                  <a:lnTo>
                    <a:pt x="123825" y="0"/>
                  </a:lnTo>
                  <a:lnTo>
                    <a:pt x="121708" y="627"/>
                  </a:lnTo>
                  <a:lnTo>
                    <a:pt x="85844" y="29344"/>
                  </a:lnTo>
                  <a:lnTo>
                    <a:pt x="59834" y="76228"/>
                  </a:lnTo>
                  <a:lnTo>
                    <a:pt x="36324" y="122954"/>
                  </a:lnTo>
                  <a:lnTo>
                    <a:pt x="11695" y="167455"/>
                  </a:lnTo>
                  <a:lnTo>
                    <a:pt x="1539" y="199458"/>
                  </a:lnTo>
                  <a:lnTo>
                    <a:pt x="0" y="21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349"/>
            <p:cNvSpPr/>
            <p:nvPr>
              <p:custDataLst>
                <p:tags r:id="rId286"/>
              </p:custDataLst>
            </p:nvPr>
          </p:nvSpPr>
          <p:spPr>
            <a:xfrm>
              <a:off x="8572500" y="5876925"/>
              <a:ext cx="15013" cy="133351"/>
            </a:xfrm>
            <a:custGeom>
              <a:avLst/>
              <a:gdLst/>
              <a:ahLst/>
              <a:cxnLst/>
              <a:rect l="0" t="0" r="0" b="0"/>
              <a:pathLst>
                <a:path w="15013" h="13335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5012" y="8662"/>
                  </a:lnTo>
                  <a:lnTo>
                    <a:pt x="5400" y="45760"/>
                  </a:lnTo>
                  <a:lnTo>
                    <a:pt x="1067" y="908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350"/>
            <p:cNvSpPr/>
            <p:nvPr>
              <p:custDataLst>
                <p:tags r:id="rId287"/>
              </p:custDataLst>
            </p:nvPr>
          </p:nvSpPr>
          <p:spPr>
            <a:xfrm>
              <a:off x="8724900" y="5811574"/>
              <a:ext cx="85173" cy="284427"/>
            </a:xfrm>
            <a:custGeom>
              <a:avLst/>
              <a:gdLst/>
              <a:ahLst/>
              <a:cxnLst/>
              <a:rect l="0" t="0" r="0" b="0"/>
              <a:pathLst>
                <a:path w="85173" h="284427">
                  <a:moveTo>
                    <a:pt x="47625" y="8201"/>
                  </a:moveTo>
                  <a:lnTo>
                    <a:pt x="47625" y="8201"/>
                  </a:lnTo>
                  <a:lnTo>
                    <a:pt x="47625" y="3145"/>
                  </a:lnTo>
                  <a:lnTo>
                    <a:pt x="48683" y="1656"/>
                  </a:lnTo>
                  <a:lnTo>
                    <a:pt x="50447" y="662"/>
                  </a:lnTo>
                  <a:lnTo>
                    <a:pt x="52682" y="0"/>
                  </a:lnTo>
                  <a:lnTo>
                    <a:pt x="55230" y="2734"/>
                  </a:lnTo>
                  <a:lnTo>
                    <a:pt x="73134" y="47493"/>
                  </a:lnTo>
                  <a:lnTo>
                    <a:pt x="82925" y="84635"/>
                  </a:lnTo>
                  <a:lnTo>
                    <a:pt x="85172" y="127603"/>
                  </a:lnTo>
                  <a:lnTo>
                    <a:pt x="84557" y="164824"/>
                  </a:lnTo>
                  <a:lnTo>
                    <a:pt x="77031" y="202892"/>
                  </a:lnTo>
                  <a:lnTo>
                    <a:pt x="60806" y="235221"/>
                  </a:lnTo>
                  <a:lnTo>
                    <a:pt x="28390" y="274105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351"/>
            <p:cNvSpPr/>
            <p:nvPr>
              <p:custDataLst>
                <p:tags r:id="rId288"/>
              </p:custDataLst>
            </p:nvPr>
          </p:nvSpPr>
          <p:spPr>
            <a:xfrm>
              <a:off x="8401050" y="5962650"/>
              <a:ext cx="104776" cy="17727"/>
            </a:xfrm>
            <a:custGeom>
              <a:avLst/>
              <a:gdLst/>
              <a:ahLst/>
              <a:cxnLst/>
              <a:rect l="0" t="0" r="0" b="0"/>
              <a:pathLst>
                <a:path w="10477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47946" y="10061"/>
                  </a:lnTo>
                  <a:lnTo>
                    <a:pt x="69592" y="686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352"/>
            <p:cNvSpPr/>
            <p:nvPr>
              <p:custDataLst>
                <p:tags r:id="rId289"/>
              </p:custDataLst>
            </p:nvPr>
          </p:nvSpPr>
          <p:spPr>
            <a:xfrm>
              <a:off x="8635478" y="5900012"/>
              <a:ext cx="76971" cy="127133"/>
            </a:xfrm>
            <a:custGeom>
              <a:avLst/>
              <a:gdLst/>
              <a:ahLst/>
              <a:cxnLst/>
              <a:rect l="0" t="0" r="0" b="0"/>
              <a:pathLst>
                <a:path w="76971" h="127133">
                  <a:moveTo>
                    <a:pt x="60847" y="5488"/>
                  </a:moveTo>
                  <a:lnTo>
                    <a:pt x="60847" y="5488"/>
                  </a:lnTo>
                  <a:lnTo>
                    <a:pt x="50734" y="432"/>
                  </a:lnTo>
                  <a:lnTo>
                    <a:pt x="46697" y="0"/>
                  </a:lnTo>
                  <a:lnTo>
                    <a:pt x="39389" y="2344"/>
                  </a:lnTo>
                  <a:lnTo>
                    <a:pt x="24268" y="14669"/>
                  </a:lnTo>
                  <a:lnTo>
                    <a:pt x="4316" y="59039"/>
                  </a:lnTo>
                  <a:lnTo>
                    <a:pt x="934" y="66589"/>
                  </a:lnTo>
                  <a:lnTo>
                    <a:pt x="0" y="83444"/>
                  </a:lnTo>
                  <a:lnTo>
                    <a:pt x="2967" y="110022"/>
                  </a:lnTo>
                  <a:lnTo>
                    <a:pt x="5326" y="114336"/>
                  </a:lnTo>
                  <a:lnTo>
                    <a:pt x="13594" y="121951"/>
                  </a:lnTo>
                  <a:lnTo>
                    <a:pt x="24324" y="126041"/>
                  </a:lnTo>
                  <a:lnTo>
                    <a:pt x="30148" y="127132"/>
                  </a:lnTo>
                  <a:lnTo>
                    <a:pt x="53515" y="123611"/>
                  </a:lnTo>
                  <a:lnTo>
                    <a:pt x="65703" y="115843"/>
                  </a:lnTo>
                  <a:lnTo>
                    <a:pt x="70434" y="110807"/>
                  </a:lnTo>
                  <a:lnTo>
                    <a:pt x="75692" y="96746"/>
                  </a:lnTo>
                  <a:lnTo>
                    <a:pt x="76970" y="80972"/>
                  </a:lnTo>
                  <a:lnTo>
                    <a:pt x="74010" y="66906"/>
                  </a:lnTo>
                  <a:lnTo>
                    <a:pt x="66344" y="56421"/>
                  </a:lnTo>
                  <a:lnTo>
                    <a:pt x="56941" y="47174"/>
                  </a:lnTo>
                  <a:lnTo>
                    <a:pt x="41797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353"/>
            <p:cNvSpPr/>
            <p:nvPr>
              <p:custDataLst>
                <p:tags r:id="rId290"/>
              </p:custDataLst>
            </p:nvPr>
          </p:nvSpPr>
          <p:spPr>
            <a:xfrm>
              <a:off x="8458316" y="5905500"/>
              <a:ext cx="9410" cy="161926"/>
            </a:xfrm>
            <a:custGeom>
              <a:avLst/>
              <a:gdLst/>
              <a:ahLst/>
              <a:cxnLst/>
              <a:rect l="0" t="0" r="0" b="0"/>
              <a:pathLst>
                <a:path w="9410" h="161926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6587" y="10361"/>
                  </a:lnTo>
                  <a:lnTo>
                    <a:pt x="4353" y="13257"/>
                  </a:lnTo>
                  <a:lnTo>
                    <a:pt x="1871" y="22120"/>
                  </a:lnTo>
                  <a:lnTo>
                    <a:pt x="277" y="60227"/>
                  </a:lnTo>
                  <a:lnTo>
                    <a:pt x="0" y="98396"/>
                  </a:lnTo>
                  <a:lnTo>
                    <a:pt x="965" y="134010"/>
                  </a:lnTo>
                  <a:lnTo>
                    <a:pt x="940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354"/>
            <p:cNvSpPr/>
            <p:nvPr>
              <p:custDataLst>
                <p:tags r:id="rId291"/>
              </p:custDataLst>
            </p:nvPr>
          </p:nvSpPr>
          <p:spPr>
            <a:xfrm>
              <a:off x="8210550" y="5890487"/>
              <a:ext cx="95251" cy="167414"/>
            </a:xfrm>
            <a:custGeom>
              <a:avLst/>
              <a:gdLst/>
              <a:ahLst/>
              <a:cxnLst/>
              <a:rect l="0" t="0" r="0" b="0"/>
              <a:pathLst>
                <a:path w="95251" h="1674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7305" y="45401"/>
                  </a:lnTo>
                  <a:lnTo>
                    <a:pt x="45057" y="91451"/>
                  </a:lnTo>
                  <a:lnTo>
                    <a:pt x="71756" y="136365"/>
                  </a:lnTo>
                  <a:lnTo>
                    <a:pt x="75283" y="144089"/>
                  </a:lnTo>
                  <a:lnTo>
                    <a:pt x="9525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355"/>
            <p:cNvSpPr/>
            <p:nvPr>
              <p:custDataLst>
                <p:tags r:id="rId292"/>
              </p:custDataLst>
            </p:nvPr>
          </p:nvSpPr>
          <p:spPr>
            <a:xfrm>
              <a:off x="8039691" y="5825835"/>
              <a:ext cx="104185" cy="260641"/>
            </a:xfrm>
            <a:custGeom>
              <a:avLst/>
              <a:gdLst/>
              <a:ahLst/>
              <a:cxnLst/>
              <a:rect l="0" t="0" r="0" b="0"/>
              <a:pathLst>
                <a:path w="104185" h="260641">
                  <a:moveTo>
                    <a:pt x="66084" y="41565"/>
                  </a:moveTo>
                  <a:lnTo>
                    <a:pt x="66084" y="41565"/>
                  </a:lnTo>
                  <a:lnTo>
                    <a:pt x="66084" y="8834"/>
                  </a:lnTo>
                  <a:lnTo>
                    <a:pt x="63262" y="3029"/>
                  </a:lnTo>
                  <a:lnTo>
                    <a:pt x="61028" y="0"/>
                  </a:lnTo>
                  <a:lnTo>
                    <a:pt x="58480" y="96"/>
                  </a:lnTo>
                  <a:lnTo>
                    <a:pt x="52827" y="5848"/>
                  </a:lnTo>
                  <a:lnTo>
                    <a:pt x="24580" y="51611"/>
                  </a:lnTo>
                  <a:lnTo>
                    <a:pt x="9516" y="84785"/>
                  </a:lnTo>
                  <a:lnTo>
                    <a:pt x="2404" y="122104"/>
                  </a:lnTo>
                  <a:lnTo>
                    <a:pt x="0" y="166953"/>
                  </a:lnTo>
                  <a:lnTo>
                    <a:pt x="5316" y="185136"/>
                  </a:lnTo>
                  <a:lnTo>
                    <a:pt x="20919" y="212564"/>
                  </a:lnTo>
                  <a:lnTo>
                    <a:pt x="48823" y="243123"/>
                  </a:lnTo>
                  <a:lnTo>
                    <a:pt x="82273" y="256082"/>
                  </a:lnTo>
                  <a:lnTo>
                    <a:pt x="104184" y="26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356"/>
            <p:cNvSpPr/>
            <p:nvPr>
              <p:custDataLst>
                <p:tags r:id="rId293"/>
              </p:custDataLst>
            </p:nvPr>
          </p:nvSpPr>
          <p:spPr>
            <a:xfrm>
              <a:off x="7795488" y="6100919"/>
              <a:ext cx="129313" cy="126496"/>
            </a:xfrm>
            <a:custGeom>
              <a:avLst/>
              <a:gdLst/>
              <a:ahLst/>
              <a:cxnLst/>
              <a:rect l="0" t="0" r="0" b="0"/>
              <a:pathLst>
                <a:path w="129313" h="126496">
                  <a:moveTo>
                    <a:pt x="5487" y="14131"/>
                  </a:moveTo>
                  <a:lnTo>
                    <a:pt x="5487" y="14131"/>
                  </a:lnTo>
                  <a:lnTo>
                    <a:pt x="431" y="14131"/>
                  </a:lnTo>
                  <a:lnTo>
                    <a:pt x="0" y="13073"/>
                  </a:lnTo>
                  <a:lnTo>
                    <a:pt x="2342" y="9075"/>
                  </a:lnTo>
                  <a:lnTo>
                    <a:pt x="9612" y="874"/>
                  </a:lnTo>
                  <a:lnTo>
                    <a:pt x="14586" y="0"/>
                  </a:lnTo>
                  <a:lnTo>
                    <a:pt x="44197" y="3791"/>
                  </a:lnTo>
                  <a:lnTo>
                    <a:pt x="48228" y="6178"/>
                  </a:lnTo>
                  <a:lnTo>
                    <a:pt x="55527" y="14477"/>
                  </a:lnTo>
                  <a:lnTo>
                    <a:pt x="55780" y="21770"/>
                  </a:lnTo>
                  <a:lnTo>
                    <a:pt x="50418" y="41162"/>
                  </a:lnTo>
                  <a:lnTo>
                    <a:pt x="22729" y="86463"/>
                  </a:lnTo>
                  <a:lnTo>
                    <a:pt x="8489" y="108454"/>
                  </a:lnTo>
                  <a:lnTo>
                    <a:pt x="7488" y="111938"/>
                  </a:lnTo>
                  <a:lnTo>
                    <a:pt x="8937" y="115319"/>
                  </a:lnTo>
                  <a:lnTo>
                    <a:pt x="16193" y="121898"/>
                  </a:lnTo>
                  <a:lnTo>
                    <a:pt x="26473" y="125527"/>
                  </a:lnTo>
                  <a:lnTo>
                    <a:pt x="32178" y="126495"/>
                  </a:lnTo>
                  <a:lnTo>
                    <a:pt x="55376" y="122800"/>
                  </a:lnTo>
                  <a:lnTo>
                    <a:pt x="129312" y="9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357"/>
            <p:cNvSpPr/>
            <p:nvPr>
              <p:custDataLst>
                <p:tags r:id="rId294"/>
              </p:custDataLst>
            </p:nvPr>
          </p:nvSpPr>
          <p:spPr>
            <a:xfrm>
              <a:off x="7745542" y="6038850"/>
              <a:ext cx="131634" cy="18658"/>
            </a:xfrm>
            <a:custGeom>
              <a:avLst/>
              <a:gdLst/>
              <a:ahLst/>
              <a:cxnLst/>
              <a:rect l="0" t="0" r="0" b="0"/>
              <a:pathLst>
                <a:path w="131634" h="18658">
                  <a:moveTo>
                    <a:pt x="17333" y="9525"/>
                  </a:moveTo>
                  <a:lnTo>
                    <a:pt x="17333" y="9525"/>
                  </a:lnTo>
                  <a:lnTo>
                    <a:pt x="12277" y="14581"/>
                  </a:lnTo>
                  <a:lnTo>
                    <a:pt x="6972" y="17064"/>
                  </a:lnTo>
                  <a:lnTo>
                    <a:pt x="0" y="18657"/>
                  </a:lnTo>
                  <a:lnTo>
                    <a:pt x="21435" y="12426"/>
                  </a:lnTo>
                  <a:lnTo>
                    <a:pt x="65498" y="4851"/>
                  </a:lnTo>
                  <a:lnTo>
                    <a:pt x="107594" y="958"/>
                  </a:lnTo>
                  <a:lnTo>
                    <a:pt x="131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358"/>
            <p:cNvSpPr/>
            <p:nvPr>
              <p:custDataLst>
                <p:tags r:id="rId295"/>
              </p:custDataLst>
            </p:nvPr>
          </p:nvSpPr>
          <p:spPr>
            <a:xfrm>
              <a:off x="7800975" y="5830624"/>
              <a:ext cx="9526" cy="189177"/>
            </a:xfrm>
            <a:custGeom>
              <a:avLst/>
              <a:gdLst/>
              <a:ahLst/>
              <a:cxnLst/>
              <a:rect l="0" t="0" r="0" b="0"/>
              <a:pathLst>
                <a:path w="9526" h="1891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5487" y="1656"/>
                  </a:lnTo>
                  <a:lnTo>
                    <a:pt x="4717" y="662"/>
                  </a:lnTo>
                  <a:lnTo>
                    <a:pt x="3145" y="0"/>
                  </a:lnTo>
                  <a:lnTo>
                    <a:pt x="3155" y="617"/>
                  </a:lnTo>
                  <a:lnTo>
                    <a:pt x="5988" y="4125"/>
                  </a:lnTo>
                  <a:lnTo>
                    <a:pt x="9059" y="35926"/>
                  </a:lnTo>
                  <a:lnTo>
                    <a:pt x="9464" y="81507"/>
                  </a:lnTo>
                  <a:lnTo>
                    <a:pt x="9516" y="128640"/>
                  </a:lnTo>
                  <a:lnTo>
                    <a:pt x="952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359"/>
            <p:cNvSpPr/>
            <p:nvPr>
              <p:custDataLst>
                <p:tags r:id="rId296"/>
              </p:custDataLst>
            </p:nvPr>
          </p:nvSpPr>
          <p:spPr>
            <a:xfrm>
              <a:off x="7448925" y="5781675"/>
              <a:ext cx="113926" cy="495301"/>
            </a:xfrm>
            <a:custGeom>
              <a:avLst/>
              <a:gdLst/>
              <a:ahLst/>
              <a:cxnLst/>
              <a:rect l="0" t="0" r="0" b="0"/>
              <a:pathLst>
                <a:path w="113926" h="495301">
                  <a:moveTo>
                    <a:pt x="113925" y="0"/>
                  </a:moveTo>
                  <a:lnTo>
                    <a:pt x="113925" y="0"/>
                  </a:lnTo>
                  <a:lnTo>
                    <a:pt x="98716" y="6545"/>
                  </a:lnTo>
                  <a:lnTo>
                    <a:pt x="87410" y="8201"/>
                  </a:lnTo>
                  <a:lnTo>
                    <a:pt x="75330" y="17402"/>
                  </a:lnTo>
                  <a:lnTo>
                    <a:pt x="50327" y="54237"/>
                  </a:lnTo>
                  <a:lnTo>
                    <a:pt x="32610" y="94675"/>
                  </a:lnTo>
                  <a:lnTo>
                    <a:pt x="18919" y="136058"/>
                  </a:lnTo>
                  <a:lnTo>
                    <a:pt x="9222" y="180719"/>
                  </a:lnTo>
                  <a:lnTo>
                    <a:pt x="3891" y="216844"/>
                  </a:lnTo>
                  <a:lnTo>
                    <a:pt x="889" y="260983"/>
                  </a:lnTo>
                  <a:lnTo>
                    <a:pt x="0" y="300873"/>
                  </a:lnTo>
                  <a:lnTo>
                    <a:pt x="795" y="338443"/>
                  </a:lnTo>
                  <a:lnTo>
                    <a:pt x="10008" y="380120"/>
                  </a:lnTo>
                  <a:lnTo>
                    <a:pt x="21752" y="414959"/>
                  </a:lnTo>
                  <a:lnTo>
                    <a:pt x="39626" y="458968"/>
                  </a:lnTo>
                  <a:lnTo>
                    <a:pt x="75825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9" name="SMARTInkShape-2360"/>
          <p:cNvSpPr/>
          <p:nvPr>
            <p:custDataLst>
              <p:tags r:id="rId3"/>
            </p:custDataLst>
          </p:nvPr>
        </p:nvSpPr>
        <p:spPr>
          <a:xfrm>
            <a:off x="7000875" y="5800725"/>
            <a:ext cx="14991" cy="180976"/>
          </a:xfrm>
          <a:custGeom>
            <a:avLst/>
            <a:gdLst/>
            <a:ahLst/>
            <a:cxnLst/>
            <a:rect l="0" t="0" r="0" b="0"/>
            <a:pathLst>
              <a:path w="14991" h="180976">
                <a:moveTo>
                  <a:pt x="0" y="0"/>
                </a:moveTo>
                <a:lnTo>
                  <a:pt x="0" y="0"/>
                </a:lnTo>
                <a:lnTo>
                  <a:pt x="5056" y="5056"/>
                </a:lnTo>
                <a:lnTo>
                  <a:pt x="7538" y="13183"/>
                </a:lnTo>
                <a:lnTo>
                  <a:pt x="9264" y="58024"/>
                </a:lnTo>
                <a:lnTo>
                  <a:pt x="10506" y="99507"/>
                </a:lnTo>
                <a:lnTo>
                  <a:pt x="14990" y="138021"/>
                </a:lnTo>
                <a:lnTo>
                  <a:pt x="9525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508"/>
          <p:cNvGrpSpPr/>
          <p:nvPr/>
        </p:nvGrpSpPr>
        <p:grpSpPr>
          <a:xfrm>
            <a:off x="6467475" y="5819775"/>
            <a:ext cx="742951" cy="428216"/>
            <a:chOff x="6467475" y="5819775"/>
            <a:chExt cx="742951" cy="428216"/>
          </a:xfrm>
        </p:grpSpPr>
        <p:sp>
          <p:nvSpPr>
            <p:cNvPr id="330" name="SMARTInkShape-2361"/>
            <p:cNvSpPr/>
            <p:nvPr>
              <p:custDataLst>
                <p:tags r:id="rId281"/>
              </p:custDataLst>
            </p:nvPr>
          </p:nvSpPr>
          <p:spPr>
            <a:xfrm>
              <a:off x="6572250" y="5819775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0850" y="0"/>
                  </a:lnTo>
                  <a:lnTo>
                    <a:pt x="4861" y="15170"/>
                  </a:lnTo>
                  <a:lnTo>
                    <a:pt x="960" y="50857"/>
                  </a:lnTo>
                  <a:lnTo>
                    <a:pt x="284" y="90681"/>
                  </a:lnTo>
                  <a:lnTo>
                    <a:pt x="84" y="130820"/>
                  </a:lnTo>
                  <a:lnTo>
                    <a:pt x="25" y="17258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362"/>
            <p:cNvSpPr/>
            <p:nvPr>
              <p:custDataLst>
                <p:tags r:id="rId282"/>
              </p:custDataLst>
            </p:nvPr>
          </p:nvSpPr>
          <p:spPr>
            <a:xfrm>
              <a:off x="6467475" y="5915025"/>
              <a:ext cx="171451" cy="19022"/>
            </a:xfrm>
            <a:custGeom>
              <a:avLst/>
              <a:gdLst/>
              <a:ahLst/>
              <a:cxnLst/>
              <a:rect l="0" t="0" r="0" b="0"/>
              <a:pathLst>
                <a:path w="171451" h="19022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117" y="15188"/>
                  </a:lnTo>
                  <a:lnTo>
                    <a:pt x="14151" y="17905"/>
                  </a:lnTo>
                  <a:lnTo>
                    <a:pt x="52099" y="18950"/>
                  </a:lnTo>
                  <a:lnTo>
                    <a:pt x="89991" y="19021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363"/>
            <p:cNvSpPr/>
            <p:nvPr>
              <p:custDataLst>
                <p:tags r:id="rId283"/>
              </p:custDataLst>
            </p:nvPr>
          </p:nvSpPr>
          <p:spPr>
            <a:xfrm>
              <a:off x="6916475" y="6029149"/>
              <a:ext cx="170126" cy="9702"/>
            </a:xfrm>
            <a:custGeom>
              <a:avLst/>
              <a:gdLst/>
              <a:ahLst/>
              <a:cxnLst/>
              <a:rect l="0" t="0" r="0" b="0"/>
              <a:pathLst>
                <a:path w="170126" h="9702">
                  <a:moveTo>
                    <a:pt x="8200" y="9701"/>
                  </a:moveTo>
                  <a:lnTo>
                    <a:pt x="8200" y="9701"/>
                  </a:lnTo>
                  <a:lnTo>
                    <a:pt x="0" y="9701"/>
                  </a:lnTo>
                  <a:lnTo>
                    <a:pt x="46454" y="3156"/>
                  </a:lnTo>
                  <a:lnTo>
                    <a:pt x="82212" y="0"/>
                  </a:lnTo>
                  <a:lnTo>
                    <a:pt x="170125" y="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364"/>
            <p:cNvSpPr/>
            <p:nvPr>
              <p:custDataLst>
                <p:tags r:id="rId284"/>
              </p:custDataLst>
            </p:nvPr>
          </p:nvSpPr>
          <p:spPr>
            <a:xfrm>
              <a:off x="6953250" y="6119969"/>
              <a:ext cx="257176" cy="128022"/>
            </a:xfrm>
            <a:custGeom>
              <a:avLst/>
              <a:gdLst/>
              <a:ahLst/>
              <a:cxnLst/>
              <a:rect l="0" t="0" r="0" b="0"/>
              <a:pathLst>
                <a:path w="257176" h="128022">
                  <a:moveTo>
                    <a:pt x="0" y="14131"/>
                  </a:moveTo>
                  <a:lnTo>
                    <a:pt x="0" y="14131"/>
                  </a:lnTo>
                  <a:lnTo>
                    <a:pt x="0" y="9075"/>
                  </a:lnTo>
                  <a:lnTo>
                    <a:pt x="2822" y="3770"/>
                  </a:lnTo>
                  <a:lnTo>
                    <a:pt x="5056" y="874"/>
                  </a:lnTo>
                  <a:lnTo>
                    <a:pt x="9721" y="0"/>
                  </a:lnTo>
                  <a:lnTo>
                    <a:pt x="30397" y="3830"/>
                  </a:lnTo>
                  <a:lnTo>
                    <a:pt x="63322" y="17621"/>
                  </a:lnTo>
                  <a:lnTo>
                    <a:pt x="73299" y="26619"/>
                  </a:lnTo>
                  <a:lnTo>
                    <a:pt x="80202" y="37673"/>
                  </a:lnTo>
                  <a:lnTo>
                    <a:pt x="83270" y="49641"/>
                  </a:lnTo>
                  <a:lnTo>
                    <a:pt x="79942" y="73336"/>
                  </a:lnTo>
                  <a:lnTo>
                    <a:pt x="60127" y="110297"/>
                  </a:lnTo>
                  <a:lnTo>
                    <a:pt x="61251" y="114226"/>
                  </a:lnTo>
                  <a:lnTo>
                    <a:pt x="68145" y="121410"/>
                  </a:lnTo>
                  <a:lnTo>
                    <a:pt x="78264" y="125311"/>
                  </a:lnTo>
                  <a:lnTo>
                    <a:pt x="121314" y="128021"/>
                  </a:lnTo>
                  <a:lnTo>
                    <a:pt x="168114" y="123320"/>
                  </a:lnTo>
                  <a:lnTo>
                    <a:pt x="211096" y="119487"/>
                  </a:lnTo>
                  <a:lnTo>
                    <a:pt x="257175" y="10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509"/>
          <p:cNvGrpSpPr/>
          <p:nvPr/>
        </p:nvGrpSpPr>
        <p:grpSpPr>
          <a:xfrm>
            <a:off x="4892118" y="5638800"/>
            <a:ext cx="1315751" cy="499693"/>
            <a:chOff x="4892118" y="5638800"/>
            <a:chExt cx="1315751" cy="499693"/>
          </a:xfrm>
        </p:grpSpPr>
        <p:sp>
          <p:nvSpPr>
            <p:cNvPr id="335" name="SMARTInkShape-2365"/>
            <p:cNvSpPr/>
            <p:nvPr>
              <p:custDataLst>
                <p:tags r:id="rId270"/>
              </p:custDataLst>
            </p:nvPr>
          </p:nvSpPr>
          <p:spPr>
            <a:xfrm>
              <a:off x="6105525" y="5642837"/>
              <a:ext cx="102344" cy="367439"/>
            </a:xfrm>
            <a:custGeom>
              <a:avLst/>
              <a:gdLst/>
              <a:ahLst/>
              <a:cxnLst/>
              <a:rect l="0" t="0" r="0" b="0"/>
              <a:pathLst>
                <a:path w="102344" h="367439">
                  <a:moveTo>
                    <a:pt x="38100" y="5488"/>
                  </a:moveTo>
                  <a:lnTo>
                    <a:pt x="38100" y="5488"/>
                  </a:lnTo>
                  <a:lnTo>
                    <a:pt x="38100" y="432"/>
                  </a:lnTo>
                  <a:lnTo>
                    <a:pt x="41275" y="0"/>
                  </a:lnTo>
                  <a:lnTo>
                    <a:pt x="53270" y="2344"/>
                  </a:lnTo>
                  <a:lnTo>
                    <a:pt x="58796" y="6567"/>
                  </a:lnTo>
                  <a:lnTo>
                    <a:pt x="83812" y="50041"/>
                  </a:lnTo>
                  <a:lnTo>
                    <a:pt x="94050" y="90606"/>
                  </a:lnTo>
                  <a:lnTo>
                    <a:pt x="102343" y="132015"/>
                  </a:lnTo>
                  <a:lnTo>
                    <a:pt x="101233" y="173858"/>
                  </a:lnTo>
                  <a:lnTo>
                    <a:pt x="94200" y="218006"/>
                  </a:lnTo>
                  <a:lnTo>
                    <a:pt x="85414" y="254017"/>
                  </a:lnTo>
                  <a:lnTo>
                    <a:pt x="78178" y="276812"/>
                  </a:lnTo>
                  <a:lnTo>
                    <a:pt x="56286" y="308693"/>
                  </a:lnTo>
                  <a:lnTo>
                    <a:pt x="0" y="36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366"/>
            <p:cNvSpPr/>
            <p:nvPr>
              <p:custDataLst>
                <p:tags r:id="rId271"/>
              </p:custDataLst>
            </p:nvPr>
          </p:nvSpPr>
          <p:spPr>
            <a:xfrm>
              <a:off x="6003160" y="5772150"/>
              <a:ext cx="91926" cy="130374"/>
            </a:xfrm>
            <a:custGeom>
              <a:avLst/>
              <a:gdLst/>
              <a:ahLst/>
              <a:cxnLst/>
              <a:rect l="0" t="0" r="0" b="0"/>
              <a:pathLst>
                <a:path w="91926" h="130374">
                  <a:moveTo>
                    <a:pt x="64265" y="0"/>
                  </a:moveTo>
                  <a:lnTo>
                    <a:pt x="64265" y="0"/>
                  </a:lnTo>
                  <a:lnTo>
                    <a:pt x="25670" y="22120"/>
                  </a:lnTo>
                  <a:lnTo>
                    <a:pt x="14303" y="34173"/>
                  </a:lnTo>
                  <a:lnTo>
                    <a:pt x="5723" y="50113"/>
                  </a:lnTo>
                  <a:lnTo>
                    <a:pt x="0" y="76937"/>
                  </a:lnTo>
                  <a:lnTo>
                    <a:pt x="3361" y="104994"/>
                  </a:lnTo>
                  <a:lnTo>
                    <a:pt x="11091" y="118278"/>
                  </a:lnTo>
                  <a:lnTo>
                    <a:pt x="16116" y="123301"/>
                  </a:lnTo>
                  <a:lnTo>
                    <a:pt x="27343" y="128884"/>
                  </a:lnTo>
                  <a:lnTo>
                    <a:pt x="33301" y="130373"/>
                  </a:lnTo>
                  <a:lnTo>
                    <a:pt x="48387" y="126383"/>
                  </a:lnTo>
                  <a:lnTo>
                    <a:pt x="68772" y="116686"/>
                  </a:lnTo>
                  <a:lnTo>
                    <a:pt x="82416" y="99837"/>
                  </a:lnTo>
                  <a:lnTo>
                    <a:pt x="88207" y="83530"/>
                  </a:lnTo>
                  <a:lnTo>
                    <a:pt x="91925" y="52248"/>
                  </a:lnTo>
                  <a:lnTo>
                    <a:pt x="87512" y="27123"/>
                  </a:lnTo>
                  <a:lnTo>
                    <a:pt x="7379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367"/>
            <p:cNvSpPr/>
            <p:nvPr>
              <p:custDataLst>
                <p:tags r:id="rId272"/>
              </p:custDataLst>
            </p:nvPr>
          </p:nvSpPr>
          <p:spPr>
            <a:xfrm>
              <a:off x="5857875" y="5725218"/>
              <a:ext cx="123826" cy="178189"/>
            </a:xfrm>
            <a:custGeom>
              <a:avLst/>
              <a:gdLst/>
              <a:ahLst/>
              <a:cxnLst/>
              <a:rect l="0" t="0" r="0" b="0"/>
              <a:pathLst>
                <a:path w="123826" h="178189">
                  <a:moveTo>
                    <a:pt x="0" y="46932"/>
                  </a:moveTo>
                  <a:lnTo>
                    <a:pt x="0" y="46932"/>
                  </a:lnTo>
                  <a:lnTo>
                    <a:pt x="1058" y="31722"/>
                  </a:lnTo>
                  <a:lnTo>
                    <a:pt x="8201" y="7209"/>
                  </a:lnTo>
                  <a:lnTo>
                    <a:pt x="10759" y="4575"/>
                  </a:lnTo>
                  <a:lnTo>
                    <a:pt x="19246" y="1648"/>
                  </a:lnTo>
                  <a:lnTo>
                    <a:pt x="30867" y="0"/>
                  </a:lnTo>
                  <a:lnTo>
                    <a:pt x="40530" y="5260"/>
                  </a:lnTo>
                  <a:lnTo>
                    <a:pt x="46070" y="9626"/>
                  </a:lnTo>
                  <a:lnTo>
                    <a:pt x="58925" y="30940"/>
                  </a:lnTo>
                  <a:lnTo>
                    <a:pt x="64378" y="47250"/>
                  </a:lnTo>
                  <a:lnTo>
                    <a:pt x="60938" y="68898"/>
                  </a:lnTo>
                  <a:lnTo>
                    <a:pt x="36926" y="113990"/>
                  </a:lnTo>
                  <a:lnTo>
                    <a:pt x="5542" y="157606"/>
                  </a:lnTo>
                  <a:lnTo>
                    <a:pt x="3694" y="161990"/>
                  </a:lnTo>
                  <a:lnTo>
                    <a:pt x="3521" y="165971"/>
                  </a:lnTo>
                  <a:lnTo>
                    <a:pt x="6152" y="173216"/>
                  </a:lnTo>
                  <a:lnTo>
                    <a:pt x="9393" y="175571"/>
                  </a:lnTo>
                  <a:lnTo>
                    <a:pt x="18639" y="178188"/>
                  </a:lnTo>
                  <a:lnTo>
                    <a:pt x="62517" y="165717"/>
                  </a:lnTo>
                  <a:lnTo>
                    <a:pt x="123825" y="14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368"/>
            <p:cNvSpPr/>
            <p:nvPr>
              <p:custDataLst>
                <p:tags r:id="rId273"/>
              </p:custDataLst>
            </p:nvPr>
          </p:nvSpPr>
          <p:spPr>
            <a:xfrm>
              <a:off x="5734917" y="5743575"/>
              <a:ext cx="18184" cy="190501"/>
            </a:xfrm>
            <a:custGeom>
              <a:avLst/>
              <a:gdLst/>
              <a:ahLst/>
              <a:cxnLst/>
              <a:rect l="0" t="0" r="0" b="0"/>
              <a:pathLst>
                <a:path w="18184" h="190501">
                  <a:moveTo>
                    <a:pt x="18183" y="0"/>
                  </a:moveTo>
                  <a:lnTo>
                    <a:pt x="18183" y="0"/>
                  </a:lnTo>
                  <a:lnTo>
                    <a:pt x="13127" y="5056"/>
                  </a:lnTo>
                  <a:lnTo>
                    <a:pt x="10644" y="13183"/>
                  </a:lnTo>
                  <a:lnTo>
                    <a:pt x="6424" y="29659"/>
                  </a:lnTo>
                  <a:lnTo>
                    <a:pt x="3994" y="35648"/>
                  </a:lnTo>
                  <a:lnTo>
                    <a:pt x="4117" y="50768"/>
                  </a:lnTo>
                  <a:lnTo>
                    <a:pt x="8259" y="92795"/>
                  </a:lnTo>
                  <a:lnTo>
                    <a:pt x="7422" y="111092"/>
                  </a:lnTo>
                  <a:lnTo>
                    <a:pt x="0" y="153011"/>
                  </a:lnTo>
                  <a:lnTo>
                    <a:pt x="865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369"/>
            <p:cNvSpPr/>
            <p:nvPr>
              <p:custDataLst>
                <p:tags r:id="rId274"/>
              </p:custDataLst>
            </p:nvPr>
          </p:nvSpPr>
          <p:spPr>
            <a:xfrm>
              <a:off x="5687749" y="5829300"/>
              <a:ext cx="112977" cy="19051"/>
            </a:xfrm>
            <a:custGeom>
              <a:avLst/>
              <a:gdLst/>
              <a:ahLst/>
              <a:cxnLst/>
              <a:rect l="0" t="0" r="0" b="0"/>
              <a:pathLst>
                <a:path w="1129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4470" y="13994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370"/>
            <p:cNvSpPr/>
            <p:nvPr>
              <p:custDataLst>
                <p:tags r:id="rId275"/>
              </p:custDataLst>
            </p:nvPr>
          </p:nvSpPr>
          <p:spPr>
            <a:xfrm>
              <a:off x="5495925" y="5719037"/>
              <a:ext cx="114301" cy="195989"/>
            </a:xfrm>
            <a:custGeom>
              <a:avLst/>
              <a:gdLst/>
              <a:ahLst/>
              <a:cxnLst/>
              <a:rect l="0" t="0" r="0" b="0"/>
              <a:pathLst>
                <a:path w="114301" h="195989">
                  <a:moveTo>
                    <a:pt x="114300" y="5488"/>
                  </a:moveTo>
                  <a:lnTo>
                    <a:pt x="114300" y="5488"/>
                  </a:lnTo>
                  <a:lnTo>
                    <a:pt x="109244" y="432"/>
                  </a:lnTo>
                  <a:lnTo>
                    <a:pt x="106696" y="0"/>
                  </a:lnTo>
                  <a:lnTo>
                    <a:pt x="103939" y="772"/>
                  </a:lnTo>
                  <a:lnTo>
                    <a:pt x="92180" y="9735"/>
                  </a:lnTo>
                  <a:lnTo>
                    <a:pt x="82244" y="21134"/>
                  </a:lnTo>
                  <a:lnTo>
                    <a:pt x="58821" y="63444"/>
                  </a:lnTo>
                  <a:lnTo>
                    <a:pt x="35687" y="105327"/>
                  </a:lnTo>
                  <a:lnTo>
                    <a:pt x="13046" y="148822"/>
                  </a:lnTo>
                  <a:lnTo>
                    <a:pt x="1927" y="177873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371"/>
            <p:cNvSpPr/>
            <p:nvPr>
              <p:custDataLst>
                <p:tags r:id="rId276"/>
              </p:custDataLst>
            </p:nvPr>
          </p:nvSpPr>
          <p:spPr>
            <a:xfrm>
              <a:off x="5478199" y="5724525"/>
              <a:ext cx="112977" cy="190501"/>
            </a:xfrm>
            <a:custGeom>
              <a:avLst/>
              <a:gdLst/>
              <a:ahLst/>
              <a:cxnLst/>
              <a:rect l="0" t="0" r="0" b="0"/>
              <a:pathLst>
                <a:path w="112977" h="1905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10113"/>
                  </a:lnTo>
                  <a:lnTo>
                    <a:pt x="28386" y="48957"/>
                  </a:lnTo>
                  <a:lnTo>
                    <a:pt x="40455" y="65150"/>
                  </a:lnTo>
                  <a:lnTo>
                    <a:pt x="65451" y="92636"/>
                  </a:lnTo>
                  <a:lnTo>
                    <a:pt x="93099" y="137094"/>
                  </a:lnTo>
                  <a:lnTo>
                    <a:pt x="11297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372"/>
            <p:cNvSpPr/>
            <p:nvPr>
              <p:custDataLst>
                <p:tags r:id="rId277"/>
              </p:custDataLst>
            </p:nvPr>
          </p:nvSpPr>
          <p:spPr>
            <a:xfrm>
              <a:off x="5324640" y="5667768"/>
              <a:ext cx="85561" cy="275833"/>
            </a:xfrm>
            <a:custGeom>
              <a:avLst/>
              <a:gdLst/>
              <a:ahLst/>
              <a:cxnLst/>
              <a:rect l="0" t="0" r="0" b="0"/>
              <a:pathLst>
                <a:path w="85561" h="275833">
                  <a:moveTo>
                    <a:pt x="66510" y="9132"/>
                  </a:moveTo>
                  <a:lnTo>
                    <a:pt x="66510" y="9132"/>
                  </a:lnTo>
                  <a:lnTo>
                    <a:pt x="58309" y="931"/>
                  </a:lnTo>
                  <a:lnTo>
                    <a:pt x="52321" y="0"/>
                  </a:lnTo>
                  <a:lnTo>
                    <a:pt x="46798" y="2604"/>
                  </a:lnTo>
                  <a:lnTo>
                    <a:pt x="43844" y="4780"/>
                  </a:lnTo>
                  <a:lnTo>
                    <a:pt x="22034" y="45584"/>
                  </a:lnTo>
                  <a:lnTo>
                    <a:pt x="9355" y="84692"/>
                  </a:lnTo>
                  <a:lnTo>
                    <a:pt x="2655" y="119362"/>
                  </a:lnTo>
                  <a:lnTo>
                    <a:pt x="671" y="160326"/>
                  </a:lnTo>
                  <a:lnTo>
                    <a:pt x="0" y="201980"/>
                  </a:lnTo>
                  <a:lnTo>
                    <a:pt x="9997" y="228903"/>
                  </a:lnTo>
                  <a:lnTo>
                    <a:pt x="26364" y="256989"/>
                  </a:lnTo>
                  <a:lnTo>
                    <a:pt x="38437" y="267457"/>
                  </a:lnTo>
                  <a:lnTo>
                    <a:pt x="51917" y="272110"/>
                  </a:lnTo>
                  <a:lnTo>
                    <a:pt x="85560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373"/>
            <p:cNvSpPr/>
            <p:nvPr>
              <p:custDataLst>
                <p:tags r:id="rId278"/>
              </p:custDataLst>
            </p:nvPr>
          </p:nvSpPr>
          <p:spPr>
            <a:xfrm>
              <a:off x="5001949" y="5638800"/>
              <a:ext cx="17727" cy="219076"/>
            </a:xfrm>
            <a:custGeom>
              <a:avLst/>
              <a:gdLst/>
              <a:ahLst/>
              <a:cxnLst/>
              <a:rect l="0" t="0" r="0" b="0"/>
              <a:pathLst>
                <a:path w="17727" h="219076">
                  <a:moveTo>
                    <a:pt x="8201" y="0"/>
                  </a:moveTo>
                  <a:lnTo>
                    <a:pt x="8201" y="0"/>
                  </a:lnTo>
                  <a:lnTo>
                    <a:pt x="5379" y="27764"/>
                  </a:lnTo>
                  <a:lnTo>
                    <a:pt x="0" y="66515"/>
                  </a:lnTo>
                  <a:lnTo>
                    <a:pt x="5484" y="113406"/>
                  </a:lnTo>
                  <a:lnTo>
                    <a:pt x="8454" y="156133"/>
                  </a:lnTo>
                  <a:lnTo>
                    <a:pt x="1772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374"/>
            <p:cNvSpPr/>
            <p:nvPr>
              <p:custDataLst>
                <p:tags r:id="rId279"/>
              </p:custDataLst>
            </p:nvPr>
          </p:nvSpPr>
          <p:spPr>
            <a:xfrm>
              <a:off x="4892118" y="5895975"/>
              <a:ext cx="203758" cy="28183"/>
            </a:xfrm>
            <a:custGeom>
              <a:avLst/>
              <a:gdLst/>
              <a:ahLst/>
              <a:cxnLst/>
              <a:rect l="0" t="0" r="0" b="0"/>
              <a:pathLst>
                <a:path w="203758" h="28183">
                  <a:moveTo>
                    <a:pt x="13257" y="19050"/>
                  </a:moveTo>
                  <a:lnTo>
                    <a:pt x="13257" y="19050"/>
                  </a:lnTo>
                  <a:lnTo>
                    <a:pt x="8201" y="24106"/>
                  </a:lnTo>
                  <a:lnTo>
                    <a:pt x="2896" y="26589"/>
                  </a:lnTo>
                  <a:lnTo>
                    <a:pt x="0" y="27251"/>
                  </a:lnTo>
                  <a:lnTo>
                    <a:pt x="185" y="27692"/>
                  </a:lnTo>
                  <a:lnTo>
                    <a:pt x="6037" y="28182"/>
                  </a:lnTo>
                  <a:lnTo>
                    <a:pt x="41495" y="18162"/>
                  </a:lnTo>
                  <a:lnTo>
                    <a:pt x="79832" y="9261"/>
                  </a:lnTo>
                  <a:lnTo>
                    <a:pt x="120824" y="2744"/>
                  </a:lnTo>
                  <a:lnTo>
                    <a:pt x="166914" y="543"/>
                  </a:lnTo>
                  <a:lnTo>
                    <a:pt x="203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375"/>
            <p:cNvSpPr/>
            <p:nvPr>
              <p:custDataLst>
                <p:tags r:id="rId280"/>
              </p:custDataLst>
            </p:nvPr>
          </p:nvSpPr>
          <p:spPr>
            <a:xfrm>
              <a:off x="4936598" y="6010275"/>
              <a:ext cx="264053" cy="128218"/>
            </a:xfrm>
            <a:custGeom>
              <a:avLst/>
              <a:gdLst/>
              <a:ahLst/>
              <a:cxnLst/>
              <a:rect l="0" t="0" r="0" b="0"/>
              <a:pathLst>
                <a:path w="264053" h="128218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41695" y="0"/>
                  </a:lnTo>
                  <a:lnTo>
                    <a:pt x="69757" y="2822"/>
                  </a:lnTo>
                  <a:lnTo>
                    <a:pt x="77372" y="5056"/>
                  </a:lnTo>
                  <a:lnTo>
                    <a:pt x="88656" y="13183"/>
                  </a:lnTo>
                  <a:lnTo>
                    <a:pt x="96140" y="23851"/>
                  </a:lnTo>
                  <a:lnTo>
                    <a:pt x="99466" y="35648"/>
                  </a:lnTo>
                  <a:lnTo>
                    <a:pt x="98237" y="41757"/>
                  </a:lnTo>
                  <a:lnTo>
                    <a:pt x="87451" y="59409"/>
                  </a:lnTo>
                  <a:lnTo>
                    <a:pt x="51163" y="106098"/>
                  </a:lnTo>
                  <a:lnTo>
                    <a:pt x="40577" y="112928"/>
                  </a:lnTo>
                  <a:lnTo>
                    <a:pt x="37730" y="118277"/>
                  </a:lnTo>
                  <a:lnTo>
                    <a:pt x="39087" y="121184"/>
                  </a:lnTo>
                  <a:lnTo>
                    <a:pt x="46240" y="127238"/>
                  </a:lnTo>
                  <a:lnTo>
                    <a:pt x="51111" y="128217"/>
                  </a:lnTo>
                  <a:lnTo>
                    <a:pt x="90405" y="119556"/>
                  </a:lnTo>
                  <a:lnTo>
                    <a:pt x="132398" y="112170"/>
                  </a:lnTo>
                  <a:lnTo>
                    <a:pt x="179250" y="101180"/>
                  </a:lnTo>
                  <a:lnTo>
                    <a:pt x="218934" y="91951"/>
                  </a:lnTo>
                  <a:lnTo>
                    <a:pt x="26405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510"/>
          <p:cNvGrpSpPr/>
          <p:nvPr/>
        </p:nvGrpSpPr>
        <p:grpSpPr>
          <a:xfrm>
            <a:off x="3933825" y="5698058"/>
            <a:ext cx="561690" cy="353296"/>
            <a:chOff x="3933825" y="5698058"/>
            <a:chExt cx="561690" cy="353296"/>
          </a:xfrm>
        </p:grpSpPr>
        <p:sp>
          <p:nvSpPr>
            <p:cNvPr id="347" name="SMARTInkShape-2376"/>
            <p:cNvSpPr/>
            <p:nvPr>
              <p:custDataLst>
                <p:tags r:id="rId266"/>
              </p:custDataLst>
            </p:nvPr>
          </p:nvSpPr>
          <p:spPr>
            <a:xfrm>
              <a:off x="4442687" y="5972175"/>
              <a:ext cx="43589" cy="22773"/>
            </a:xfrm>
            <a:custGeom>
              <a:avLst/>
              <a:gdLst/>
              <a:ahLst/>
              <a:cxnLst/>
              <a:rect l="0" t="0" r="0" b="0"/>
              <a:pathLst>
                <a:path w="43589" h="22773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4151"/>
                  </a:lnTo>
                  <a:lnTo>
                    <a:pt x="2344" y="21459"/>
                  </a:lnTo>
                  <a:lnTo>
                    <a:pt x="6567" y="22772"/>
                  </a:lnTo>
                  <a:lnTo>
                    <a:pt x="43588" y="20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377"/>
            <p:cNvSpPr/>
            <p:nvPr>
              <p:custDataLst>
                <p:tags r:id="rId267"/>
              </p:custDataLst>
            </p:nvPr>
          </p:nvSpPr>
          <p:spPr>
            <a:xfrm>
              <a:off x="4400550" y="5861478"/>
              <a:ext cx="94965" cy="5923"/>
            </a:xfrm>
            <a:custGeom>
              <a:avLst/>
              <a:gdLst/>
              <a:ahLst/>
              <a:cxnLst/>
              <a:rect l="0" t="0" r="0" b="0"/>
              <a:pathLst>
                <a:path w="94965" h="5923">
                  <a:moveTo>
                    <a:pt x="0" y="5922"/>
                  </a:moveTo>
                  <a:lnTo>
                    <a:pt x="0" y="5922"/>
                  </a:lnTo>
                  <a:lnTo>
                    <a:pt x="39523" y="5922"/>
                  </a:lnTo>
                  <a:lnTo>
                    <a:pt x="84125" y="866"/>
                  </a:lnTo>
                  <a:lnTo>
                    <a:pt x="94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378"/>
            <p:cNvSpPr/>
            <p:nvPr>
              <p:custDataLst>
                <p:tags r:id="rId268"/>
              </p:custDataLst>
            </p:nvPr>
          </p:nvSpPr>
          <p:spPr>
            <a:xfrm>
              <a:off x="3933825" y="5698058"/>
              <a:ext cx="304801" cy="353296"/>
            </a:xfrm>
            <a:custGeom>
              <a:avLst/>
              <a:gdLst/>
              <a:ahLst/>
              <a:cxnLst/>
              <a:rect l="0" t="0" r="0" b="0"/>
              <a:pathLst>
                <a:path w="304801" h="353296">
                  <a:moveTo>
                    <a:pt x="304800" y="26467"/>
                  </a:moveTo>
                  <a:lnTo>
                    <a:pt x="304800" y="26467"/>
                  </a:lnTo>
                  <a:lnTo>
                    <a:pt x="304800" y="5008"/>
                  </a:lnTo>
                  <a:lnTo>
                    <a:pt x="302683" y="2636"/>
                  </a:lnTo>
                  <a:lnTo>
                    <a:pt x="294687" y="0"/>
                  </a:lnTo>
                  <a:lnTo>
                    <a:pt x="289592" y="1414"/>
                  </a:lnTo>
                  <a:lnTo>
                    <a:pt x="278285" y="8630"/>
                  </a:lnTo>
                  <a:lnTo>
                    <a:pt x="244681" y="49754"/>
                  </a:lnTo>
                  <a:lnTo>
                    <a:pt x="213784" y="95425"/>
                  </a:lnTo>
                  <a:lnTo>
                    <a:pt x="183871" y="141068"/>
                  </a:lnTo>
                  <a:lnTo>
                    <a:pt x="144824" y="185609"/>
                  </a:lnTo>
                  <a:lnTo>
                    <a:pt x="111382" y="226321"/>
                  </a:lnTo>
                  <a:lnTo>
                    <a:pt x="66690" y="273921"/>
                  </a:lnTo>
                  <a:lnTo>
                    <a:pt x="27282" y="318556"/>
                  </a:lnTo>
                  <a:lnTo>
                    <a:pt x="5056" y="347494"/>
                  </a:lnTo>
                  <a:lnTo>
                    <a:pt x="2247" y="353295"/>
                  </a:lnTo>
                  <a:lnTo>
                    <a:pt x="0" y="350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379"/>
            <p:cNvSpPr/>
            <p:nvPr>
              <p:custDataLst>
                <p:tags r:id="rId269"/>
              </p:custDataLst>
            </p:nvPr>
          </p:nvSpPr>
          <p:spPr>
            <a:xfrm>
              <a:off x="3981450" y="5724918"/>
              <a:ext cx="228601" cy="285358"/>
            </a:xfrm>
            <a:custGeom>
              <a:avLst/>
              <a:gdLst/>
              <a:ahLst/>
              <a:cxnLst/>
              <a:rect l="0" t="0" r="0" b="0"/>
              <a:pathLst>
                <a:path w="228601" h="28535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18314" y="4780"/>
                  </a:lnTo>
                  <a:lnTo>
                    <a:pt x="61526" y="52129"/>
                  </a:lnTo>
                  <a:lnTo>
                    <a:pt x="93292" y="93630"/>
                  </a:lnTo>
                  <a:lnTo>
                    <a:pt x="120196" y="134716"/>
                  </a:lnTo>
                  <a:lnTo>
                    <a:pt x="154756" y="180653"/>
                  </a:lnTo>
                  <a:lnTo>
                    <a:pt x="188280" y="225204"/>
                  </a:lnTo>
                  <a:lnTo>
                    <a:pt x="195863" y="235338"/>
                  </a:lnTo>
                  <a:lnTo>
                    <a:pt x="218854" y="280565"/>
                  </a:lnTo>
                  <a:lnTo>
                    <a:pt x="228600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511"/>
          <p:cNvGrpSpPr/>
          <p:nvPr/>
        </p:nvGrpSpPr>
        <p:grpSpPr>
          <a:xfrm>
            <a:off x="10393490" y="4906699"/>
            <a:ext cx="1119632" cy="454912"/>
            <a:chOff x="10393490" y="4906699"/>
            <a:chExt cx="1119632" cy="454912"/>
          </a:xfrm>
        </p:grpSpPr>
        <p:sp>
          <p:nvSpPr>
            <p:cNvPr id="352" name="SMARTInkShape-2380"/>
            <p:cNvSpPr/>
            <p:nvPr>
              <p:custDataLst>
                <p:tags r:id="rId258"/>
              </p:custDataLst>
            </p:nvPr>
          </p:nvSpPr>
          <p:spPr>
            <a:xfrm>
              <a:off x="11401425" y="4906699"/>
              <a:ext cx="111697" cy="351102"/>
            </a:xfrm>
            <a:custGeom>
              <a:avLst/>
              <a:gdLst/>
              <a:ahLst/>
              <a:cxnLst/>
              <a:rect l="0" t="0" r="0" b="0"/>
              <a:pathLst>
                <a:path w="111697" h="351102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8" y="0"/>
                  </a:lnTo>
                  <a:lnTo>
                    <a:pt x="24889" y="1676"/>
                  </a:lnTo>
                  <a:lnTo>
                    <a:pt x="57956" y="35429"/>
                  </a:lnTo>
                  <a:lnTo>
                    <a:pt x="82460" y="76620"/>
                  </a:lnTo>
                  <a:lnTo>
                    <a:pt x="98282" y="99852"/>
                  </a:lnTo>
                  <a:lnTo>
                    <a:pt x="109084" y="138838"/>
                  </a:lnTo>
                  <a:lnTo>
                    <a:pt x="111696" y="181787"/>
                  </a:lnTo>
                  <a:lnTo>
                    <a:pt x="105180" y="216620"/>
                  </a:lnTo>
                  <a:lnTo>
                    <a:pt x="87372" y="262958"/>
                  </a:lnTo>
                  <a:lnTo>
                    <a:pt x="73351" y="292886"/>
                  </a:lnTo>
                  <a:lnTo>
                    <a:pt x="34572" y="334291"/>
                  </a:lnTo>
                  <a:lnTo>
                    <a:pt x="9525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381"/>
            <p:cNvSpPr/>
            <p:nvPr>
              <p:custDataLst>
                <p:tags r:id="rId259"/>
              </p:custDataLst>
            </p:nvPr>
          </p:nvSpPr>
          <p:spPr>
            <a:xfrm>
              <a:off x="11201452" y="4972050"/>
              <a:ext cx="104609" cy="232415"/>
            </a:xfrm>
            <a:custGeom>
              <a:avLst/>
              <a:gdLst/>
              <a:ahLst/>
              <a:cxnLst/>
              <a:rect l="0" t="0" r="0" b="0"/>
              <a:pathLst>
                <a:path w="104609" h="232415">
                  <a:moveTo>
                    <a:pt x="95198" y="0"/>
                  </a:moveTo>
                  <a:lnTo>
                    <a:pt x="95198" y="0"/>
                  </a:lnTo>
                  <a:lnTo>
                    <a:pt x="104608" y="0"/>
                  </a:lnTo>
                  <a:lnTo>
                    <a:pt x="58734" y="0"/>
                  </a:lnTo>
                  <a:lnTo>
                    <a:pt x="27094" y="8201"/>
                  </a:lnTo>
                  <a:lnTo>
                    <a:pt x="19775" y="14581"/>
                  </a:lnTo>
                  <a:lnTo>
                    <a:pt x="4283" y="34337"/>
                  </a:lnTo>
                  <a:lnTo>
                    <a:pt x="1874" y="41013"/>
                  </a:lnTo>
                  <a:lnTo>
                    <a:pt x="0" y="88108"/>
                  </a:lnTo>
                  <a:lnTo>
                    <a:pt x="1039" y="90489"/>
                  </a:lnTo>
                  <a:lnTo>
                    <a:pt x="2792" y="92076"/>
                  </a:lnTo>
                  <a:lnTo>
                    <a:pt x="7563" y="93840"/>
                  </a:lnTo>
                  <a:lnTo>
                    <a:pt x="13210" y="94623"/>
                  </a:lnTo>
                  <a:lnTo>
                    <a:pt x="19248" y="92149"/>
                  </a:lnTo>
                  <a:lnTo>
                    <a:pt x="25460" y="88579"/>
                  </a:lnTo>
                  <a:lnTo>
                    <a:pt x="31748" y="86994"/>
                  </a:lnTo>
                  <a:lnTo>
                    <a:pt x="46293" y="91158"/>
                  </a:lnTo>
                  <a:lnTo>
                    <a:pt x="64009" y="104151"/>
                  </a:lnTo>
                  <a:lnTo>
                    <a:pt x="93396" y="139923"/>
                  </a:lnTo>
                  <a:lnTo>
                    <a:pt x="96113" y="145140"/>
                  </a:lnTo>
                  <a:lnTo>
                    <a:pt x="96866" y="149677"/>
                  </a:lnTo>
                  <a:lnTo>
                    <a:pt x="96310" y="153760"/>
                  </a:lnTo>
                  <a:lnTo>
                    <a:pt x="98513" y="161118"/>
                  </a:lnTo>
                  <a:lnTo>
                    <a:pt x="100584" y="164562"/>
                  </a:lnTo>
                  <a:lnTo>
                    <a:pt x="99847" y="170033"/>
                  </a:lnTo>
                  <a:lnTo>
                    <a:pt x="82901" y="205561"/>
                  </a:lnTo>
                  <a:lnTo>
                    <a:pt x="73504" y="215892"/>
                  </a:lnTo>
                  <a:lnTo>
                    <a:pt x="50225" y="231147"/>
                  </a:lnTo>
                  <a:lnTo>
                    <a:pt x="45107" y="232414"/>
                  </a:lnTo>
                  <a:lnTo>
                    <a:pt x="40637" y="232201"/>
                  </a:lnTo>
                  <a:lnTo>
                    <a:pt x="36599" y="231001"/>
                  </a:lnTo>
                  <a:lnTo>
                    <a:pt x="29290" y="224022"/>
                  </a:lnTo>
                  <a:lnTo>
                    <a:pt x="25860" y="219198"/>
                  </a:lnTo>
                  <a:lnTo>
                    <a:pt x="21032" y="197240"/>
                  </a:lnTo>
                  <a:lnTo>
                    <a:pt x="2852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382"/>
            <p:cNvSpPr/>
            <p:nvPr>
              <p:custDataLst>
                <p:tags r:id="rId260"/>
              </p:custDataLst>
            </p:nvPr>
          </p:nvSpPr>
          <p:spPr>
            <a:xfrm>
              <a:off x="10992708" y="4925900"/>
              <a:ext cx="103918" cy="303326"/>
            </a:xfrm>
            <a:custGeom>
              <a:avLst/>
              <a:gdLst/>
              <a:ahLst/>
              <a:cxnLst/>
              <a:rect l="0" t="0" r="0" b="0"/>
              <a:pathLst>
                <a:path w="103918" h="303326">
                  <a:moveTo>
                    <a:pt x="84867" y="27100"/>
                  </a:moveTo>
                  <a:lnTo>
                    <a:pt x="84867" y="27100"/>
                  </a:lnTo>
                  <a:lnTo>
                    <a:pt x="84867" y="22044"/>
                  </a:lnTo>
                  <a:lnTo>
                    <a:pt x="87691" y="16739"/>
                  </a:lnTo>
                  <a:lnTo>
                    <a:pt x="93069" y="9767"/>
                  </a:lnTo>
                  <a:lnTo>
                    <a:pt x="94001" y="3502"/>
                  </a:lnTo>
                  <a:lnTo>
                    <a:pt x="93072" y="1844"/>
                  </a:lnTo>
                  <a:lnTo>
                    <a:pt x="91396" y="737"/>
                  </a:lnTo>
                  <a:lnTo>
                    <a:pt x="89218" y="0"/>
                  </a:lnTo>
                  <a:lnTo>
                    <a:pt x="81156" y="4824"/>
                  </a:lnTo>
                  <a:lnTo>
                    <a:pt x="58733" y="25169"/>
                  </a:lnTo>
                  <a:lnTo>
                    <a:pt x="30442" y="68094"/>
                  </a:lnTo>
                  <a:lnTo>
                    <a:pt x="26359" y="73480"/>
                  </a:lnTo>
                  <a:lnTo>
                    <a:pt x="12201" y="116969"/>
                  </a:lnTo>
                  <a:lnTo>
                    <a:pt x="2035" y="154879"/>
                  </a:lnTo>
                  <a:lnTo>
                    <a:pt x="0" y="190197"/>
                  </a:lnTo>
                  <a:lnTo>
                    <a:pt x="1639" y="212829"/>
                  </a:lnTo>
                  <a:lnTo>
                    <a:pt x="20651" y="251478"/>
                  </a:lnTo>
                  <a:lnTo>
                    <a:pt x="53612" y="290533"/>
                  </a:lnTo>
                  <a:lnTo>
                    <a:pt x="63216" y="297640"/>
                  </a:lnTo>
                  <a:lnTo>
                    <a:pt x="67258" y="299535"/>
                  </a:lnTo>
                  <a:lnTo>
                    <a:pt x="103917" y="30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383"/>
            <p:cNvSpPr/>
            <p:nvPr>
              <p:custDataLst>
                <p:tags r:id="rId261"/>
              </p:custDataLst>
            </p:nvPr>
          </p:nvSpPr>
          <p:spPr>
            <a:xfrm>
              <a:off x="10700612" y="5223737"/>
              <a:ext cx="148364" cy="137874"/>
            </a:xfrm>
            <a:custGeom>
              <a:avLst/>
              <a:gdLst/>
              <a:ahLst/>
              <a:cxnLst/>
              <a:rect l="0" t="0" r="0" b="0"/>
              <a:pathLst>
                <a:path w="148364" h="137874">
                  <a:moveTo>
                    <a:pt x="5488" y="5488"/>
                  </a:moveTo>
                  <a:lnTo>
                    <a:pt x="5488" y="5488"/>
                  </a:lnTo>
                  <a:lnTo>
                    <a:pt x="0" y="5488"/>
                  </a:lnTo>
                  <a:lnTo>
                    <a:pt x="14587" y="4430"/>
                  </a:lnTo>
                  <a:lnTo>
                    <a:pt x="35700" y="0"/>
                  </a:lnTo>
                  <a:lnTo>
                    <a:pt x="49254" y="2344"/>
                  </a:lnTo>
                  <a:lnTo>
                    <a:pt x="59512" y="9735"/>
                  </a:lnTo>
                  <a:lnTo>
                    <a:pt x="66541" y="19017"/>
                  </a:lnTo>
                  <a:lnTo>
                    <a:pt x="69664" y="26670"/>
                  </a:lnTo>
                  <a:lnTo>
                    <a:pt x="66366" y="47042"/>
                  </a:lnTo>
                  <a:lnTo>
                    <a:pt x="53630" y="68130"/>
                  </a:lnTo>
                  <a:lnTo>
                    <a:pt x="29831" y="97803"/>
                  </a:lnTo>
                  <a:lnTo>
                    <a:pt x="23283" y="109393"/>
                  </a:lnTo>
                  <a:lnTo>
                    <a:pt x="20527" y="112858"/>
                  </a:lnTo>
                  <a:lnTo>
                    <a:pt x="19748" y="117285"/>
                  </a:lnTo>
                  <a:lnTo>
                    <a:pt x="21702" y="127848"/>
                  </a:lnTo>
                  <a:lnTo>
                    <a:pt x="24764" y="131510"/>
                  </a:lnTo>
                  <a:lnTo>
                    <a:pt x="33811" y="135581"/>
                  </a:lnTo>
                  <a:lnTo>
                    <a:pt x="55860" y="137873"/>
                  </a:lnTo>
                  <a:lnTo>
                    <a:pt x="102993" y="131172"/>
                  </a:lnTo>
                  <a:lnTo>
                    <a:pt x="148363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384"/>
            <p:cNvSpPr/>
            <p:nvPr>
              <p:custDataLst>
                <p:tags r:id="rId262"/>
              </p:custDataLst>
            </p:nvPr>
          </p:nvSpPr>
          <p:spPr>
            <a:xfrm>
              <a:off x="10658475" y="51435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5208" y="22030"/>
                  </a:lnTo>
                  <a:lnTo>
                    <a:pt x="54893" y="14386"/>
                  </a:lnTo>
                  <a:lnTo>
                    <a:pt x="92222" y="2625"/>
                  </a:lnTo>
                  <a:lnTo>
                    <a:pt x="135930" y="3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385"/>
            <p:cNvSpPr/>
            <p:nvPr>
              <p:custDataLst>
                <p:tags r:id="rId263"/>
              </p:custDataLst>
            </p:nvPr>
          </p:nvSpPr>
          <p:spPr>
            <a:xfrm>
              <a:off x="10715625" y="495300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16226" y="42842"/>
                  </a:lnTo>
                  <a:lnTo>
                    <a:pt x="10848" y="89838"/>
                  </a:lnTo>
                  <a:lnTo>
                    <a:pt x="4859" y="12727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386"/>
            <p:cNvSpPr/>
            <p:nvPr>
              <p:custDataLst>
                <p:tags r:id="rId264"/>
              </p:custDataLst>
            </p:nvPr>
          </p:nvSpPr>
          <p:spPr>
            <a:xfrm>
              <a:off x="10477500" y="4976087"/>
              <a:ext cx="19051" cy="195989"/>
            </a:xfrm>
            <a:custGeom>
              <a:avLst/>
              <a:gdLst/>
              <a:ahLst/>
              <a:cxnLst/>
              <a:rect l="0" t="0" r="0" b="0"/>
              <a:pathLst>
                <a:path w="19051" h="1959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385"/>
                  </a:lnTo>
                  <a:lnTo>
                    <a:pt x="0" y="87100"/>
                  </a:lnTo>
                  <a:lnTo>
                    <a:pt x="2824" y="130757"/>
                  </a:lnTo>
                  <a:lnTo>
                    <a:pt x="1905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387"/>
            <p:cNvSpPr/>
            <p:nvPr>
              <p:custDataLst>
                <p:tags r:id="rId265"/>
              </p:custDataLst>
            </p:nvPr>
          </p:nvSpPr>
          <p:spPr>
            <a:xfrm>
              <a:off x="10393490" y="5067300"/>
              <a:ext cx="160211" cy="38101"/>
            </a:xfrm>
            <a:custGeom>
              <a:avLst/>
              <a:gdLst/>
              <a:ahLst/>
              <a:cxnLst/>
              <a:rect l="0" t="0" r="0" b="0"/>
              <a:pathLst>
                <a:path w="160211" h="38101">
                  <a:moveTo>
                    <a:pt x="17335" y="38100"/>
                  </a:moveTo>
                  <a:lnTo>
                    <a:pt x="17335" y="38100"/>
                  </a:lnTo>
                  <a:lnTo>
                    <a:pt x="12278" y="38100"/>
                  </a:lnTo>
                  <a:lnTo>
                    <a:pt x="6974" y="35278"/>
                  </a:lnTo>
                  <a:lnTo>
                    <a:pt x="0" y="29899"/>
                  </a:lnTo>
                  <a:lnTo>
                    <a:pt x="4693" y="29163"/>
                  </a:lnTo>
                  <a:lnTo>
                    <a:pt x="48167" y="23552"/>
                  </a:lnTo>
                  <a:lnTo>
                    <a:pt x="95726" y="16821"/>
                  </a:lnTo>
                  <a:lnTo>
                    <a:pt x="108267" y="12767"/>
                  </a:lnTo>
                  <a:lnTo>
                    <a:pt x="160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512"/>
          <p:cNvGrpSpPr/>
          <p:nvPr/>
        </p:nvGrpSpPr>
        <p:grpSpPr>
          <a:xfrm>
            <a:off x="8630975" y="4848768"/>
            <a:ext cx="1522015" cy="445692"/>
            <a:chOff x="8630975" y="4848768"/>
            <a:chExt cx="1522015" cy="445692"/>
          </a:xfrm>
        </p:grpSpPr>
        <p:sp>
          <p:nvSpPr>
            <p:cNvPr id="361" name="SMARTInkShape-2388"/>
            <p:cNvSpPr/>
            <p:nvPr>
              <p:custDataLst>
                <p:tags r:id="rId247"/>
              </p:custDataLst>
            </p:nvPr>
          </p:nvSpPr>
          <p:spPr>
            <a:xfrm>
              <a:off x="10077450" y="4852262"/>
              <a:ext cx="75540" cy="329339"/>
            </a:xfrm>
            <a:custGeom>
              <a:avLst/>
              <a:gdLst/>
              <a:ahLst/>
              <a:cxnLst/>
              <a:rect l="0" t="0" r="0" b="0"/>
              <a:pathLst>
                <a:path w="75540" h="329339">
                  <a:moveTo>
                    <a:pt x="28575" y="5488"/>
                  </a:moveTo>
                  <a:lnTo>
                    <a:pt x="28575" y="5488"/>
                  </a:lnTo>
                  <a:lnTo>
                    <a:pt x="33632" y="432"/>
                  </a:lnTo>
                  <a:lnTo>
                    <a:pt x="36181" y="0"/>
                  </a:lnTo>
                  <a:lnTo>
                    <a:pt x="38936" y="772"/>
                  </a:lnTo>
                  <a:lnTo>
                    <a:pt x="50964" y="9613"/>
                  </a:lnTo>
                  <a:lnTo>
                    <a:pt x="60375" y="28582"/>
                  </a:lnTo>
                  <a:lnTo>
                    <a:pt x="66489" y="68925"/>
                  </a:lnTo>
                  <a:lnTo>
                    <a:pt x="73968" y="110760"/>
                  </a:lnTo>
                  <a:lnTo>
                    <a:pt x="75539" y="149568"/>
                  </a:lnTo>
                  <a:lnTo>
                    <a:pt x="73182" y="185762"/>
                  </a:lnTo>
                  <a:lnTo>
                    <a:pt x="62958" y="228236"/>
                  </a:lnTo>
                  <a:lnTo>
                    <a:pt x="43702" y="266573"/>
                  </a:lnTo>
                  <a:lnTo>
                    <a:pt x="13806" y="311766"/>
                  </a:lnTo>
                  <a:lnTo>
                    <a:pt x="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389"/>
            <p:cNvSpPr/>
            <p:nvPr>
              <p:custDataLst>
                <p:tags r:id="rId248"/>
              </p:custDataLst>
            </p:nvPr>
          </p:nvSpPr>
          <p:spPr>
            <a:xfrm>
              <a:off x="9859370" y="4887649"/>
              <a:ext cx="160931" cy="227277"/>
            </a:xfrm>
            <a:custGeom>
              <a:avLst/>
              <a:gdLst/>
              <a:ahLst/>
              <a:cxnLst/>
              <a:rect l="0" t="0" r="0" b="0"/>
              <a:pathLst>
                <a:path w="160931" h="227277">
                  <a:moveTo>
                    <a:pt x="160930" y="8201"/>
                  </a:moveTo>
                  <a:lnTo>
                    <a:pt x="160930" y="8201"/>
                  </a:lnTo>
                  <a:lnTo>
                    <a:pt x="160930" y="3145"/>
                  </a:lnTo>
                  <a:lnTo>
                    <a:pt x="159872" y="1656"/>
                  </a:lnTo>
                  <a:lnTo>
                    <a:pt x="158106" y="662"/>
                  </a:lnTo>
                  <a:lnTo>
                    <a:pt x="155873" y="0"/>
                  </a:lnTo>
                  <a:lnTo>
                    <a:pt x="142616" y="4125"/>
                  </a:lnTo>
                  <a:lnTo>
                    <a:pt x="134094" y="12034"/>
                  </a:lnTo>
                  <a:lnTo>
                    <a:pt x="101201" y="54176"/>
                  </a:lnTo>
                  <a:lnTo>
                    <a:pt x="95225" y="67793"/>
                  </a:lnTo>
                  <a:lnTo>
                    <a:pt x="63379" y="112933"/>
                  </a:lnTo>
                  <a:lnTo>
                    <a:pt x="39825" y="148480"/>
                  </a:lnTo>
                  <a:lnTo>
                    <a:pt x="16009" y="195537"/>
                  </a:lnTo>
                  <a:lnTo>
                    <a:pt x="4043" y="213991"/>
                  </a:lnTo>
                  <a:lnTo>
                    <a:pt x="0" y="224652"/>
                  </a:lnTo>
                  <a:lnTo>
                    <a:pt x="727" y="225527"/>
                  </a:lnTo>
                  <a:lnTo>
                    <a:pt x="853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390"/>
            <p:cNvSpPr/>
            <p:nvPr>
              <p:custDataLst>
                <p:tags r:id="rId249"/>
              </p:custDataLst>
            </p:nvPr>
          </p:nvSpPr>
          <p:spPr>
            <a:xfrm>
              <a:off x="9021611" y="4848768"/>
              <a:ext cx="65240" cy="321998"/>
            </a:xfrm>
            <a:custGeom>
              <a:avLst/>
              <a:gdLst/>
              <a:ahLst/>
              <a:cxnLst/>
              <a:rect l="0" t="0" r="0" b="0"/>
              <a:pathLst>
                <a:path w="65240" h="321998">
                  <a:moveTo>
                    <a:pt x="65239" y="28032"/>
                  </a:moveTo>
                  <a:lnTo>
                    <a:pt x="65239" y="28032"/>
                  </a:lnTo>
                  <a:lnTo>
                    <a:pt x="65239" y="1289"/>
                  </a:lnTo>
                  <a:lnTo>
                    <a:pt x="64181" y="679"/>
                  </a:lnTo>
                  <a:lnTo>
                    <a:pt x="60182" y="0"/>
                  </a:lnTo>
                  <a:lnTo>
                    <a:pt x="57634" y="1936"/>
                  </a:lnTo>
                  <a:lnTo>
                    <a:pt x="37793" y="31077"/>
                  </a:lnTo>
                  <a:lnTo>
                    <a:pt x="25239" y="67622"/>
                  </a:lnTo>
                  <a:lnTo>
                    <a:pt x="14817" y="106909"/>
                  </a:lnTo>
                  <a:lnTo>
                    <a:pt x="5026" y="150416"/>
                  </a:lnTo>
                  <a:lnTo>
                    <a:pt x="479" y="191765"/>
                  </a:lnTo>
                  <a:lnTo>
                    <a:pt x="0" y="230570"/>
                  </a:lnTo>
                  <a:lnTo>
                    <a:pt x="9001" y="273983"/>
                  </a:lnTo>
                  <a:lnTo>
                    <a:pt x="15902" y="292919"/>
                  </a:lnTo>
                  <a:lnTo>
                    <a:pt x="33511" y="318887"/>
                  </a:lnTo>
                  <a:lnTo>
                    <a:pt x="40906" y="321342"/>
                  </a:lnTo>
                  <a:lnTo>
                    <a:pt x="45844" y="321997"/>
                  </a:lnTo>
                  <a:lnTo>
                    <a:pt x="65239" y="31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391"/>
            <p:cNvSpPr/>
            <p:nvPr>
              <p:custDataLst>
                <p:tags r:id="rId250"/>
              </p:custDataLst>
            </p:nvPr>
          </p:nvSpPr>
          <p:spPr>
            <a:xfrm>
              <a:off x="9191625" y="4909412"/>
              <a:ext cx="19051" cy="186464"/>
            </a:xfrm>
            <a:custGeom>
              <a:avLst/>
              <a:gdLst/>
              <a:ahLst/>
              <a:cxnLst/>
              <a:rect l="0" t="0" r="0" b="0"/>
              <a:pathLst>
                <a:path w="19051" h="186464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2344"/>
                  </a:lnTo>
                  <a:lnTo>
                    <a:pt x="11510" y="31440"/>
                  </a:lnTo>
                  <a:lnTo>
                    <a:pt x="4859" y="71644"/>
                  </a:lnTo>
                  <a:lnTo>
                    <a:pt x="959" y="116707"/>
                  </a:lnTo>
                  <a:lnTo>
                    <a:pt x="190" y="157279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392"/>
            <p:cNvSpPr/>
            <p:nvPr>
              <p:custDataLst>
                <p:tags r:id="rId251"/>
              </p:custDataLst>
            </p:nvPr>
          </p:nvSpPr>
          <p:spPr>
            <a:xfrm>
              <a:off x="9254127" y="4943475"/>
              <a:ext cx="107010" cy="167022"/>
            </a:xfrm>
            <a:custGeom>
              <a:avLst/>
              <a:gdLst/>
              <a:ahLst/>
              <a:cxnLst/>
              <a:rect l="0" t="0" r="0" b="0"/>
              <a:pathLst>
                <a:path w="107010" h="167022">
                  <a:moveTo>
                    <a:pt x="42273" y="19050"/>
                  </a:moveTo>
                  <a:lnTo>
                    <a:pt x="42273" y="19050"/>
                  </a:lnTo>
                  <a:lnTo>
                    <a:pt x="47330" y="13994"/>
                  </a:lnTo>
                  <a:lnTo>
                    <a:pt x="47761" y="12505"/>
                  </a:lnTo>
                  <a:lnTo>
                    <a:pt x="46990" y="11511"/>
                  </a:lnTo>
                  <a:lnTo>
                    <a:pt x="45418" y="10849"/>
                  </a:lnTo>
                  <a:lnTo>
                    <a:pt x="38026" y="15758"/>
                  </a:lnTo>
                  <a:lnTo>
                    <a:pt x="33091" y="20031"/>
                  </a:lnTo>
                  <a:lnTo>
                    <a:pt x="21092" y="41213"/>
                  </a:lnTo>
                  <a:lnTo>
                    <a:pt x="7553" y="77873"/>
                  </a:lnTo>
                  <a:lnTo>
                    <a:pt x="0" y="111502"/>
                  </a:lnTo>
                  <a:lnTo>
                    <a:pt x="3524" y="140988"/>
                  </a:lnTo>
                  <a:lnTo>
                    <a:pt x="8471" y="156501"/>
                  </a:lnTo>
                  <a:lnTo>
                    <a:pt x="12330" y="161484"/>
                  </a:lnTo>
                  <a:lnTo>
                    <a:pt x="22264" y="167021"/>
                  </a:lnTo>
                  <a:lnTo>
                    <a:pt x="36555" y="166658"/>
                  </a:lnTo>
                  <a:lnTo>
                    <a:pt x="44810" y="165080"/>
                  </a:lnTo>
                  <a:lnTo>
                    <a:pt x="59629" y="154861"/>
                  </a:lnTo>
                  <a:lnTo>
                    <a:pt x="81332" y="132542"/>
                  </a:lnTo>
                  <a:lnTo>
                    <a:pt x="99132" y="89172"/>
                  </a:lnTo>
                  <a:lnTo>
                    <a:pt x="104585" y="73499"/>
                  </a:lnTo>
                  <a:lnTo>
                    <a:pt x="107009" y="55950"/>
                  </a:lnTo>
                  <a:lnTo>
                    <a:pt x="102442" y="37568"/>
                  </a:lnTo>
                  <a:lnTo>
                    <a:pt x="93356" y="20929"/>
                  </a:lnTo>
                  <a:lnTo>
                    <a:pt x="82264" y="10008"/>
                  </a:lnTo>
                  <a:lnTo>
                    <a:pt x="70277" y="4448"/>
                  </a:lnTo>
                  <a:lnTo>
                    <a:pt x="32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393"/>
            <p:cNvSpPr/>
            <p:nvPr>
              <p:custDataLst>
                <p:tags r:id="rId252"/>
              </p:custDataLst>
            </p:nvPr>
          </p:nvSpPr>
          <p:spPr>
            <a:xfrm>
              <a:off x="9488224" y="5019675"/>
              <a:ext cx="217752" cy="9134"/>
            </a:xfrm>
            <a:custGeom>
              <a:avLst/>
              <a:gdLst/>
              <a:ahLst/>
              <a:cxnLst/>
              <a:rect l="0" t="0" r="0" b="0"/>
              <a:pathLst>
                <a:path w="217752" h="9134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9212" y="7539"/>
                  </a:lnTo>
                  <a:lnTo>
                    <a:pt x="41327" y="9133"/>
                  </a:lnTo>
                  <a:lnTo>
                    <a:pt x="78458" y="4352"/>
                  </a:lnTo>
                  <a:lnTo>
                    <a:pt x="116272" y="1289"/>
                  </a:lnTo>
                  <a:lnTo>
                    <a:pt x="159370" y="255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394"/>
            <p:cNvSpPr/>
            <p:nvPr>
              <p:custDataLst>
                <p:tags r:id="rId253"/>
              </p:custDataLst>
            </p:nvPr>
          </p:nvSpPr>
          <p:spPr>
            <a:xfrm>
              <a:off x="9601200" y="4924817"/>
              <a:ext cx="19051" cy="209159"/>
            </a:xfrm>
            <a:custGeom>
              <a:avLst/>
              <a:gdLst/>
              <a:ahLst/>
              <a:cxnLst/>
              <a:rect l="0" t="0" r="0" b="0"/>
              <a:pathLst>
                <a:path w="19051" h="2091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7" y="4781"/>
                  </a:lnTo>
                  <a:lnTo>
                    <a:pt x="7540" y="12843"/>
                  </a:lnTo>
                  <a:lnTo>
                    <a:pt x="14191" y="50435"/>
                  </a:lnTo>
                  <a:lnTo>
                    <a:pt x="17611" y="88516"/>
                  </a:lnTo>
                  <a:lnTo>
                    <a:pt x="18623" y="126610"/>
                  </a:lnTo>
                  <a:lnTo>
                    <a:pt x="18966" y="164316"/>
                  </a:lnTo>
                  <a:lnTo>
                    <a:pt x="1905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395"/>
            <p:cNvSpPr/>
            <p:nvPr>
              <p:custDataLst>
                <p:tags r:id="rId254"/>
              </p:custDataLst>
            </p:nvPr>
          </p:nvSpPr>
          <p:spPr>
            <a:xfrm>
              <a:off x="9850173" y="4905375"/>
              <a:ext cx="160603" cy="188719"/>
            </a:xfrm>
            <a:custGeom>
              <a:avLst/>
              <a:gdLst/>
              <a:ahLst/>
              <a:cxnLst/>
              <a:rect l="0" t="0" r="0" b="0"/>
              <a:pathLst>
                <a:path w="160603" h="188719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126" y="5056"/>
                  </a:lnTo>
                  <a:lnTo>
                    <a:pt x="50156" y="49361"/>
                  </a:lnTo>
                  <a:lnTo>
                    <a:pt x="89378" y="90422"/>
                  </a:lnTo>
                  <a:lnTo>
                    <a:pt x="122320" y="131147"/>
                  </a:lnTo>
                  <a:lnTo>
                    <a:pt x="134063" y="146129"/>
                  </a:lnTo>
                  <a:lnTo>
                    <a:pt x="159062" y="188718"/>
                  </a:lnTo>
                  <a:lnTo>
                    <a:pt x="16060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396"/>
            <p:cNvSpPr/>
            <p:nvPr>
              <p:custDataLst>
                <p:tags r:id="rId255"/>
              </p:custDataLst>
            </p:nvPr>
          </p:nvSpPr>
          <p:spPr>
            <a:xfrm>
              <a:off x="8689449" y="5162550"/>
              <a:ext cx="216427" cy="131910"/>
            </a:xfrm>
            <a:custGeom>
              <a:avLst/>
              <a:gdLst/>
              <a:ahLst/>
              <a:cxnLst/>
              <a:rect l="0" t="0" r="0" b="0"/>
              <a:pathLst>
                <a:path w="216427" h="131910">
                  <a:moveTo>
                    <a:pt x="16401" y="0"/>
                  </a:moveTo>
                  <a:lnTo>
                    <a:pt x="16401" y="0"/>
                  </a:lnTo>
                  <a:lnTo>
                    <a:pt x="0" y="0"/>
                  </a:lnTo>
                  <a:lnTo>
                    <a:pt x="8249" y="5056"/>
                  </a:lnTo>
                  <a:lnTo>
                    <a:pt x="24099" y="8201"/>
                  </a:lnTo>
                  <a:lnTo>
                    <a:pt x="65040" y="12173"/>
                  </a:lnTo>
                  <a:lnTo>
                    <a:pt x="74227" y="14465"/>
                  </a:lnTo>
                  <a:lnTo>
                    <a:pt x="87256" y="22657"/>
                  </a:lnTo>
                  <a:lnTo>
                    <a:pt x="92213" y="27805"/>
                  </a:lnTo>
                  <a:lnTo>
                    <a:pt x="94458" y="34411"/>
                  </a:lnTo>
                  <a:lnTo>
                    <a:pt x="94132" y="50219"/>
                  </a:lnTo>
                  <a:lnTo>
                    <a:pt x="87637" y="65005"/>
                  </a:lnTo>
                  <a:lnTo>
                    <a:pt x="49211" y="109806"/>
                  </a:lnTo>
                  <a:lnTo>
                    <a:pt x="39999" y="120259"/>
                  </a:lnTo>
                  <a:lnTo>
                    <a:pt x="37472" y="126826"/>
                  </a:lnTo>
                  <a:lnTo>
                    <a:pt x="38914" y="129001"/>
                  </a:lnTo>
                  <a:lnTo>
                    <a:pt x="46163" y="131417"/>
                  </a:lnTo>
                  <a:lnTo>
                    <a:pt x="89817" y="131909"/>
                  </a:lnTo>
                  <a:lnTo>
                    <a:pt x="127641" y="126691"/>
                  </a:lnTo>
                  <a:lnTo>
                    <a:pt x="172705" y="124391"/>
                  </a:lnTo>
                  <a:lnTo>
                    <a:pt x="21642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397"/>
            <p:cNvSpPr/>
            <p:nvPr>
              <p:custDataLst>
                <p:tags r:id="rId256"/>
              </p:custDataLst>
            </p:nvPr>
          </p:nvSpPr>
          <p:spPr>
            <a:xfrm>
              <a:off x="8630975" y="5086350"/>
              <a:ext cx="227276" cy="15014"/>
            </a:xfrm>
            <a:custGeom>
              <a:avLst/>
              <a:gdLst/>
              <a:ahLst/>
              <a:cxnLst/>
              <a:rect l="0" t="0" r="0" b="0"/>
              <a:pathLst>
                <a:path w="227276" h="15014">
                  <a:moveTo>
                    <a:pt x="8200" y="9525"/>
                  </a:moveTo>
                  <a:lnTo>
                    <a:pt x="8200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1675" y="15013"/>
                  </a:lnTo>
                  <a:lnTo>
                    <a:pt x="40476" y="10457"/>
                  </a:lnTo>
                  <a:lnTo>
                    <a:pt x="78206" y="4744"/>
                  </a:lnTo>
                  <a:lnTo>
                    <a:pt x="121253" y="1406"/>
                  </a:lnTo>
                  <a:lnTo>
                    <a:pt x="162509" y="278"/>
                  </a:lnTo>
                  <a:lnTo>
                    <a:pt x="227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398"/>
            <p:cNvSpPr/>
            <p:nvPr>
              <p:custDataLst>
                <p:tags r:id="rId257"/>
              </p:custDataLst>
            </p:nvPr>
          </p:nvSpPr>
          <p:spPr>
            <a:xfrm>
              <a:off x="8715375" y="4849549"/>
              <a:ext cx="19051" cy="179652"/>
            </a:xfrm>
            <a:custGeom>
              <a:avLst/>
              <a:gdLst/>
              <a:ahLst/>
              <a:cxnLst/>
              <a:rect l="0" t="0" r="0" b="0"/>
              <a:pathLst>
                <a:path w="19051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40" y="12034"/>
                  </a:lnTo>
                  <a:lnTo>
                    <a:pt x="9264" y="55664"/>
                  </a:lnTo>
                  <a:lnTo>
                    <a:pt x="9473" y="101224"/>
                  </a:lnTo>
                  <a:lnTo>
                    <a:pt x="12332" y="131367"/>
                  </a:lnTo>
                  <a:lnTo>
                    <a:pt x="1905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3" name="SMARTInkShape-2399"/>
          <p:cNvSpPr/>
          <p:nvPr>
            <p:custDataLst>
              <p:tags r:id="rId4"/>
            </p:custDataLst>
          </p:nvPr>
        </p:nvSpPr>
        <p:spPr>
          <a:xfrm>
            <a:off x="8467725" y="4457700"/>
            <a:ext cx="1895476" cy="123826"/>
          </a:xfrm>
          <a:custGeom>
            <a:avLst/>
            <a:gdLst/>
            <a:ahLst/>
            <a:cxnLst/>
            <a:rect l="0" t="0" r="0" b="0"/>
            <a:pathLst>
              <a:path w="1895476" h="123826">
                <a:moveTo>
                  <a:pt x="0" y="0"/>
                </a:moveTo>
                <a:lnTo>
                  <a:pt x="0" y="0"/>
                </a:lnTo>
                <a:lnTo>
                  <a:pt x="1058" y="24910"/>
                </a:lnTo>
                <a:lnTo>
                  <a:pt x="8662" y="48303"/>
                </a:lnTo>
                <a:lnTo>
                  <a:pt x="22793" y="66993"/>
                </a:lnTo>
                <a:lnTo>
                  <a:pt x="30591" y="72108"/>
                </a:lnTo>
                <a:lnTo>
                  <a:pt x="51044" y="80045"/>
                </a:lnTo>
                <a:lnTo>
                  <a:pt x="87326" y="84043"/>
                </a:lnTo>
                <a:lnTo>
                  <a:pt x="119245" y="82155"/>
                </a:lnTo>
                <a:lnTo>
                  <a:pt x="152481" y="78847"/>
                </a:lnTo>
                <a:lnTo>
                  <a:pt x="194992" y="75926"/>
                </a:lnTo>
                <a:lnTo>
                  <a:pt x="235458" y="68828"/>
                </a:lnTo>
                <a:lnTo>
                  <a:pt x="279433" y="60023"/>
                </a:lnTo>
                <a:lnTo>
                  <a:pt x="320802" y="49652"/>
                </a:lnTo>
                <a:lnTo>
                  <a:pt x="366102" y="35761"/>
                </a:lnTo>
                <a:lnTo>
                  <a:pt x="411982" y="29646"/>
                </a:lnTo>
                <a:lnTo>
                  <a:pt x="453914" y="22660"/>
                </a:lnTo>
                <a:lnTo>
                  <a:pt x="499383" y="19061"/>
                </a:lnTo>
                <a:lnTo>
                  <a:pt x="545309" y="12821"/>
                </a:lnTo>
                <a:lnTo>
                  <a:pt x="586200" y="11560"/>
                </a:lnTo>
                <a:lnTo>
                  <a:pt x="625127" y="16360"/>
                </a:lnTo>
                <a:lnTo>
                  <a:pt x="663473" y="19312"/>
                </a:lnTo>
                <a:lnTo>
                  <a:pt x="701645" y="26418"/>
                </a:lnTo>
                <a:lnTo>
                  <a:pt x="738708" y="35226"/>
                </a:lnTo>
                <a:lnTo>
                  <a:pt x="783034" y="47684"/>
                </a:lnTo>
                <a:lnTo>
                  <a:pt x="827186" y="60336"/>
                </a:lnTo>
                <a:lnTo>
                  <a:pt x="873028" y="66481"/>
                </a:lnTo>
                <a:lnTo>
                  <a:pt x="916576" y="73966"/>
                </a:lnTo>
                <a:lnTo>
                  <a:pt x="953144" y="75538"/>
                </a:lnTo>
                <a:lnTo>
                  <a:pt x="990790" y="76004"/>
                </a:lnTo>
                <a:lnTo>
                  <a:pt x="1028758" y="76142"/>
                </a:lnTo>
                <a:lnTo>
                  <a:pt x="1066818" y="76183"/>
                </a:lnTo>
                <a:lnTo>
                  <a:pt x="1107727" y="73373"/>
                </a:lnTo>
                <a:lnTo>
                  <a:pt x="1150541" y="68659"/>
                </a:lnTo>
                <a:lnTo>
                  <a:pt x="1190037" y="70084"/>
                </a:lnTo>
                <a:lnTo>
                  <a:pt x="1228551" y="74388"/>
                </a:lnTo>
                <a:lnTo>
                  <a:pt x="1266773" y="75662"/>
                </a:lnTo>
                <a:lnTo>
                  <a:pt x="1304909" y="76041"/>
                </a:lnTo>
                <a:lnTo>
                  <a:pt x="1343021" y="78975"/>
                </a:lnTo>
                <a:lnTo>
                  <a:pt x="1381124" y="83725"/>
                </a:lnTo>
                <a:lnTo>
                  <a:pt x="1426869" y="90386"/>
                </a:lnTo>
                <a:lnTo>
                  <a:pt x="1473024" y="95348"/>
                </a:lnTo>
                <a:lnTo>
                  <a:pt x="1513812" y="102600"/>
                </a:lnTo>
                <a:lnTo>
                  <a:pt x="1551320" y="104131"/>
                </a:lnTo>
                <a:lnTo>
                  <a:pt x="1594184" y="104584"/>
                </a:lnTo>
                <a:lnTo>
                  <a:pt x="1629814" y="104718"/>
                </a:lnTo>
                <a:lnTo>
                  <a:pt x="1674723" y="99707"/>
                </a:lnTo>
                <a:lnTo>
                  <a:pt x="1709535" y="96570"/>
                </a:lnTo>
                <a:lnTo>
                  <a:pt x="1756771" y="100698"/>
                </a:lnTo>
                <a:lnTo>
                  <a:pt x="1792554" y="102963"/>
                </a:lnTo>
                <a:lnTo>
                  <a:pt x="1837112" y="107060"/>
                </a:lnTo>
                <a:lnTo>
                  <a:pt x="1895475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SMARTInkShape-Group514"/>
          <p:cNvGrpSpPr/>
          <p:nvPr/>
        </p:nvGrpSpPr>
        <p:grpSpPr>
          <a:xfrm>
            <a:off x="8186013" y="4924425"/>
            <a:ext cx="176938" cy="104776"/>
            <a:chOff x="8186013" y="4924425"/>
            <a:chExt cx="176938" cy="104776"/>
          </a:xfrm>
        </p:grpSpPr>
        <p:sp>
          <p:nvSpPr>
            <p:cNvPr id="374" name="SMARTInkShape-2400"/>
            <p:cNvSpPr/>
            <p:nvPr>
              <p:custDataLst>
                <p:tags r:id="rId245"/>
              </p:custDataLst>
            </p:nvPr>
          </p:nvSpPr>
          <p:spPr>
            <a:xfrm>
              <a:off x="8186013" y="4924425"/>
              <a:ext cx="157888" cy="1"/>
            </a:xfrm>
            <a:custGeom>
              <a:avLst/>
              <a:gdLst/>
              <a:ahLst/>
              <a:cxnLst/>
              <a:rect l="0" t="0" r="0" b="0"/>
              <a:pathLst>
                <a:path w="157888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44983" y="0"/>
                  </a:lnTo>
                  <a:lnTo>
                    <a:pt x="83021" y="0"/>
                  </a:lnTo>
                  <a:lnTo>
                    <a:pt x="127437" y="0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401"/>
            <p:cNvSpPr/>
            <p:nvPr>
              <p:custDataLst>
                <p:tags r:id="rId246"/>
              </p:custDataLst>
            </p:nvPr>
          </p:nvSpPr>
          <p:spPr>
            <a:xfrm>
              <a:off x="8205063" y="5000625"/>
              <a:ext cx="157888" cy="28576"/>
            </a:xfrm>
            <a:custGeom>
              <a:avLst/>
              <a:gdLst/>
              <a:ahLst/>
              <a:cxnLst/>
              <a:rect l="0" t="0" r="0" b="0"/>
              <a:pathLst>
                <a:path w="157888" h="28576">
                  <a:moveTo>
                    <a:pt x="5487" y="0"/>
                  </a:moveTo>
                  <a:lnTo>
                    <a:pt x="5487" y="0"/>
                  </a:lnTo>
                  <a:lnTo>
                    <a:pt x="431" y="10113"/>
                  </a:lnTo>
                  <a:lnTo>
                    <a:pt x="0" y="14151"/>
                  </a:lnTo>
                  <a:lnTo>
                    <a:pt x="2342" y="21459"/>
                  </a:lnTo>
                  <a:lnTo>
                    <a:pt x="5507" y="23831"/>
                  </a:lnTo>
                  <a:lnTo>
                    <a:pt x="14669" y="26467"/>
                  </a:lnTo>
                  <a:lnTo>
                    <a:pt x="59038" y="28297"/>
                  </a:lnTo>
                  <a:lnTo>
                    <a:pt x="97440" y="28520"/>
                  </a:lnTo>
                  <a:lnTo>
                    <a:pt x="141557" y="28564"/>
                  </a:lnTo>
                  <a:lnTo>
                    <a:pt x="15788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515"/>
          <p:cNvGrpSpPr/>
          <p:nvPr/>
        </p:nvGrpSpPr>
        <p:grpSpPr>
          <a:xfrm>
            <a:off x="8345909" y="4010025"/>
            <a:ext cx="2432355" cy="409576"/>
            <a:chOff x="8345909" y="4010025"/>
            <a:chExt cx="2432355" cy="409576"/>
          </a:xfrm>
        </p:grpSpPr>
        <p:sp>
          <p:nvSpPr>
            <p:cNvPr id="377" name="SMARTInkShape-2402"/>
            <p:cNvSpPr/>
            <p:nvPr>
              <p:custDataLst>
                <p:tags r:id="rId226"/>
              </p:custDataLst>
            </p:nvPr>
          </p:nvSpPr>
          <p:spPr>
            <a:xfrm>
              <a:off x="8639175" y="4076700"/>
              <a:ext cx="19051" cy="292214"/>
            </a:xfrm>
            <a:custGeom>
              <a:avLst/>
              <a:gdLst/>
              <a:ahLst/>
              <a:cxnLst/>
              <a:rect l="0" t="0" r="0" b="0"/>
              <a:pathLst>
                <a:path w="19051" h="292214">
                  <a:moveTo>
                    <a:pt x="9525" y="0"/>
                  </a:moveTo>
                  <a:lnTo>
                    <a:pt x="9525" y="0"/>
                  </a:lnTo>
                  <a:lnTo>
                    <a:pt x="19040" y="0"/>
                  </a:lnTo>
                  <a:lnTo>
                    <a:pt x="19050" y="45760"/>
                  </a:lnTo>
                  <a:lnTo>
                    <a:pt x="19050" y="92961"/>
                  </a:lnTo>
                  <a:lnTo>
                    <a:pt x="16228" y="137406"/>
                  </a:lnTo>
                  <a:lnTo>
                    <a:pt x="5793" y="182364"/>
                  </a:lnTo>
                  <a:lnTo>
                    <a:pt x="764" y="224798"/>
                  </a:lnTo>
                  <a:lnTo>
                    <a:pt x="150" y="265948"/>
                  </a:lnTo>
                  <a:lnTo>
                    <a:pt x="13" y="29221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403"/>
            <p:cNvSpPr/>
            <p:nvPr>
              <p:custDataLst>
                <p:tags r:id="rId227"/>
              </p:custDataLst>
            </p:nvPr>
          </p:nvSpPr>
          <p:spPr>
            <a:xfrm>
              <a:off x="8724900" y="41433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404"/>
            <p:cNvSpPr/>
            <p:nvPr>
              <p:custDataLst>
                <p:tags r:id="rId228"/>
              </p:custDataLst>
            </p:nvPr>
          </p:nvSpPr>
          <p:spPr>
            <a:xfrm>
              <a:off x="8734425" y="4229493"/>
              <a:ext cx="9526" cy="94858"/>
            </a:xfrm>
            <a:custGeom>
              <a:avLst/>
              <a:gdLst/>
              <a:ahLst/>
              <a:cxnLst/>
              <a:rect l="0" t="0" r="0" b="0"/>
              <a:pathLst>
                <a:path w="9526" h="94858">
                  <a:moveTo>
                    <a:pt x="0" y="9132"/>
                  </a:moveTo>
                  <a:lnTo>
                    <a:pt x="0" y="9132"/>
                  </a:lnTo>
                  <a:lnTo>
                    <a:pt x="9134" y="0"/>
                  </a:lnTo>
                  <a:lnTo>
                    <a:pt x="9518" y="42429"/>
                  </a:lnTo>
                  <a:lnTo>
                    <a:pt x="9525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405"/>
            <p:cNvSpPr/>
            <p:nvPr>
              <p:custDataLst>
                <p:tags r:id="rId229"/>
              </p:custDataLst>
            </p:nvPr>
          </p:nvSpPr>
          <p:spPr>
            <a:xfrm>
              <a:off x="8516790" y="4038600"/>
              <a:ext cx="293836" cy="66676"/>
            </a:xfrm>
            <a:custGeom>
              <a:avLst/>
              <a:gdLst/>
              <a:ahLst/>
              <a:cxnLst/>
              <a:rect l="0" t="0" r="0" b="0"/>
              <a:pathLst>
                <a:path w="293836" h="66676">
                  <a:moveTo>
                    <a:pt x="17610" y="66675"/>
                  </a:moveTo>
                  <a:lnTo>
                    <a:pt x="17610" y="66675"/>
                  </a:lnTo>
                  <a:lnTo>
                    <a:pt x="0" y="49065"/>
                  </a:lnTo>
                  <a:lnTo>
                    <a:pt x="578" y="48585"/>
                  </a:lnTo>
                  <a:lnTo>
                    <a:pt x="38762" y="40105"/>
                  </a:lnTo>
                  <a:lnTo>
                    <a:pt x="80439" y="31404"/>
                  </a:lnTo>
                  <a:lnTo>
                    <a:pt x="124186" y="23180"/>
                  </a:lnTo>
                  <a:lnTo>
                    <a:pt x="168485" y="17044"/>
                  </a:lnTo>
                  <a:lnTo>
                    <a:pt x="211946" y="9457"/>
                  </a:lnTo>
                  <a:lnTo>
                    <a:pt x="257120" y="2182"/>
                  </a:lnTo>
                  <a:lnTo>
                    <a:pt x="293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406"/>
            <p:cNvSpPr/>
            <p:nvPr>
              <p:custDataLst>
                <p:tags r:id="rId230"/>
              </p:custDataLst>
            </p:nvPr>
          </p:nvSpPr>
          <p:spPr>
            <a:xfrm>
              <a:off x="8782050" y="4152900"/>
              <a:ext cx="209551" cy="174695"/>
            </a:xfrm>
            <a:custGeom>
              <a:avLst/>
              <a:gdLst/>
              <a:ahLst/>
              <a:cxnLst/>
              <a:rect l="0" t="0" r="0" b="0"/>
              <a:pathLst>
                <a:path w="209551" h="17469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201" y="40704"/>
                  </a:lnTo>
                  <a:lnTo>
                    <a:pt x="9351" y="86068"/>
                  </a:lnTo>
                  <a:lnTo>
                    <a:pt x="9509" y="129722"/>
                  </a:lnTo>
                  <a:lnTo>
                    <a:pt x="9521" y="136156"/>
                  </a:lnTo>
                  <a:lnTo>
                    <a:pt x="9525" y="92324"/>
                  </a:lnTo>
                  <a:lnTo>
                    <a:pt x="10583" y="74157"/>
                  </a:lnTo>
                  <a:lnTo>
                    <a:pt x="14582" y="65414"/>
                  </a:lnTo>
                  <a:lnTo>
                    <a:pt x="17130" y="62659"/>
                  </a:lnTo>
                  <a:lnTo>
                    <a:pt x="22782" y="59599"/>
                  </a:lnTo>
                  <a:lnTo>
                    <a:pt x="25771" y="59841"/>
                  </a:lnTo>
                  <a:lnTo>
                    <a:pt x="31915" y="62932"/>
                  </a:lnTo>
                  <a:lnTo>
                    <a:pt x="41324" y="75679"/>
                  </a:lnTo>
                  <a:lnTo>
                    <a:pt x="49618" y="115486"/>
                  </a:lnTo>
                  <a:lnTo>
                    <a:pt x="52744" y="131761"/>
                  </a:lnTo>
                  <a:lnTo>
                    <a:pt x="48508" y="149473"/>
                  </a:lnTo>
                  <a:lnTo>
                    <a:pt x="48214" y="149390"/>
                  </a:lnTo>
                  <a:lnTo>
                    <a:pt x="47703" y="133829"/>
                  </a:lnTo>
                  <a:lnTo>
                    <a:pt x="57996" y="94059"/>
                  </a:lnTo>
                  <a:lnTo>
                    <a:pt x="64960" y="72084"/>
                  </a:lnTo>
                  <a:lnTo>
                    <a:pt x="66591" y="70281"/>
                  </a:lnTo>
                  <a:lnTo>
                    <a:pt x="71223" y="68278"/>
                  </a:lnTo>
                  <a:lnTo>
                    <a:pt x="72882" y="68802"/>
                  </a:lnTo>
                  <a:lnTo>
                    <a:pt x="73989" y="70210"/>
                  </a:lnTo>
                  <a:lnTo>
                    <a:pt x="82454" y="98224"/>
                  </a:lnTo>
                  <a:lnTo>
                    <a:pt x="87901" y="128293"/>
                  </a:lnTo>
                  <a:lnTo>
                    <a:pt x="101888" y="154047"/>
                  </a:lnTo>
                  <a:lnTo>
                    <a:pt x="108078" y="158423"/>
                  </a:lnTo>
                  <a:lnTo>
                    <a:pt x="111209" y="158532"/>
                  </a:lnTo>
                  <a:lnTo>
                    <a:pt x="117513" y="155831"/>
                  </a:lnTo>
                  <a:lnTo>
                    <a:pt x="144730" y="131243"/>
                  </a:lnTo>
                  <a:lnTo>
                    <a:pt x="158490" y="109023"/>
                  </a:lnTo>
                  <a:lnTo>
                    <a:pt x="169535" y="76093"/>
                  </a:lnTo>
                  <a:lnTo>
                    <a:pt x="170882" y="64409"/>
                  </a:lnTo>
                  <a:lnTo>
                    <a:pt x="168955" y="61989"/>
                  </a:lnTo>
                  <a:lnTo>
                    <a:pt x="161169" y="59301"/>
                  </a:lnTo>
                  <a:lnTo>
                    <a:pt x="157188" y="60701"/>
                  </a:lnTo>
                  <a:lnTo>
                    <a:pt x="149942" y="67901"/>
                  </a:lnTo>
                  <a:lnTo>
                    <a:pt x="134856" y="88910"/>
                  </a:lnTo>
                  <a:lnTo>
                    <a:pt x="128727" y="106191"/>
                  </a:lnTo>
                  <a:lnTo>
                    <a:pt x="127063" y="124454"/>
                  </a:lnTo>
                  <a:lnTo>
                    <a:pt x="129849" y="143154"/>
                  </a:lnTo>
                  <a:lnTo>
                    <a:pt x="134616" y="153583"/>
                  </a:lnTo>
                  <a:lnTo>
                    <a:pt x="155334" y="171554"/>
                  </a:lnTo>
                  <a:lnTo>
                    <a:pt x="160706" y="174694"/>
                  </a:lnTo>
                  <a:lnTo>
                    <a:pt x="2095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407"/>
            <p:cNvSpPr/>
            <p:nvPr>
              <p:custDataLst>
                <p:tags r:id="rId231"/>
              </p:custDataLst>
            </p:nvPr>
          </p:nvSpPr>
          <p:spPr>
            <a:xfrm>
              <a:off x="9126554" y="4091823"/>
              <a:ext cx="122222" cy="239348"/>
            </a:xfrm>
            <a:custGeom>
              <a:avLst/>
              <a:gdLst/>
              <a:ahLst/>
              <a:cxnLst/>
              <a:rect l="0" t="0" r="0" b="0"/>
              <a:pathLst>
                <a:path w="122222" h="239348">
                  <a:moveTo>
                    <a:pt x="84121" y="89652"/>
                  </a:moveTo>
                  <a:lnTo>
                    <a:pt x="84121" y="89652"/>
                  </a:lnTo>
                  <a:lnTo>
                    <a:pt x="84121" y="84596"/>
                  </a:lnTo>
                  <a:lnTo>
                    <a:pt x="86943" y="79291"/>
                  </a:lnTo>
                  <a:lnTo>
                    <a:pt x="91726" y="71288"/>
                  </a:lnTo>
                  <a:lnTo>
                    <a:pt x="107719" y="25040"/>
                  </a:lnTo>
                  <a:lnTo>
                    <a:pt x="111222" y="11829"/>
                  </a:lnTo>
                  <a:lnTo>
                    <a:pt x="110655" y="8136"/>
                  </a:lnTo>
                  <a:lnTo>
                    <a:pt x="107204" y="1212"/>
                  </a:lnTo>
                  <a:lnTo>
                    <a:pt x="103742" y="0"/>
                  </a:lnTo>
                  <a:lnTo>
                    <a:pt x="94253" y="1476"/>
                  </a:lnTo>
                  <a:lnTo>
                    <a:pt x="85802" y="8482"/>
                  </a:lnTo>
                  <a:lnTo>
                    <a:pt x="78518" y="19710"/>
                  </a:lnTo>
                  <a:lnTo>
                    <a:pt x="69526" y="42823"/>
                  </a:lnTo>
                  <a:lnTo>
                    <a:pt x="60601" y="86752"/>
                  </a:lnTo>
                  <a:lnTo>
                    <a:pt x="56544" y="132667"/>
                  </a:lnTo>
                  <a:lnTo>
                    <a:pt x="55677" y="176233"/>
                  </a:lnTo>
                  <a:lnTo>
                    <a:pt x="52741" y="220292"/>
                  </a:lnTo>
                  <a:lnTo>
                    <a:pt x="47950" y="232381"/>
                  </a:lnTo>
                  <a:lnTo>
                    <a:pt x="45190" y="235605"/>
                  </a:lnTo>
                  <a:lnTo>
                    <a:pt x="42292" y="237754"/>
                  </a:lnTo>
                  <a:lnTo>
                    <a:pt x="39302" y="238129"/>
                  </a:lnTo>
                  <a:lnTo>
                    <a:pt x="33157" y="235722"/>
                  </a:lnTo>
                  <a:lnTo>
                    <a:pt x="18692" y="218304"/>
                  </a:lnTo>
                  <a:lnTo>
                    <a:pt x="12708" y="204686"/>
                  </a:lnTo>
                  <a:lnTo>
                    <a:pt x="0" y="161457"/>
                  </a:lnTo>
                  <a:lnTo>
                    <a:pt x="1581" y="159747"/>
                  </a:lnTo>
                  <a:lnTo>
                    <a:pt x="8985" y="157847"/>
                  </a:lnTo>
                  <a:lnTo>
                    <a:pt x="12863" y="159457"/>
                  </a:lnTo>
                  <a:lnTo>
                    <a:pt x="19995" y="166890"/>
                  </a:lnTo>
                  <a:lnTo>
                    <a:pt x="34257" y="187851"/>
                  </a:lnTo>
                  <a:lnTo>
                    <a:pt x="49355" y="201886"/>
                  </a:lnTo>
                  <a:lnTo>
                    <a:pt x="61653" y="228356"/>
                  </a:lnTo>
                  <a:lnTo>
                    <a:pt x="62793" y="232922"/>
                  </a:lnTo>
                  <a:lnTo>
                    <a:pt x="62494" y="235965"/>
                  </a:lnTo>
                  <a:lnTo>
                    <a:pt x="61236" y="237994"/>
                  </a:lnTo>
                  <a:lnTo>
                    <a:pt x="59339" y="239347"/>
                  </a:lnTo>
                  <a:lnTo>
                    <a:pt x="58074" y="239190"/>
                  </a:lnTo>
                  <a:lnTo>
                    <a:pt x="57232" y="238027"/>
                  </a:lnTo>
                  <a:lnTo>
                    <a:pt x="56296" y="231796"/>
                  </a:lnTo>
                  <a:lnTo>
                    <a:pt x="58516" y="199104"/>
                  </a:lnTo>
                  <a:lnTo>
                    <a:pt x="63776" y="167364"/>
                  </a:lnTo>
                  <a:lnTo>
                    <a:pt x="67382" y="162627"/>
                  </a:lnTo>
                  <a:lnTo>
                    <a:pt x="79857" y="154541"/>
                  </a:lnTo>
                  <a:lnTo>
                    <a:pt x="99674" y="149095"/>
                  </a:lnTo>
                  <a:lnTo>
                    <a:pt x="122221" y="15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408"/>
            <p:cNvSpPr/>
            <p:nvPr>
              <p:custDataLst>
                <p:tags r:id="rId232"/>
              </p:custDataLst>
            </p:nvPr>
          </p:nvSpPr>
          <p:spPr>
            <a:xfrm>
              <a:off x="9249438" y="4240160"/>
              <a:ext cx="197390" cy="93716"/>
            </a:xfrm>
            <a:custGeom>
              <a:avLst/>
              <a:gdLst/>
              <a:ahLst/>
              <a:cxnLst/>
              <a:rect l="0" t="0" r="0" b="0"/>
              <a:pathLst>
                <a:path w="197390" h="93716">
                  <a:moveTo>
                    <a:pt x="46962" y="27040"/>
                  </a:moveTo>
                  <a:lnTo>
                    <a:pt x="46962" y="27040"/>
                  </a:lnTo>
                  <a:lnTo>
                    <a:pt x="32771" y="12851"/>
                  </a:lnTo>
                  <a:lnTo>
                    <a:pt x="29035" y="12289"/>
                  </a:lnTo>
                  <a:lnTo>
                    <a:pt x="19240" y="14487"/>
                  </a:lnTo>
                  <a:lnTo>
                    <a:pt x="10652" y="21814"/>
                  </a:lnTo>
                  <a:lnTo>
                    <a:pt x="4366" y="31067"/>
                  </a:lnTo>
                  <a:lnTo>
                    <a:pt x="828" y="42227"/>
                  </a:lnTo>
                  <a:lnTo>
                    <a:pt x="0" y="48959"/>
                  </a:lnTo>
                  <a:lnTo>
                    <a:pt x="4589" y="63756"/>
                  </a:lnTo>
                  <a:lnTo>
                    <a:pt x="8130" y="67392"/>
                  </a:lnTo>
                  <a:lnTo>
                    <a:pt x="17709" y="71432"/>
                  </a:lnTo>
                  <a:lnTo>
                    <a:pt x="29945" y="73707"/>
                  </a:lnTo>
                  <a:lnTo>
                    <a:pt x="33502" y="71910"/>
                  </a:lnTo>
                  <a:lnTo>
                    <a:pt x="40273" y="64268"/>
                  </a:lnTo>
                  <a:lnTo>
                    <a:pt x="43989" y="53817"/>
                  </a:lnTo>
                  <a:lnTo>
                    <a:pt x="47905" y="13407"/>
                  </a:lnTo>
                  <a:lnTo>
                    <a:pt x="49707" y="11602"/>
                  </a:lnTo>
                  <a:lnTo>
                    <a:pt x="51967" y="10398"/>
                  </a:lnTo>
                  <a:lnTo>
                    <a:pt x="53474" y="8536"/>
                  </a:lnTo>
                  <a:lnTo>
                    <a:pt x="55148" y="3646"/>
                  </a:lnTo>
                  <a:lnTo>
                    <a:pt x="56652" y="1919"/>
                  </a:lnTo>
                  <a:lnTo>
                    <a:pt x="61146" y="0"/>
                  </a:lnTo>
                  <a:lnTo>
                    <a:pt x="63827" y="547"/>
                  </a:lnTo>
                  <a:lnTo>
                    <a:pt x="69627" y="3977"/>
                  </a:lnTo>
                  <a:lnTo>
                    <a:pt x="71597" y="6373"/>
                  </a:lnTo>
                  <a:lnTo>
                    <a:pt x="81736" y="31606"/>
                  </a:lnTo>
                  <a:lnTo>
                    <a:pt x="84975" y="78739"/>
                  </a:lnTo>
                  <a:lnTo>
                    <a:pt x="85024" y="81767"/>
                  </a:lnTo>
                  <a:lnTo>
                    <a:pt x="86113" y="67445"/>
                  </a:lnTo>
                  <a:lnTo>
                    <a:pt x="92665" y="46067"/>
                  </a:lnTo>
                  <a:lnTo>
                    <a:pt x="101538" y="28290"/>
                  </a:lnTo>
                  <a:lnTo>
                    <a:pt x="102397" y="24698"/>
                  </a:lnTo>
                  <a:lnTo>
                    <a:pt x="104025" y="22303"/>
                  </a:lnTo>
                  <a:lnTo>
                    <a:pt x="106171" y="20707"/>
                  </a:lnTo>
                  <a:lnTo>
                    <a:pt x="108660" y="19643"/>
                  </a:lnTo>
                  <a:lnTo>
                    <a:pt x="111377" y="19992"/>
                  </a:lnTo>
                  <a:lnTo>
                    <a:pt x="117219" y="23202"/>
                  </a:lnTo>
                  <a:lnTo>
                    <a:pt x="119199" y="26598"/>
                  </a:lnTo>
                  <a:lnTo>
                    <a:pt x="122640" y="48162"/>
                  </a:lnTo>
                  <a:lnTo>
                    <a:pt x="123147" y="81887"/>
                  </a:lnTo>
                  <a:lnTo>
                    <a:pt x="124219" y="68526"/>
                  </a:lnTo>
                  <a:lnTo>
                    <a:pt x="136419" y="39350"/>
                  </a:lnTo>
                  <a:lnTo>
                    <a:pt x="158106" y="11718"/>
                  </a:lnTo>
                  <a:lnTo>
                    <a:pt x="165504" y="9647"/>
                  </a:lnTo>
                  <a:lnTo>
                    <a:pt x="170440" y="9095"/>
                  </a:lnTo>
                  <a:lnTo>
                    <a:pt x="178746" y="11303"/>
                  </a:lnTo>
                  <a:lnTo>
                    <a:pt x="182443" y="13374"/>
                  </a:lnTo>
                  <a:lnTo>
                    <a:pt x="192703" y="26401"/>
                  </a:lnTo>
                  <a:lnTo>
                    <a:pt x="197389" y="43667"/>
                  </a:lnTo>
                  <a:lnTo>
                    <a:pt x="193721" y="67244"/>
                  </a:lnTo>
                  <a:lnTo>
                    <a:pt x="180312" y="9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409"/>
            <p:cNvSpPr/>
            <p:nvPr>
              <p:custDataLst>
                <p:tags r:id="rId233"/>
              </p:custDataLst>
            </p:nvPr>
          </p:nvSpPr>
          <p:spPr>
            <a:xfrm>
              <a:off x="9658350" y="4136589"/>
              <a:ext cx="142876" cy="227409"/>
            </a:xfrm>
            <a:custGeom>
              <a:avLst/>
              <a:gdLst/>
              <a:ahLst/>
              <a:cxnLst/>
              <a:rect l="0" t="0" r="0" b="0"/>
              <a:pathLst>
                <a:path w="142876" h="227409">
                  <a:moveTo>
                    <a:pt x="0" y="82986"/>
                  </a:moveTo>
                  <a:lnTo>
                    <a:pt x="0" y="82986"/>
                  </a:lnTo>
                  <a:lnTo>
                    <a:pt x="5057" y="88042"/>
                  </a:lnTo>
                  <a:lnTo>
                    <a:pt x="7540" y="96169"/>
                  </a:lnTo>
                  <a:lnTo>
                    <a:pt x="9134" y="133803"/>
                  </a:lnTo>
                  <a:lnTo>
                    <a:pt x="9447" y="178043"/>
                  </a:lnTo>
                  <a:lnTo>
                    <a:pt x="9515" y="223785"/>
                  </a:lnTo>
                  <a:lnTo>
                    <a:pt x="9521" y="227408"/>
                  </a:lnTo>
                  <a:lnTo>
                    <a:pt x="9525" y="189324"/>
                  </a:lnTo>
                  <a:lnTo>
                    <a:pt x="16071" y="147853"/>
                  </a:lnTo>
                  <a:lnTo>
                    <a:pt x="18169" y="109144"/>
                  </a:lnTo>
                  <a:lnTo>
                    <a:pt x="21698" y="69848"/>
                  </a:lnTo>
                  <a:lnTo>
                    <a:pt x="32273" y="27004"/>
                  </a:lnTo>
                  <a:lnTo>
                    <a:pt x="35511" y="18594"/>
                  </a:lnTo>
                  <a:lnTo>
                    <a:pt x="36374" y="17833"/>
                  </a:lnTo>
                  <a:lnTo>
                    <a:pt x="36950" y="18384"/>
                  </a:lnTo>
                  <a:lnTo>
                    <a:pt x="48394" y="61107"/>
                  </a:lnTo>
                  <a:lnTo>
                    <a:pt x="55376" y="74321"/>
                  </a:lnTo>
                  <a:lnTo>
                    <a:pt x="65533" y="83721"/>
                  </a:lnTo>
                  <a:lnTo>
                    <a:pt x="77105" y="88604"/>
                  </a:lnTo>
                  <a:lnTo>
                    <a:pt x="83154" y="89907"/>
                  </a:lnTo>
                  <a:lnTo>
                    <a:pt x="87186" y="88658"/>
                  </a:lnTo>
                  <a:lnTo>
                    <a:pt x="89874" y="85709"/>
                  </a:lnTo>
                  <a:lnTo>
                    <a:pt x="102316" y="49097"/>
                  </a:lnTo>
                  <a:lnTo>
                    <a:pt x="103136" y="44518"/>
                  </a:lnTo>
                  <a:lnTo>
                    <a:pt x="122460" y="11128"/>
                  </a:lnTo>
                  <a:lnTo>
                    <a:pt x="131199" y="0"/>
                  </a:lnTo>
                  <a:lnTo>
                    <a:pt x="131917" y="1204"/>
                  </a:lnTo>
                  <a:lnTo>
                    <a:pt x="139769" y="45123"/>
                  </a:lnTo>
                  <a:lnTo>
                    <a:pt x="142261" y="87541"/>
                  </a:lnTo>
                  <a:lnTo>
                    <a:pt x="142875" y="159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410"/>
            <p:cNvSpPr/>
            <p:nvPr>
              <p:custDataLst>
                <p:tags r:id="rId234"/>
              </p:custDataLst>
            </p:nvPr>
          </p:nvSpPr>
          <p:spPr>
            <a:xfrm>
              <a:off x="9816033" y="4263118"/>
              <a:ext cx="128068" cy="89808"/>
            </a:xfrm>
            <a:custGeom>
              <a:avLst/>
              <a:gdLst/>
              <a:ahLst/>
              <a:cxnLst/>
              <a:rect l="0" t="0" r="0" b="0"/>
              <a:pathLst>
                <a:path w="128068" h="89808">
                  <a:moveTo>
                    <a:pt x="42342" y="32657"/>
                  </a:moveTo>
                  <a:lnTo>
                    <a:pt x="42342" y="32657"/>
                  </a:lnTo>
                  <a:lnTo>
                    <a:pt x="42342" y="22544"/>
                  </a:lnTo>
                  <a:lnTo>
                    <a:pt x="39518" y="14757"/>
                  </a:lnTo>
                  <a:lnTo>
                    <a:pt x="29085" y="1134"/>
                  </a:lnTo>
                  <a:lnTo>
                    <a:pt x="26095" y="0"/>
                  </a:lnTo>
                  <a:lnTo>
                    <a:pt x="23046" y="302"/>
                  </a:lnTo>
                  <a:lnTo>
                    <a:pt x="19953" y="1562"/>
                  </a:lnTo>
                  <a:lnTo>
                    <a:pt x="13693" y="8607"/>
                  </a:lnTo>
                  <a:lnTo>
                    <a:pt x="1052" y="30376"/>
                  </a:lnTo>
                  <a:lnTo>
                    <a:pt x="0" y="36428"/>
                  </a:lnTo>
                  <a:lnTo>
                    <a:pt x="1650" y="48797"/>
                  </a:lnTo>
                  <a:lnTo>
                    <a:pt x="8531" y="62604"/>
                  </a:lnTo>
                  <a:lnTo>
                    <a:pt x="14262" y="67134"/>
                  </a:lnTo>
                  <a:lnTo>
                    <a:pt x="17273" y="68341"/>
                  </a:lnTo>
                  <a:lnTo>
                    <a:pt x="20337" y="67030"/>
                  </a:lnTo>
                  <a:lnTo>
                    <a:pt x="36021" y="49086"/>
                  </a:lnTo>
                  <a:lnTo>
                    <a:pt x="39533" y="42428"/>
                  </a:lnTo>
                  <a:lnTo>
                    <a:pt x="42178" y="25028"/>
                  </a:lnTo>
                  <a:lnTo>
                    <a:pt x="42340" y="70089"/>
                  </a:lnTo>
                  <a:lnTo>
                    <a:pt x="42341" y="73487"/>
                  </a:lnTo>
                  <a:lnTo>
                    <a:pt x="43399" y="74694"/>
                  </a:lnTo>
                  <a:lnTo>
                    <a:pt x="45166" y="74440"/>
                  </a:lnTo>
                  <a:lnTo>
                    <a:pt x="47398" y="73212"/>
                  </a:lnTo>
                  <a:lnTo>
                    <a:pt x="81982" y="29765"/>
                  </a:lnTo>
                  <a:lnTo>
                    <a:pt x="89655" y="5208"/>
                  </a:lnTo>
                  <a:lnTo>
                    <a:pt x="89939" y="27551"/>
                  </a:lnTo>
                  <a:lnTo>
                    <a:pt x="87132" y="38502"/>
                  </a:lnTo>
                  <a:lnTo>
                    <a:pt x="83415" y="47955"/>
                  </a:lnTo>
                  <a:lnTo>
                    <a:pt x="80833" y="67336"/>
                  </a:lnTo>
                  <a:lnTo>
                    <a:pt x="80702" y="67418"/>
                  </a:lnTo>
                  <a:lnTo>
                    <a:pt x="80557" y="64687"/>
                  </a:lnTo>
                  <a:lnTo>
                    <a:pt x="93557" y="46705"/>
                  </a:lnTo>
                  <a:lnTo>
                    <a:pt x="96854" y="35020"/>
                  </a:lnTo>
                  <a:lnTo>
                    <a:pt x="99849" y="31057"/>
                  </a:lnTo>
                  <a:lnTo>
                    <a:pt x="108822" y="26655"/>
                  </a:lnTo>
                  <a:lnTo>
                    <a:pt x="120719" y="24176"/>
                  </a:lnTo>
                  <a:lnTo>
                    <a:pt x="123168" y="24886"/>
                  </a:lnTo>
                  <a:lnTo>
                    <a:pt x="124801" y="26418"/>
                  </a:lnTo>
                  <a:lnTo>
                    <a:pt x="125890" y="28498"/>
                  </a:lnTo>
                  <a:lnTo>
                    <a:pt x="127940" y="72491"/>
                  </a:lnTo>
                  <a:lnTo>
                    <a:pt x="128067" y="8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411"/>
            <p:cNvSpPr/>
            <p:nvPr>
              <p:custDataLst>
                <p:tags r:id="rId235"/>
              </p:custDataLst>
            </p:nvPr>
          </p:nvSpPr>
          <p:spPr>
            <a:xfrm>
              <a:off x="9991856" y="4074036"/>
              <a:ext cx="49877" cy="280058"/>
            </a:xfrm>
            <a:custGeom>
              <a:avLst/>
              <a:gdLst/>
              <a:ahLst/>
              <a:cxnLst/>
              <a:rect l="0" t="0" r="0" b="0"/>
              <a:pathLst>
                <a:path w="49877" h="280058">
                  <a:moveTo>
                    <a:pt x="18919" y="21714"/>
                  </a:moveTo>
                  <a:lnTo>
                    <a:pt x="18919" y="21714"/>
                  </a:lnTo>
                  <a:lnTo>
                    <a:pt x="32010" y="7563"/>
                  </a:lnTo>
                  <a:lnTo>
                    <a:pt x="35320" y="255"/>
                  </a:lnTo>
                  <a:lnTo>
                    <a:pt x="38320" y="0"/>
                  </a:lnTo>
                  <a:lnTo>
                    <a:pt x="47298" y="5360"/>
                  </a:lnTo>
                  <a:lnTo>
                    <a:pt x="49478" y="8695"/>
                  </a:lnTo>
                  <a:lnTo>
                    <a:pt x="49876" y="11977"/>
                  </a:lnTo>
                  <a:lnTo>
                    <a:pt x="44881" y="54765"/>
                  </a:lnTo>
                  <a:lnTo>
                    <a:pt x="34277" y="96917"/>
                  </a:lnTo>
                  <a:lnTo>
                    <a:pt x="21992" y="142363"/>
                  </a:lnTo>
                  <a:lnTo>
                    <a:pt x="12196" y="185834"/>
                  </a:lnTo>
                  <a:lnTo>
                    <a:pt x="7403" y="222390"/>
                  </a:lnTo>
                  <a:lnTo>
                    <a:pt x="530" y="269735"/>
                  </a:lnTo>
                  <a:lnTo>
                    <a:pt x="65" y="280057"/>
                  </a:lnTo>
                  <a:lnTo>
                    <a:pt x="0" y="279668"/>
                  </a:lnTo>
                  <a:lnTo>
                    <a:pt x="4964" y="274063"/>
                  </a:lnTo>
                  <a:lnTo>
                    <a:pt x="9394" y="250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412"/>
            <p:cNvSpPr/>
            <p:nvPr>
              <p:custDataLst>
                <p:tags r:id="rId236"/>
              </p:custDataLst>
            </p:nvPr>
          </p:nvSpPr>
          <p:spPr>
            <a:xfrm>
              <a:off x="9973459" y="4219575"/>
              <a:ext cx="56367" cy="47626"/>
            </a:xfrm>
            <a:custGeom>
              <a:avLst/>
              <a:gdLst/>
              <a:ahLst/>
              <a:cxnLst/>
              <a:rect l="0" t="0" r="0" b="0"/>
              <a:pathLst>
                <a:path w="56367" h="47626">
                  <a:moveTo>
                    <a:pt x="18266" y="47625"/>
                  </a:moveTo>
                  <a:lnTo>
                    <a:pt x="18266" y="47625"/>
                  </a:lnTo>
                  <a:lnTo>
                    <a:pt x="18266" y="37512"/>
                  </a:lnTo>
                  <a:lnTo>
                    <a:pt x="16149" y="33474"/>
                  </a:lnTo>
                  <a:lnTo>
                    <a:pt x="3189" y="19391"/>
                  </a:lnTo>
                  <a:lnTo>
                    <a:pt x="0" y="11474"/>
                  </a:lnTo>
                  <a:lnTo>
                    <a:pt x="798" y="10824"/>
                  </a:lnTo>
                  <a:lnTo>
                    <a:pt x="9680" y="9782"/>
                  </a:lnTo>
                  <a:lnTo>
                    <a:pt x="12542" y="9696"/>
                  </a:lnTo>
                  <a:lnTo>
                    <a:pt x="56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413"/>
            <p:cNvSpPr/>
            <p:nvPr>
              <p:custDataLst>
                <p:tags r:id="rId237"/>
              </p:custDataLst>
            </p:nvPr>
          </p:nvSpPr>
          <p:spPr>
            <a:xfrm>
              <a:off x="10058400" y="4229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414"/>
            <p:cNvSpPr/>
            <p:nvPr>
              <p:custDataLst>
                <p:tags r:id="rId238"/>
              </p:custDataLst>
            </p:nvPr>
          </p:nvSpPr>
          <p:spPr>
            <a:xfrm>
              <a:off x="10144125" y="424815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39059" y="9525"/>
                  </a:lnTo>
                  <a:lnTo>
                    <a:pt x="75309" y="8467"/>
                  </a:lnTo>
                  <a:lnTo>
                    <a:pt x="115918" y="2979"/>
                  </a:lnTo>
                  <a:lnTo>
                    <a:pt x="158678" y="589"/>
                  </a:lnTo>
                  <a:lnTo>
                    <a:pt x="196240" y="17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415"/>
            <p:cNvSpPr/>
            <p:nvPr>
              <p:custDataLst>
                <p:tags r:id="rId239"/>
              </p:custDataLst>
            </p:nvPr>
          </p:nvSpPr>
          <p:spPr>
            <a:xfrm>
              <a:off x="10302384" y="4200757"/>
              <a:ext cx="89969" cy="95019"/>
            </a:xfrm>
            <a:custGeom>
              <a:avLst/>
              <a:gdLst/>
              <a:ahLst/>
              <a:cxnLst/>
              <a:rect l="0" t="0" r="0" b="0"/>
              <a:pathLst>
                <a:path w="89969" h="95019">
                  <a:moveTo>
                    <a:pt x="60816" y="18818"/>
                  </a:moveTo>
                  <a:lnTo>
                    <a:pt x="60816" y="18818"/>
                  </a:lnTo>
                  <a:lnTo>
                    <a:pt x="50704" y="18818"/>
                  </a:lnTo>
                  <a:lnTo>
                    <a:pt x="4943" y="945"/>
                  </a:lnTo>
                  <a:lnTo>
                    <a:pt x="0" y="291"/>
                  </a:lnTo>
                  <a:lnTo>
                    <a:pt x="165" y="116"/>
                  </a:lnTo>
                  <a:lnTo>
                    <a:pt x="1331" y="0"/>
                  </a:lnTo>
                  <a:lnTo>
                    <a:pt x="43233" y="7989"/>
                  </a:lnTo>
                  <a:lnTo>
                    <a:pt x="65719" y="13963"/>
                  </a:lnTo>
                  <a:lnTo>
                    <a:pt x="85788" y="27492"/>
                  </a:lnTo>
                  <a:lnTo>
                    <a:pt x="89105" y="34126"/>
                  </a:lnTo>
                  <a:lnTo>
                    <a:pt x="89968" y="49963"/>
                  </a:lnTo>
                  <a:lnTo>
                    <a:pt x="86826" y="61941"/>
                  </a:lnTo>
                  <a:lnTo>
                    <a:pt x="76285" y="77456"/>
                  </a:lnTo>
                  <a:lnTo>
                    <a:pt x="66633" y="87213"/>
                  </a:lnTo>
                  <a:lnTo>
                    <a:pt x="51291" y="9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416"/>
            <p:cNvSpPr/>
            <p:nvPr>
              <p:custDataLst>
                <p:tags r:id="rId240"/>
              </p:custDataLst>
            </p:nvPr>
          </p:nvSpPr>
          <p:spPr>
            <a:xfrm>
              <a:off x="10448925" y="4146023"/>
              <a:ext cx="47366" cy="206903"/>
            </a:xfrm>
            <a:custGeom>
              <a:avLst/>
              <a:gdLst/>
              <a:ahLst/>
              <a:cxnLst/>
              <a:rect l="0" t="0" r="0" b="0"/>
              <a:pathLst>
                <a:path w="47366" h="206903">
                  <a:moveTo>
                    <a:pt x="38100" y="16402"/>
                  </a:moveTo>
                  <a:lnTo>
                    <a:pt x="38100" y="16402"/>
                  </a:lnTo>
                  <a:lnTo>
                    <a:pt x="46302" y="0"/>
                  </a:lnTo>
                  <a:lnTo>
                    <a:pt x="46742" y="175"/>
                  </a:lnTo>
                  <a:lnTo>
                    <a:pt x="47365" y="7596"/>
                  </a:lnTo>
                  <a:lnTo>
                    <a:pt x="42535" y="51382"/>
                  </a:lnTo>
                  <a:lnTo>
                    <a:pt x="31145" y="98893"/>
                  </a:lnTo>
                  <a:lnTo>
                    <a:pt x="24026" y="137001"/>
                  </a:lnTo>
                  <a:lnTo>
                    <a:pt x="9343" y="181783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417"/>
            <p:cNvSpPr/>
            <p:nvPr>
              <p:custDataLst>
                <p:tags r:id="rId241"/>
              </p:custDataLst>
            </p:nvPr>
          </p:nvSpPr>
          <p:spPr>
            <a:xfrm>
              <a:off x="10469594" y="4201150"/>
              <a:ext cx="88451" cy="103558"/>
            </a:xfrm>
            <a:custGeom>
              <a:avLst/>
              <a:gdLst/>
              <a:ahLst/>
              <a:cxnLst/>
              <a:rect l="0" t="0" r="0" b="0"/>
              <a:pathLst>
                <a:path w="88451" h="103558">
                  <a:moveTo>
                    <a:pt x="65056" y="27950"/>
                  </a:moveTo>
                  <a:lnTo>
                    <a:pt x="65056" y="27950"/>
                  </a:lnTo>
                  <a:lnTo>
                    <a:pt x="78313" y="6491"/>
                  </a:lnTo>
                  <a:lnTo>
                    <a:pt x="84352" y="2538"/>
                  </a:lnTo>
                  <a:lnTo>
                    <a:pt x="87445" y="1483"/>
                  </a:lnTo>
                  <a:lnTo>
                    <a:pt x="88450" y="781"/>
                  </a:lnTo>
                  <a:lnTo>
                    <a:pt x="88060" y="312"/>
                  </a:lnTo>
                  <a:lnTo>
                    <a:pt x="86741" y="0"/>
                  </a:lnTo>
                  <a:lnTo>
                    <a:pt x="82454" y="2474"/>
                  </a:lnTo>
                  <a:lnTo>
                    <a:pt x="39013" y="30853"/>
                  </a:lnTo>
                  <a:lnTo>
                    <a:pt x="30197" y="40881"/>
                  </a:lnTo>
                  <a:lnTo>
                    <a:pt x="15452" y="52478"/>
                  </a:lnTo>
                  <a:lnTo>
                    <a:pt x="3842" y="74167"/>
                  </a:lnTo>
                  <a:lnTo>
                    <a:pt x="0" y="86917"/>
                  </a:lnTo>
                  <a:lnTo>
                    <a:pt x="518" y="90545"/>
                  </a:lnTo>
                  <a:lnTo>
                    <a:pt x="3916" y="97397"/>
                  </a:lnTo>
                  <a:lnTo>
                    <a:pt x="7363" y="99648"/>
                  </a:lnTo>
                  <a:lnTo>
                    <a:pt x="25281" y="103261"/>
                  </a:lnTo>
                  <a:lnTo>
                    <a:pt x="29014" y="103557"/>
                  </a:lnTo>
                  <a:lnTo>
                    <a:pt x="46006" y="9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418"/>
            <p:cNvSpPr/>
            <p:nvPr>
              <p:custDataLst>
                <p:tags r:id="rId242"/>
              </p:custDataLst>
            </p:nvPr>
          </p:nvSpPr>
          <p:spPr>
            <a:xfrm>
              <a:off x="10573233" y="4162425"/>
              <a:ext cx="94768" cy="175327"/>
            </a:xfrm>
            <a:custGeom>
              <a:avLst/>
              <a:gdLst/>
              <a:ahLst/>
              <a:cxnLst/>
              <a:rect l="0" t="0" r="0" b="0"/>
              <a:pathLst>
                <a:path w="94768" h="175327">
                  <a:moveTo>
                    <a:pt x="56667" y="0"/>
                  </a:moveTo>
                  <a:lnTo>
                    <a:pt x="56667" y="0"/>
                  </a:lnTo>
                  <a:lnTo>
                    <a:pt x="55609" y="15209"/>
                  </a:lnTo>
                  <a:lnTo>
                    <a:pt x="42086" y="60119"/>
                  </a:lnTo>
                  <a:lnTo>
                    <a:pt x="16844" y="103050"/>
                  </a:lnTo>
                  <a:lnTo>
                    <a:pt x="1958" y="143239"/>
                  </a:lnTo>
                  <a:lnTo>
                    <a:pt x="0" y="163290"/>
                  </a:lnTo>
                  <a:lnTo>
                    <a:pt x="1955" y="167069"/>
                  </a:lnTo>
                  <a:lnTo>
                    <a:pt x="9774" y="174089"/>
                  </a:lnTo>
                  <a:lnTo>
                    <a:pt x="15879" y="175326"/>
                  </a:lnTo>
                  <a:lnTo>
                    <a:pt x="38584" y="172010"/>
                  </a:lnTo>
                  <a:lnTo>
                    <a:pt x="83125" y="155346"/>
                  </a:lnTo>
                  <a:lnTo>
                    <a:pt x="9476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419"/>
            <p:cNvSpPr/>
            <p:nvPr>
              <p:custDataLst>
                <p:tags r:id="rId243"/>
              </p:custDataLst>
            </p:nvPr>
          </p:nvSpPr>
          <p:spPr>
            <a:xfrm>
              <a:off x="10668000" y="4162425"/>
              <a:ext cx="110264" cy="257176"/>
            </a:xfrm>
            <a:custGeom>
              <a:avLst/>
              <a:gdLst/>
              <a:ahLst/>
              <a:cxnLst/>
              <a:rect l="0" t="0" r="0" b="0"/>
              <a:pathLst>
                <a:path w="110264" h="257176">
                  <a:moveTo>
                    <a:pt x="104775" y="0"/>
                  </a:moveTo>
                  <a:lnTo>
                    <a:pt x="104775" y="0"/>
                  </a:lnTo>
                  <a:lnTo>
                    <a:pt x="107599" y="18828"/>
                  </a:lnTo>
                  <a:lnTo>
                    <a:pt x="110263" y="39060"/>
                  </a:lnTo>
                  <a:lnTo>
                    <a:pt x="106871" y="75309"/>
                  </a:lnTo>
                  <a:lnTo>
                    <a:pt x="104338" y="115917"/>
                  </a:lnTo>
                  <a:lnTo>
                    <a:pt x="99995" y="134775"/>
                  </a:lnTo>
                  <a:lnTo>
                    <a:pt x="73375" y="178278"/>
                  </a:lnTo>
                  <a:lnTo>
                    <a:pt x="33259" y="22318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420"/>
            <p:cNvSpPr/>
            <p:nvPr>
              <p:custDataLst>
                <p:tags r:id="rId244"/>
              </p:custDataLst>
            </p:nvPr>
          </p:nvSpPr>
          <p:spPr>
            <a:xfrm>
              <a:off x="8345909" y="4010025"/>
              <a:ext cx="93242" cy="400051"/>
            </a:xfrm>
            <a:custGeom>
              <a:avLst/>
              <a:gdLst/>
              <a:ahLst/>
              <a:cxnLst/>
              <a:rect l="0" t="0" r="0" b="0"/>
              <a:pathLst>
                <a:path w="93242" h="400051">
                  <a:moveTo>
                    <a:pt x="83716" y="0"/>
                  </a:moveTo>
                  <a:lnTo>
                    <a:pt x="83716" y="0"/>
                  </a:lnTo>
                  <a:lnTo>
                    <a:pt x="52281" y="39039"/>
                  </a:lnTo>
                  <a:lnTo>
                    <a:pt x="33959" y="74700"/>
                  </a:lnTo>
                  <a:lnTo>
                    <a:pt x="15326" y="121647"/>
                  </a:lnTo>
                  <a:lnTo>
                    <a:pt x="8165" y="153196"/>
                  </a:lnTo>
                  <a:lnTo>
                    <a:pt x="2512" y="190854"/>
                  </a:lnTo>
                  <a:lnTo>
                    <a:pt x="0" y="228757"/>
                  </a:lnTo>
                  <a:lnTo>
                    <a:pt x="3643" y="270627"/>
                  </a:lnTo>
                  <a:lnTo>
                    <a:pt x="15413" y="312161"/>
                  </a:lnTo>
                  <a:lnTo>
                    <a:pt x="43063" y="353603"/>
                  </a:lnTo>
                  <a:lnTo>
                    <a:pt x="93241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7" name="SMARTInkShape-2421"/>
          <p:cNvSpPr/>
          <p:nvPr>
            <p:custDataLst>
              <p:tags r:id="rId5"/>
            </p:custDataLst>
          </p:nvPr>
        </p:nvSpPr>
        <p:spPr>
          <a:xfrm>
            <a:off x="8620125" y="3838575"/>
            <a:ext cx="904876" cy="65424"/>
          </a:xfrm>
          <a:custGeom>
            <a:avLst/>
            <a:gdLst/>
            <a:ahLst/>
            <a:cxnLst/>
            <a:rect l="0" t="0" r="0" b="0"/>
            <a:pathLst>
              <a:path w="904876" h="65424">
                <a:moveTo>
                  <a:pt x="0" y="0"/>
                </a:moveTo>
                <a:lnTo>
                  <a:pt x="0" y="0"/>
                </a:lnTo>
                <a:lnTo>
                  <a:pt x="0" y="5057"/>
                </a:lnTo>
                <a:lnTo>
                  <a:pt x="2822" y="10361"/>
                </a:lnTo>
                <a:lnTo>
                  <a:pt x="13257" y="22390"/>
                </a:lnTo>
                <a:lnTo>
                  <a:pt x="38602" y="33899"/>
                </a:lnTo>
                <a:lnTo>
                  <a:pt x="57534" y="36856"/>
                </a:lnTo>
                <a:lnTo>
                  <a:pt x="101009" y="36673"/>
                </a:lnTo>
                <a:lnTo>
                  <a:pt x="135909" y="32880"/>
                </a:lnTo>
                <a:lnTo>
                  <a:pt x="181146" y="29851"/>
                </a:lnTo>
                <a:lnTo>
                  <a:pt x="221360" y="23897"/>
                </a:lnTo>
                <a:lnTo>
                  <a:pt x="260086" y="20486"/>
                </a:lnTo>
                <a:lnTo>
                  <a:pt x="298372" y="19476"/>
                </a:lnTo>
                <a:lnTo>
                  <a:pt x="336526" y="14120"/>
                </a:lnTo>
                <a:lnTo>
                  <a:pt x="381858" y="10433"/>
                </a:lnTo>
                <a:lnTo>
                  <a:pt x="422294" y="9794"/>
                </a:lnTo>
                <a:lnTo>
                  <a:pt x="462653" y="9578"/>
                </a:lnTo>
                <a:lnTo>
                  <a:pt x="487390" y="12363"/>
                </a:lnTo>
                <a:lnTo>
                  <a:pt x="518405" y="19228"/>
                </a:lnTo>
                <a:lnTo>
                  <a:pt x="532947" y="29237"/>
                </a:lnTo>
                <a:lnTo>
                  <a:pt x="541664" y="35219"/>
                </a:lnTo>
                <a:lnTo>
                  <a:pt x="586846" y="54001"/>
                </a:lnTo>
                <a:lnTo>
                  <a:pt x="625907" y="62449"/>
                </a:lnTo>
                <a:lnTo>
                  <a:pt x="668878" y="65423"/>
                </a:lnTo>
                <a:lnTo>
                  <a:pt x="704775" y="65245"/>
                </a:lnTo>
                <a:lnTo>
                  <a:pt x="747985" y="60019"/>
                </a:lnTo>
                <a:lnTo>
                  <a:pt x="791126" y="56942"/>
                </a:lnTo>
                <a:lnTo>
                  <a:pt x="838482" y="49061"/>
                </a:lnTo>
                <a:lnTo>
                  <a:pt x="884195" y="29366"/>
                </a:lnTo>
                <a:lnTo>
                  <a:pt x="90487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4" name="SMARTInkShape-Group517"/>
          <p:cNvGrpSpPr/>
          <p:nvPr/>
        </p:nvGrpSpPr>
        <p:grpSpPr>
          <a:xfrm>
            <a:off x="8715375" y="1962150"/>
            <a:ext cx="674303" cy="250416"/>
            <a:chOff x="8715375" y="1962150"/>
            <a:chExt cx="674303" cy="250416"/>
          </a:xfrm>
        </p:grpSpPr>
        <p:sp>
          <p:nvSpPr>
            <p:cNvPr id="398" name="SMARTInkShape-2422"/>
            <p:cNvSpPr/>
            <p:nvPr>
              <p:custDataLst>
                <p:tags r:id="rId220"/>
              </p:custDataLst>
            </p:nvPr>
          </p:nvSpPr>
          <p:spPr>
            <a:xfrm>
              <a:off x="8715375" y="1994762"/>
              <a:ext cx="180976" cy="217804"/>
            </a:xfrm>
            <a:custGeom>
              <a:avLst/>
              <a:gdLst/>
              <a:ahLst/>
              <a:cxnLst/>
              <a:rect l="0" t="0" r="0" b="0"/>
              <a:pathLst>
                <a:path w="180976" h="21780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49491" y="45464"/>
                  </a:lnTo>
                  <a:lnTo>
                    <a:pt x="82993" y="87157"/>
                  </a:lnTo>
                  <a:lnTo>
                    <a:pt x="117180" y="130033"/>
                  </a:lnTo>
                  <a:lnTo>
                    <a:pt x="135262" y="152457"/>
                  </a:lnTo>
                  <a:lnTo>
                    <a:pt x="160107" y="194361"/>
                  </a:lnTo>
                  <a:lnTo>
                    <a:pt x="168089" y="211734"/>
                  </a:lnTo>
                  <a:lnTo>
                    <a:pt x="169209" y="216010"/>
                  </a:lnTo>
                  <a:lnTo>
                    <a:pt x="171015" y="217803"/>
                  </a:lnTo>
                  <a:lnTo>
                    <a:pt x="180975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423"/>
            <p:cNvSpPr/>
            <p:nvPr>
              <p:custDataLst>
                <p:tags r:id="rId221"/>
              </p:custDataLst>
            </p:nvPr>
          </p:nvSpPr>
          <p:spPr>
            <a:xfrm>
              <a:off x="8734425" y="1962150"/>
              <a:ext cx="161926" cy="238126"/>
            </a:xfrm>
            <a:custGeom>
              <a:avLst/>
              <a:gdLst/>
              <a:ahLst/>
              <a:cxnLst/>
              <a:rect l="0" t="0" r="0" b="0"/>
              <a:pathLst>
                <a:path w="161926" h="238126">
                  <a:moveTo>
                    <a:pt x="161925" y="0"/>
                  </a:moveTo>
                  <a:lnTo>
                    <a:pt x="161925" y="0"/>
                  </a:lnTo>
                  <a:lnTo>
                    <a:pt x="156868" y="0"/>
                  </a:lnTo>
                  <a:lnTo>
                    <a:pt x="151564" y="5644"/>
                  </a:lnTo>
                  <a:lnTo>
                    <a:pt x="136416" y="34610"/>
                  </a:lnTo>
                  <a:lnTo>
                    <a:pt x="120981" y="75197"/>
                  </a:lnTo>
                  <a:lnTo>
                    <a:pt x="98247" y="118205"/>
                  </a:lnTo>
                  <a:lnTo>
                    <a:pt x="72715" y="160501"/>
                  </a:lnTo>
                  <a:lnTo>
                    <a:pt x="42265" y="201758"/>
                  </a:lnTo>
                  <a:lnTo>
                    <a:pt x="24753" y="22076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424"/>
            <p:cNvSpPr/>
            <p:nvPr>
              <p:custDataLst>
                <p:tags r:id="rId222"/>
              </p:custDataLst>
            </p:nvPr>
          </p:nvSpPr>
          <p:spPr>
            <a:xfrm>
              <a:off x="8954824" y="2085975"/>
              <a:ext cx="141552" cy="28184"/>
            </a:xfrm>
            <a:custGeom>
              <a:avLst/>
              <a:gdLst/>
              <a:ahLst/>
              <a:cxnLst/>
              <a:rect l="0" t="0" r="0" b="0"/>
              <a:pathLst>
                <a:path w="141552" h="28184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9181" y="28183"/>
                  </a:lnTo>
                  <a:lnTo>
                    <a:pt x="42968" y="25701"/>
                  </a:lnTo>
                  <a:lnTo>
                    <a:pt x="83743" y="20364"/>
                  </a:lnTo>
                  <a:lnTo>
                    <a:pt x="114766" y="11705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425"/>
            <p:cNvSpPr/>
            <p:nvPr>
              <p:custDataLst>
                <p:tags r:id="rId223"/>
              </p:custDataLst>
            </p:nvPr>
          </p:nvSpPr>
          <p:spPr>
            <a:xfrm>
              <a:off x="9043705" y="2013812"/>
              <a:ext cx="14571" cy="176939"/>
            </a:xfrm>
            <a:custGeom>
              <a:avLst/>
              <a:gdLst/>
              <a:ahLst/>
              <a:cxnLst/>
              <a:rect l="0" t="0" r="0" b="0"/>
              <a:pathLst>
                <a:path w="14571" h="176939">
                  <a:moveTo>
                    <a:pt x="14570" y="5488"/>
                  </a:moveTo>
                  <a:lnTo>
                    <a:pt x="14570" y="5488"/>
                  </a:lnTo>
                  <a:lnTo>
                    <a:pt x="9513" y="432"/>
                  </a:lnTo>
                  <a:lnTo>
                    <a:pt x="8024" y="0"/>
                  </a:lnTo>
                  <a:lnTo>
                    <a:pt x="7030" y="771"/>
                  </a:lnTo>
                  <a:lnTo>
                    <a:pt x="5926" y="4450"/>
                  </a:lnTo>
                  <a:lnTo>
                    <a:pt x="5097" y="48208"/>
                  </a:lnTo>
                  <a:lnTo>
                    <a:pt x="0" y="90244"/>
                  </a:lnTo>
                  <a:lnTo>
                    <a:pt x="2950" y="134609"/>
                  </a:lnTo>
                  <a:lnTo>
                    <a:pt x="504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426"/>
            <p:cNvSpPr/>
            <p:nvPr>
              <p:custDataLst>
                <p:tags r:id="rId224"/>
              </p:custDataLst>
            </p:nvPr>
          </p:nvSpPr>
          <p:spPr>
            <a:xfrm>
              <a:off x="9153525" y="1983067"/>
              <a:ext cx="114301" cy="159343"/>
            </a:xfrm>
            <a:custGeom>
              <a:avLst/>
              <a:gdLst/>
              <a:ahLst/>
              <a:cxnLst/>
              <a:rect l="0" t="0" r="0" b="0"/>
              <a:pathLst>
                <a:path w="114301" h="159343">
                  <a:moveTo>
                    <a:pt x="0" y="36233"/>
                  </a:moveTo>
                  <a:lnTo>
                    <a:pt x="0" y="36233"/>
                  </a:lnTo>
                  <a:lnTo>
                    <a:pt x="0" y="22975"/>
                  </a:lnTo>
                  <a:lnTo>
                    <a:pt x="2822" y="16935"/>
                  </a:lnTo>
                  <a:lnTo>
                    <a:pt x="5057" y="13843"/>
                  </a:lnTo>
                  <a:lnTo>
                    <a:pt x="18314" y="4434"/>
                  </a:lnTo>
                  <a:lnTo>
                    <a:pt x="30591" y="0"/>
                  </a:lnTo>
                  <a:lnTo>
                    <a:pt x="35210" y="1494"/>
                  </a:lnTo>
                  <a:lnTo>
                    <a:pt x="45988" y="8799"/>
                  </a:lnTo>
                  <a:lnTo>
                    <a:pt x="52189" y="21924"/>
                  </a:lnTo>
                  <a:lnTo>
                    <a:pt x="53886" y="38340"/>
                  </a:lnTo>
                  <a:lnTo>
                    <a:pt x="43603" y="84136"/>
                  </a:lnTo>
                  <a:lnTo>
                    <a:pt x="30817" y="125660"/>
                  </a:lnTo>
                  <a:lnTo>
                    <a:pt x="20809" y="151896"/>
                  </a:lnTo>
                  <a:lnTo>
                    <a:pt x="21280" y="154616"/>
                  </a:lnTo>
                  <a:lnTo>
                    <a:pt x="22654" y="156430"/>
                  </a:lnTo>
                  <a:lnTo>
                    <a:pt x="24628" y="157640"/>
                  </a:lnTo>
                  <a:lnTo>
                    <a:pt x="37519" y="159342"/>
                  </a:lnTo>
                  <a:lnTo>
                    <a:pt x="54743" y="154789"/>
                  </a:lnTo>
                  <a:lnTo>
                    <a:pt x="114300" y="1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427"/>
            <p:cNvSpPr/>
            <p:nvPr>
              <p:custDataLst>
                <p:tags r:id="rId225"/>
              </p:custDataLst>
            </p:nvPr>
          </p:nvSpPr>
          <p:spPr>
            <a:xfrm>
              <a:off x="9279659" y="1981200"/>
              <a:ext cx="110019" cy="168714"/>
            </a:xfrm>
            <a:custGeom>
              <a:avLst/>
              <a:gdLst/>
              <a:ahLst/>
              <a:cxnLst/>
              <a:rect l="0" t="0" r="0" b="0"/>
              <a:pathLst>
                <a:path w="110019" h="168714">
                  <a:moveTo>
                    <a:pt x="83416" y="28575"/>
                  </a:moveTo>
                  <a:lnTo>
                    <a:pt x="83416" y="28575"/>
                  </a:lnTo>
                  <a:lnTo>
                    <a:pt x="83416" y="23519"/>
                  </a:lnTo>
                  <a:lnTo>
                    <a:pt x="80594" y="18214"/>
                  </a:lnTo>
                  <a:lnTo>
                    <a:pt x="78359" y="15317"/>
                  </a:lnTo>
                  <a:lnTo>
                    <a:pt x="73055" y="12099"/>
                  </a:lnTo>
                  <a:lnTo>
                    <a:pt x="70159" y="11241"/>
                  </a:lnTo>
                  <a:lnTo>
                    <a:pt x="67170" y="11728"/>
                  </a:lnTo>
                  <a:lnTo>
                    <a:pt x="61026" y="15090"/>
                  </a:lnTo>
                  <a:lnTo>
                    <a:pt x="18422" y="55526"/>
                  </a:lnTo>
                  <a:lnTo>
                    <a:pt x="5480" y="83597"/>
                  </a:lnTo>
                  <a:lnTo>
                    <a:pt x="0" y="118726"/>
                  </a:lnTo>
                  <a:lnTo>
                    <a:pt x="3431" y="145833"/>
                  </a:lnTo>
                  <a:lnTo>
                    <a:pt x="11179" y="157595"/>
                  </a:lnTo>
                  <a:lnTo>
                    <a:pt x="16208" y="162214"/>
                  </a:lnTo>
                  <a:lnTo>
                    <a:pt x="30263" y="167345"/>
                  </a:lnTo>
                  <a:lnTo>
                    <a:pt x="38455" y="168713"/>
                  </a:lnTo>
                  <a:lnTo>
                    <a:pt x="47093" y="166450"/>
                  </a:lnTo>
                  <a:lnTo>
                    <a:pt x="65156" y="155470"/>
                  </a:lnTo>
                  <a:lnTo>
                    <a:pt x="78123" y="140006"/>
                  </a:lnTo>
                  <a:lnTo>
                    <a:pt x="102001" y="97729"/>
                  </a:lnTo>
                  <a:lnTo>
                    <a:pt x="110018" y="57640"/>
                  </a:lnTo>
                  <a:lnTo>
                    <a:pt x="106350" y="28720"/>
                  </a:lnTo>
                  <a:lnTo>
                    <a:pt x="98548" y="15234"/>
                  </a:lnTo>
                  <a:lnTo>
                    <a:pt x="93503" y="10156"/>
                  </a:lnTo>
                  <a:lnTo>
                    <a:pt x="79433" y="4514"/>
                  </a:lnTo>
                  <a:lnTo>
                    <a:pt x="45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518"/>
          <p:cNvGrpSpPr/>
          <p:nvPr/>
        </p:nvGrpSpPr>
        <p:grpSpPr>
          <a:xfrm>
            <a:off x="11315700" y="3881595"/>
            <a:ext cx="304801" cy="355908"/>
            <a:chOff x="11315700" y="3881595"/>
            <a:chExt cx="304801" cy="355908"/>
          </a:xfrm>
        </p:grpSpPr>
        <p:sp>
          <p:nvSpPr>
            <p:cNvPr id="405" name="SMARTInkShape-2428"/>
            <p:cNvSpPr/>
            <p:nvPr>
              <p:custDataLst>
                <p:tags r:id="rId217"/>
              </p:custDataLst>
            </p:nvPr>
          </p:nvSpPr>
          <p:spPr>
            <a:xfrm>
              <a:off x="11315700" y="3891120"/>
              <a:ext cx="9526" cy="109381"/>
            </a:xfrm>
            <a:custGeom>
              <a:avLst/>
              <a:gdLst/>
              <a:ahLst/>
              <a:cxnLst/>
              <a:rect l="0" t="0" r="0" b="0"/>
              <a:pathLst>
                <a:path w="9526" h="10938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2824" y="45915"/>
                  </a:lnTo>
                  <a:lnTo>
                    <a:pt x="9525" y="10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429"/>
            <p:cNvSpPr/>
            <p:nvPr>
              <p:custDataLst>
                <p:tags r:id="rId218"/>
              </p:custDataLst>
            </p:nvPr>
          </p:nvSpPr>
          <p:spPr>
            <a:xfrm>
              <a:off x="11353800" y="3881595"/>
              <a:ext cx="74878" cy="204631"/>
            </a:xfrm>
            <a:custGeom>
              <a:avLst/>
              <a:gdLst/>
              <a:ahLst/>
              <a:cxnLst/>
              <a:rect l="0" t="0" r="0" b="0"/>
              <a:pathLst>
                <a:path w="74878" h="204631">
                  <a:moveTo>
                    <a:pt x="66675" y="14130"/>
                  </a:moveTo>
                  <a:lnTo>
                    <a:pt x="66675" y="14130"/>
                  </a:lnTo>
                  <a:lnTo>
                    <a:pt x="66675" y="9073"/>
                  </a:lnTo>
                  <a:lnTo>
                    <a:pt x="69499" y="3769"/>
                  </a:lnTo>
                  <a:lnTo>
                    <a:pt x="71732" y="873"/>
                  </a:lnTo>
                  <a:lnTo>
                    <a:pt x="73221" y="0"/>
                  </a:lnTo>
                  <a:lnTo>
                    <a:pt x="74213" y="477"/>
                  </a:lnTo>
                  <a:lnTo>
                    <a:pt x="74877" y="1853"/>
                  </a:lnTo>
                  <a:lnTo>
                    <a:pt x="62826" y="44136"/>
                  </a:lnTo>
                  <a:lnTo>
                    <a:pt x="43063" y="88692"/>
                  </a:lnTo>
                  <a:lnTo>
                    <a:pt x="21598" y="132614"/>
                  </a:lnTo>
                  <a:lnTo>
                    <a:pt x="6853" y="172413"/>
                  </a:lnTo>
                  <a:lnTo>
                    <a:pt x="0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430"/>
            <p:cNvSpPr/>
            <p:nvPr>
              <p:custDataLst>
                <p:tags r:id="rId219"/>
              </p:custDataLst>
            </p:nvPr>
          </p:nvSpPr>
          <p:spPr>
            <a:xfrm>
              <a:off x="11410950" y="4068110"/>
              <a:ext cx="209551" cy="169393"/>
            </a:xfrm>
            <a:custGeom>
              <a:avLst/>
              <a:gdLst/>
              <a:ahLst/>
              <a:cxnLst/>
              <a:rect l="0" t="0" r="0" b="0"/>
              <a:pathLst>
                <a:path w="209551" h="169393">
                  <a:moveTo>
                    <a:pt x="0" y="37165"/>
                  </a:moveTo>
                  <a:lnTo>
                    <a:pt x="0" y="37165"/>
                  </a:lnTo>
                  <a:lnTo>
                    <a:pt x="5057" y="32109"/>
                  </a:lnTo>
                  <a:lnTo>
                    <a:pt x="7538" y="26804"/>
                  </a:lnTo>
                  <a:lnTo>
                    <a:pt x="14191" y="9718"/>
                  </a:lnTo>
                  <a:lnTo>
                    <a:pt x="18985" y="6167"/>
                  </a:lnTo>
                  <a:lnTo>
                    <a:pt x="43848" y="468"/>
                  </a:lnTo>
                  <a:lnTo>
                    <a:pt x="48282" y="0"/>
                  </a:lnTo>
                  <a:lnTo>
                    <a:pt x="58852" y="5125"/>
                  </a:lnTo>
                  <a:lnTo>
                    <a:pt x="64635" y="9455"/>
                  </a:lnTo>
                  <a:lnTo>
                    <a:pt x="68490" y="15517"/>
                  </a:lnTo>
                  <a:lnTo>
                    <a:pt x="72774" y="30718"/>
                  </a:lnTo>
                  <a:lnTo>
                    <a:pt x="70128" y="57127"/>
                  </a:lnTo>
                  <a:lnTo>
                    <a:pt x="50629" y="104601"/>
                  </a:lnTo>
                  <a:lnTo>
                    <a:pt x="31387" y="151324"/>
                  </a:lnTo>
                  <a:lnTo>
                    <a:pt x="30450" y="157721"/>
                  </a:lnTo>
                  <a:lnTo>
                    <a:pt x="31940" y="161985"/>
                  </a:lnTo>
                  <a:lnTo>
                    <a:pt x="35052" y="164829"/>
                  </a:lnTo>
                  <a:lnTo>
                    <a:pt x="44155" y="167988"/>
                  </a:lnTo>
                  <a:lnTo>
                    <a:pt x="55255" y="169392"/>
                  </a:lnTo>
                  <a:lnTo>
                    <a:pt x="99266" y="163747"/>
                  </a:lnTo>
                  <a:lnTo>
                    <a:pt x="140102" y="161535"/>
                  </a:lnTo>
                  <a:lnTo>
                    <a:pt x="209550" y="15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519"/>
          <p:cNvGrpSpPr/>
          <p:nvPr/>
        </p:nvGrpSpPr>
        <p:grpSpPr>
          <a:xfrm>
            <a:off x="11136440" y="1728494"/>
            <a:ext cx="160211" cy="186032"/>
            <a:chOff x="11136440" y="1728494"/>
            <a:chExt cx="160211" cy="186032"/>
          </a:xfrm>
        </p:grpSpPr>
        <p:sp>
          <p:nvSpPr>
            <p:cNvPr id="409" name="SMARTInkShape-2431"/>
            <p:cNvSpPr/>
            <p:nvPr>
              <p:custDataLst>
                <p:tags r:id="rId215"/>
              </p:custDataLst>
            </p:nvPr>
          </p:nvSpPr>
          <p:spPr>
            <a:xfrm>
              <a:off x="11136440" y="1792925"/>
              <a:ext cx="74486" cy="112076"/>
            </a:xfrm>
            <a:custGeom>
              <a:avLst/>
              <a:gdLst/>
              <a:ahLst/>
              <a:cxnLst/>
              <a:rect l="0" t="0" r="0" b="0"/>
              <a:pathLst>
                <a:path w="74486" h="112076">
                  <a:moveTo>
                    <a:pt x="17335" y="35875"/>
                  </a:moveTo>
                  <a:lnTo>
                    <a:pt x="17335" y="35875"/>
                  </a:lnTo>
                  <a:lnTo>
                    <a:pt x="9729" y="27212"/>
                  </a:lnTo>
                  <a:lnTo>
                    <a:pt x="2148" y="13082"/>
                  </a:lnTo>
                  <a:lnTo>
                    <a:pt x="0" y="5284"/>
                  </a:lnTo>
                  <a:lnTo>
                    <a:pt x="1547" y="2781"/>
                  </a:lnTo>
                  <a:lnTo>
                    <a:pt x="4693" y="1112"/>
                  </a:lnTo>
                  <a:lnTo>
                    <a:pt x="8907" y="0"/>
                  </a:lnTo>
                  <a:lnTo>
                    <a:pt x="13834" y="1375"/>
                  </a:lnTo>
                  <a:lnTo>
                    <a:pt x="24951" y="8547"/>
                  </a:lnTo>
                  <a:lnTo>
                    <a:pt x="43110" y="29542"/>
                  </a:lnTo>
                  <a:lnTo>
                    <a:pt x="60606" y="66139"/>
                  </a:lnTo>
                  <a:lnTo>
                    <a:pt x="74485" y="112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432"/>
            <p:cNvSpPr/>
            <p:nvPr>
              <p:custDataLst>
                <p:tags r:id="rId216"/>
              </p:custDataLst>
            </p:nvPr>
          </p:nvSpPr>
          <p:spPr>
            <a:xfrm>
              <a:off x="11287125" y="1728494"/>
              <a:ext cx="9526" cy="186032"/>
            </a:xfrm>
            <a:custGeom>
              <a:avLst/>
              <a:gdLst/>
              <a:ahLst/>
              <a:cxnLst/>
              <a:rect l="0" t="0" r="0" b="0"/>
              <a:pathLst>
                <a:path w="9526" h="18603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8467" y="44553"/>
                  </a:lnTo>
                  <a:lnTo>
                    <a:pt x="2979" y="86726"/>
                  </a:lnTo>
                  <a:lnTo>
                    <a:pt x="883" y="129561"/>
                  </a:lnTo>
                  <a:lnTo>
                    <a:pt x="0" y="186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520"/>
          <p:cNvGrpSpPr/>
          <p:nvPr/>
        </p:nvGrpSpPr>
        <p:grpSpPr>
          <a:xfrm>
            <a:off x="10193303" y="1858815"/>
            <a:ext cx="1806865" cy="1787339"/>
            <a:chOff x="10193303" y="1858815"/>
            <a:chExt cx="1806865" cy="1787339"/>
          </a:xfrm>
        </p:grpSpPr>
        <p:sp>
          <p:nvSpPr>
            <p:cNvPr id="412" name="SMARTInkShape-2433"/>
            <p:cNvSpPr/>
            <p:nvPr>
              <p:custDataLst>
                <p:tags r:id="rId203"/>
              </p:custDataLst>
            </p:nvPr>
          </p:nvSpPr>
          <p:spPr>
            <a:xfrm>
              <a:off x="11049087" y="3249349"/>
              <a:ext cx="47539" cy="341577"/>
            </a:xfrm>
            <a:custGeom>
              <a:avLst/>
              <a:gdLst/>
              <a:ahLst/>
              <a:cxnLst/>
              <a:rect l="0" t="0" r="0" b="0"/>
              <a:pathLst>
                <a:path w="47539" h="341577">
                  <a:moveTo>
                    <a:pt x="47538" y="8201"/>
                  </a:moveTo>
                  <a:lnTo>
                    <a:pt x="47538" y="8201"/>
                  </a:lnTo>
                  <a:lnTo>
                    <a:pt x="47538" y="3144"/>
                  </a:lnTo>
                  <a:lnTo>
                    <a:pt x="46480" y="1655"/>
                  </a:lnTo>
                  <a:lnTo>
                    <a:pt x="44714" y="662"/>
                  </a:lnTo>
                  <a:lnTo>
                    <a:pt x="42481" y="0"/>
                  </a:lnTo>
                  <a:lnTo>
                    <a:pt x="40992" y="617"/>
                  </a:lnTo>
                  <a:lnTo>
                    <a:pt x="40000" y="2087"/>
                  </a:lnTo>
                  <a:lnTo>
                    <a:pt x="25005" y="44392"/>
                  </a:lnTo>
                  <a:lnTo>
                    <a:pt x="11228" y="86658"/>
                  </a:lnTo>
                  <a:lnTo>
                    <a:pt x="3266" y="129873"/>
                  </a:lnTo>
                  <a:lnTo>
                    <a:pt x="906" y="175132"/>
                  </a:lnTo>
                  <a:lnTo>
                    <a:pt x="207" y="220293"/>
                  </a:lnTo>
                  <a:lnTo>
                    <a:pt x="0" y="259426"/>
                  </a:lnTo>
                  <a:lnTo>
                    <a:pt x="2762" y="298891"/>
                  </a:lnTo>
                  <a:lnTo>
                    <a:pt x="9617" y="334230"/>
                  </a:lnTo>
                  <a:lnTo>
                    <a:pt x="18963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434"/>
            <p:cNvSpPr/>
            <p:nvPr>
              <p:custDataLst>
                <p:tags r:id="rId204"/>
              </p:custDataLst>
            </p:nvPr>
          </p:nvSpPr>
          <p:spPr>
            <a:xfrm>
              <a:off x="11163300" y="3324540"/>
              <a:ext cx="9135" cy="180661"/>
            </a:xfrm>
            <a:custGeom>
              <a:avLst/>
              <a:gdLst/>
              <a:ahLst/>
              <a:cxnLst/>
              <a:rect l="0" t="0" r="0" b="0"/>
              <a:pathLst>
                <a:path w="9135" h="180661">
                  <a:moveTo>
                    <a:pt x="0" y="28260"/>
                  </a:moveTo>
                  <a:lnTo>
                    <a:pt x="0" y="28260"/>
                  </a:lnTo>
                  <a:lnTo>
                    <a:pt x="1058" y="13052"/>
                  </a:lnTo>
                  <a:lnTo>
                    <a:pt x="5057" y="1745"/>
                  </a:lnTo>
                  <a:lnTo>
                    <a:pt x="6546" y="0"/>
                  </a:lnTo>
                  <a:lnTo>
                    <a:pt x="7538" y="954"/>
                  </a:lnTo>
                  <a:lnTo>
                    <a:pt x="9134" y="17692"/>
                  </a:lnTo>
                  <a:lnTo>
                    <a:pt x="2901" y="64194"/>
                  </a:lnTo>
                  <a:lnTo>
                    <a:pt x="860" y="105700"/>
                  </a:lnTo>
                  <a:lnTo>
                    <a:pt x="0" y="18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435"/>
            <p:cNvSpPr/>
            <p:nvPr>
              <p:custDataLst>
                <p:tags r:id="rId205"/>
              </p:custDataLst>
            </p:nvPr>
          </p:nvSpPr>
          <p:spPr>
            <a:xfrm>
              <a:off x="11182350" y="325755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72855"/>
                  </a:lnTo>
                  <a:lnTo>
                    <a:pt x="1058" y="52488"/>
                  </a:lnTo>
                  <a:lnTo>
                    <a:pt x="5057" y="39909"/>
                  </a:lnTo>
                  <a:lnTo>
                    <a:pt x="18829" y="27968"/>
                  </a:lnTo>
                  <a:lnTo>
                    <a:pt x="50381" y="12167"/>
                  </a:lnTo>
                  <a:lnTo>
                    <a:pt x="89364" y="36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436"/>
            <p:cNvSpPr/>
            <p:nvPr>
              <p:custDataLst>
                <p:tags r:id="rId206"/>
              </p:custDataLst>
            </p:nvPr>
          </p:nvSpPr>
          <p:spPr>
            <a:xfrm>
              <a:off x="11193198" y="3371850"/>
              <a:ext cx="112978" cy="17727"/>
            </a:xfrm>
            <a:custGeom>
              <a:avLst/>
              <a:gdLst/>
              <a:ahLst/>
              <a:cxnLst/>
              <a:rect l="0" t="0" r="0" b="0"/>
              <a:pathLst>
                <a:path w="112978" h="17727">
                  <a:moveTo>
                    <a:pt x="8202" y="9525"/>
                  </a:moveTo>
                  <a:lnTo>
                    <a:pt x="8202" y="9525"/>
                  </a:lnTo>
                  <a:lnTo>
                    <a:pt x="0" y="17726"/>
                  </a:lnTo>
                  <a:lnTo>
                    <a:pt x="16264" y="12243"/>
                  </a:lnTo>
                  <a:lnTo>
                    <a:pt x="55225" y="7239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437"/>
            <p:cNvSpPr/>
            <p:nvPr>
              <p:custDataLst>
                <p:tags r:id="rId207"/>
              </p:custDataLst>
            </p:nvPr>
          </p:nvSpPr>
          <p:spPr>
            <a:xfrm>
              <a:off x="11317904" y="3429000"/>
              <a:ext cx="16847" cy="95251"/>
            </a:xfrm>
            <a:custGeom>
              <a:avLst/>
              <a:gdLst/>
              <a:ahLst/>
              <a:cxnLst/>
              <a:rect l="0" t="0" r="0" b="0"/>
              <a:pathLst>
                <a:path w="16847" h="95251">
                  <a:moveTo>
                    <a:pt x="16846" y="0"/>
                  </a:moveTo>
                  <a:lnTo>
                    <a:pt x="16846" y="0"/>
                  </a:lnTo>
                  <a:lnTo>
                    <a:pt x="3589" y="13257"/>
                  </a:lnTo>
                  <a:lnTo>
                    <a:pt x="370" y="24942"/>
                  </a:lnTo>
                  <a:lnTo>
                    <a:pt x="0" y="39660"/>
                  </a:lnTo>
                  <a:lnTo>
                    <a:pt x="73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438"/>
            <p:cNvSpPr/>
            <p:nvPr>
              <p:custDataLst>
                <p:tags r:id="rId208"/>
              </p:custDataLst>
            </p:nvPr>
          </p:nvSpPr>
          <p:spPr>
            <a:xfrm>
              <a:off x="11477625" y="3357268"/>
              <a:ext cx="95251" cy="5058"/>
            </a:xfrm>
            <a:custGeom>
              <a:avLst/>
              <a:gdLst/>
              <a:ahLst/>
              <a:cxnLst/>
              <a:rect l="0" t="0" r="0" b="0"/>
              <a:pathLst>
                <a:path w="95251" h="5058">
                  <a:moveTo>
                    <a:pt x="0" y="5057"/>
                  </a:moveTo>
                  <a:lnTo>
                    <a:pt x="0" y="5057"/>
                  </a:lnTo>
                  <a:lnTo>
                    <a:pt x="8202" y="5057"/>
                  </a:lnTo>
                  <a:lnTo>
                    <a:pt x="24300" y="0"/>
                  </a:lnTo>
                  <a:lnTo>
                    <a:pt x="40435" y="340"/>
                  </a:lnTo>
                  <a:lnTo>
                    <a:pt x="95250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439"/>
            <p:cNvSpPr/>
            <p:nvPr>
              <p:custDataLst>
                <p:tags r:id="rId209"/>
              </p:custDataLst>
            </p:nvPr>
          </p:nvSpPr>
          <p:spPr>
            <a:xfrm>
              <a:off x="11495122" y="3400425"/>
              <a:ext cx="96804" cy="28576"/>
            </a:xfrm>
            <a:custGeom>
              <a:avLst/>
              <a:gdLst/>
              <a:ahLst/>
              <a:cxnLst/>
              <a:rect l="0" t="0" r="0" b="0"/>
              <a:pathLst>
                <a:path w="96804" h="28576">
                  <a:moveTo>
                    <a:pt x="30128" y="0"/>
                  </a:moveTo>
                  <a:lnTo>
                    <a:pt x="30128" y="0"/>
                  </a:lnTo>
                  <a:lnTo>
                    <a:pt x="9406" y="13183"/>
                  </a:lnTo>
                  <a:lnTo>
                    <a:pt x="810" y="21734"/>
                  </a:lnTo>
                  <a:lnTo>
                    <a:pt x="0" y="24014"/>
                  </a:lnTo>
                  <a:lnTo>
                    <a:pt x="515" y="25535"/>
                  </a:lnTo>
                  <a:lnTo>
                    <a:pt x="16415" y="27675"/>
                  </a:lnTo>
                  <a:lnTo>
                    <a:pt x="9680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440"/>
            <p:cNvSpPr/>
            <p:nvPr>
              <p:custDataLst>
                <p:tags r:id="rId210"/>
              </p:custDataLst>
            </p:nvPr>
          </p:nvSpPr>
          <p:spPr>
            <a:xfrm>
              <a:off x="11706225" y="3276600"/>
              <a:ext cx="152401" cy="166794"/>
            </a:xfrm>
            <a:custGeom>
              <a:avLst/>
              <a:gdLst/>
              <a:ahLst/>
              <a:cxnLst/>
              <a:rect l="0" t="0" r="0" b="0"/>
              <a:pathLst>
                <a:path w="152401" h="166794">
                  <a:moveTo>
                    <a:pt x="0" y="57150"/>
                  </a:moveTo>
                  <a:lnTo>
                    <a:pt x="0" y="57150"/>
                  </a:lnTo>
                  <a:lnTo>
                    <a:pt x="7538" y="39250"/>
                  </a:lnTo>
                  <a:lnTo>
                    <a:pt x="9134" y="30683"/>
                  </a:lnTo>
                  <a:lnTo>
                    <a:pt x="10560" y="70892"/>
                  </a:lnTo>
                  <a:lnTo>
                    <a:pt x="18166" y="111103"/>
                  </a:lnTo>
                  <a:lnTo>
                    <a:pt x="18935" y="153233"/>
                  </a:lnTo>
                  <a:lnTo>
                    <a:pt x="20032" y="159306"/>
                  </a:lnTo>
                  <a:lnTo>
                    <a:pt x="21821" y="163354"/>
                  </a:lnTo>
                  <a:lnTo>
                    <a:pt x="24072" y="166053"/>
                  </a:lnTo>
                  <a:lnTo>
                    <a:pt x="26631" y="166793"/>
                  </a:lnTo>
                  <a:lnTo>
                    <a:pt x="29396" y="166229"/>
                  </a:lnTo>
                  <a:lnTo>
                    <a:pt x="38343" y="160378"/>
                  </a:lnTo>
                  <a:lnTo>
                    <a:pt x="41439" y="157719"/>
                  </a:lnTo>
                  <a:lnTo>
                    <a:pt x="69854" y="111883"/>
                  </a:lnTo>
                  <a:lnTo>
                    <a:pt x="71968" y="110572"/>
                  </a:lnTo>
                  <a:lnTo>
                    <a:pt x="73381" y="110756"/>
                  </a:lnTo>
                  <a:lnTo>
                    <a:pt x="74320" y="111937"/>
                  </a:lnTo>
                  <a:lnTo>
                    <a:pt x="76148" y="148906"/>
                  </a:lnTo>
                  <a:lnTo>
                    <a:pt x="78284" y="149012"/>
                  </a:lnTo>
                  <a:lnTo>
                    <a:pt x="86299" y="146309"/>
                  </a:lnTo>
                  <a:lnTo>
                    <a:pt x="97653" y="138836"/>
                  </a:lnTo>
                  <a:lnTo>
                    <a:pt x="110972" y="111621"/>
                  </a:lnTo>
                  <a:lnTo>
                    <a:pt x="130162" y="70007"/>
                  </a:lnTo>
                  <a:lnTo>
                    <a:pt x="146048" y="277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441"/>
            <p:cNvSpPr/>
            <p:nvPr>
              <p:custDataLst>
                <p:tags r:id="rId211"/>
              </p:custDataLst>
            </p:nvPr>
          </p:nvSpPr>
          <p:spPr>
            <a:xfrm>
              <a:off x="11877675" y="3239824"/>
              <a:ext cx="113125" cy="265377"/>
            </a:xfrm>
            <a:custGeom>
              <a:avLst/>
              <a:gdLst/>
              <a:ahLst/>
              <a:cxnLst/>
              <a:rect l="0" t="0" r="0" b="0"/>
              <a:pathLst>
                <a:path w="113125" h="265377">
                  <a:moveTo>
                    <a:pt x="47625" y="8201"/>
                  </a:moveTo>
                  <a:lnTo>
                    <a:pt x="47625" y="8201"/>
                  </a:lnTo>
                  <a:lnTo>
                    <a:pt x="52683" y="3145"/>
                  </a:lnTo>
                  <a:lnTo>
                    <a:pt x="57986" y="662"/>
                  </a:lnTo>
                  <a:lnTo>
                    <a:pt x="60881" y="0"/>
                  </a:lnTo>
                  <a:lnTo>
                    <a:pt x="80128" y="9182"/>
                  </a:lnTo>
                  <a:lnTo>
                    <a:pt x="100883" y="25307"/>
                  </a:lnTo>
                  <a:lnTo>
                    <a:pt x="108338" y="42967"/>
                  </a:lnTo>
                  <a:lnTo>
                    <a:pt x="113124" y="83743"/>
                  </a:lnTo>
                  <a:lnTo>
                    <a:pt x="113009" y="127858"/>
                  </a:lnTo>
                  <a:lnTo>
                    <a:pt x="101013" y="171041"/>
                  </a:lnTo>
                  <a:lnTo>
                    <a:pt x="92166" y="183938"/>
                  </a:lnTo>
                  <a:lnTo>
                    <a:pt x="49340" y="230383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442"/>
            <p:cNvSpPr/>
            <p:nvPr>
              <p:custDataLst>
                <p:tags r:id="rId212"/>
              </p:custDataLst>
            </p:nvPr>
          </p:nvSpPr>
          <p:spPr>
            <a:xfrm>
              <a:off x="10530157" y="2971996"/>
              <a:ext cx="1470011" cy="674158"/>
            </a:xfrm>
            <a:custGeom>
              <a:avLst/>
              <a:gdLst/>
              <a:ahLst/>
              <a:cxnLst/>
              <a:rect l="0" t="0" r="0" b="0"/>
              <a:pathLst>
                <a:path w="1470011" h="674158">
                  <a:moveTo>
                    <a:pt x="1233218" y="199829"/>
                  </a:moveTo>
                  <a:lnTo>
                    <a:pt x="1233218" y="199829"/>
                  </a:lnTo>
                  <a:lnTo>
                    <a:pt x="1233218" y="194773"/>
                  </a:lnTo>
                  <a:lnTo>
                    <a:pt x="1246474" y="154068"/>
                  </a:lnTo>
                  <a:lnTo>
                    <a:pt x="1246871" y="136805"/>
                  </a:lnTo>
                  <a:lnTo>
                    <a:pt x="1242461" y="121018"/>
                  </a:lnTo>
                  <a:lnTo>
                    <a:pt x="1227019" y="94280"/>
                  </a:lnTo>
                  <a:lnTo>
                    <a:pt x="1202805" y="68366"/>
                  </a:lnTo>
                  <a:lnTo>
                    <a:pt x="1156775" y="45339"/>
                  </a:lnTo>
                  <a:lnTo>
                    <a:pt x="1117812" y="31768"/>
                  </a:lnTo>
                  <a:lnTo>
                    <a:pt x="1070447" y="18896"/>
                  </a:lnTo>
                  <a:lnTo>
                    <a:pt x="1030121" y="12164"/>
                  </a:lnTo>
                  <a:lnTo>
                    <a:pt x="999019" y="9531"/>
                  </a:lnTo>
                  <a:lnTo>
                    <a:pt x="964029" y="4832"/>
                  </a:lnTo>
                  <a:lnTo>
                    <a:pt x="930133" y="2039"/>
                  </a:lnTo>
                  <a:lnTo>
                    <a:pt x="896373" y="797"/>
                  </a:lnTo>
                  <a:lnTo>
                    <a:pt x="860200" y="245"/>
                  </a:lnTo>
                  <a:lnTo>
                    <a:pt x="820135" y="0"/>
                  </a:lnTo>
                  <a:lnTo>
                    <a:pt x="778693" y="950"/>
                  </a:lnTo>
                  <a:lnTo>
                    <a:pt x="739108" y="4899"/>
                  </a:lnTo>
                  <a:lnTo>
                    <a:pt x="700347" y="10182"/>
                  </a:lnTo>
                  <a:lnTo>
                    <a:pt x="661953" y="16059"/>
                  </a:lnTo>
                  <a:lnTo>
                    <a:pt x="623723" y="22198"/>
                  </a:lnTo>
                  <a:lnTo>
                    <a:pt x="582742" y="28454"/>
                  </a:lnTo>
                  <a:lnTo>
                    <a:pt x="540892" y="35821"/>
                  </a:lnTo>
                  <a:lnTo>
                    <a:pt x="501124" y="46150"/>
                  </a:lnTo>
                  <a:lnTo>
                    <a:pt x="462286" y="54974"/>
                  </a:lnTo>
                  <a:lnTo>
                    <a:pt x="423857" y="64541"/>
                  </a:lnTo>
                  <a:lnTo>
                    <a:pt x="385611" y="79376"/>
                  </a:lnTo>
                  <a:lnTo>
                    <a:pt x="347446" y="93731"/>
                  </a:lnTo>
                  <a:lnTo>
                    <a:pt x="310375" y="107166"/>
                  </a:lnTo>
                  <a:lnTo>
                    <a:pt x="276260" y="120193"/>
                  </a:lnTo>
                  <a:lnTo>
                    <a:pt x="243458" y="135860"/>
                  </a:lnTo>
                  <a:lnTo>
                    <a:pt x="211241" y="153406"/>
                  </a:lnTo>
                  <a:lnTo>
                    <a:pt x="164411" y="181135"/>
                  </a:lnTo>
                  <a:lnTo>
                    <a:pt x="123256" y="210518"/>
                  </a:lnTo>
                  <a:lnTo>
                    <a:pt x="85307" y="244506"/>
                  </a:lnTo>
                  <a:lnTo>
                    <a:pt x="43505" y="284972"/>
                  </a:lnTo>
                  <a:lnTo>
                    <a:pt x="9729" y="323539"/>
                  </a:lnTo>
                  <a:lnTo>
                    <a:pt x="1529" y="353942"/>
                  </a:lnTo>
                  <a:lnTo>
                    <a:pt x="0" y="391090"/>
                  </a:lnTo>
                  <a:lnTo>
                    <a:pt x="6376" y="428767"/>
                  </a:lnTo>
                  <a:lnTo>
                    <a:pt x="21868" y="470510"/>
                  </a:lnTo>
                  <a:lnTo>
                    <a:pt x="44918" y="502986"/>
                  </a:lnTo>
                  <a:lnTo>
                    <a:pt x="88758" y="535858"/>
                  </a:lnTo>
                  <a:lnTo>
                    <a:pt x="126709" y="562565"/>
                  </a:lnTo>
                  <a:lnTo>
                    <a:pt x="170998" y="589528"/>
                  </a:lnTo>
                  <a:lnTo>
                    <a:pt x="201967" y="604451"/>
                  </a:lnTo>
                  <a:lnTo>
                    <a:pt x="239013" y="615317"/>
                  </a:lnTo>
                  <a:lnTo>
                    <a:pt x="280175" y="624732"/>
                  </a:lnTo>
                  <a:lnTo>
                    <a:pt x="323162" y="635972"/>
                  </a:lnTo>
                  <a:lnTo>
                    <a:pt x="366963" y="645201"/>
                  </a:lnTo>
                  <a:lnTo>
                    <a:pt x="412183" y="652831"/>
                  </a:lnTo>
                  <a:lnTo>
                    <a:pt x="436095" y="656346"/>
                  </a:lnTo>
                  <a:lnTo>
                    <a:pt x="460502" y="659749"/>
                  </a:lnTo>
                  <a:lnTo>
                    <a:pt x="485241" y="663076"/>
                  </a:lnTo>
                  <a:lnTo>
                    <a:pt x="510199" y="666352"/>
                  </a:lnTo>
                  <a:lnTo>
                    <a:pt x="535306" y="669594"/>
                  </a:lnTo>
                  <a:lnTo>
                    <a:pt x="560509" y="671756"/>
                  </a:lnTo>
                  <a:lnTo>
                    <a:pt x="585778" y="673197"/>
                  </a:lnTo>
                  <a:lnTo>
                    <a:pt x="611092" y="674157"/>
                  </a:lnTo>
                  <a:lnTo>
                    <a:pt x="636433" y="673740"/>
                  </a:lnTo>
                  <a:lnTo>
                    <a:pt x="661796" y="672403"/>
                  </a:lnTo>
                  <a:lnTo>
                    <a:pt x="687170" y="670453"/>
                  </a:lnTo>
                  <a:lnTo>
                    <a:pt x="713612" y="669153"/>
                  </a:lnTo>
                  <a:lnTo>
                    <a:pt x="740764" y="668287"/>
                  </a:lnTo>
                  <a:lnTo>
                    <a:pt x="768390" y="667709"/>
                  </a:lnTo>
                  <a:lnTo>
                    <a:pt x="795273" y="666266"/>
                  </a:lnTo>
                  <a:lnTo>
                    <a:pt x="821664" y="664245"/>
                  </a:lnTo>
                  <a:lnTo>
                    <a:pt x="847724" y="661840"/>
                  </a:lnTo>
                  <a:lnTo>
                    <a:pt x="873563" y="659178"/>
                  </a:lnTo>
                  <a:lnTo>
                    <a:pt x="899256" y="656345"/>
                  </a:lnTo>
                  <a:lnTo>
                    <a:pt x="924852" y="653398"/>
                  </a:lnTo>
                  <a:lnTo>
                    <a:pt x="950382" y="650375"/>
                  </a:lnTo>
                  <a:lnTo>
                    <a:pt x="975869" y="647301"/>
                  </a:lnTo>
                  <a:lnTo>
                    <a:pt x="1001328" y="644194"/>
                  </a:lnTo>
                  <a:lnTo>
                    <a:pt x="1025706" y="640006"/>
                  </a:lnTo>
                  <a:lnTo>
                    <a:pt x="1072552" y="629707"/>
                  </a:lnTo>
                  <a:lnTo>
                    <a:pt x="1118066" y="620897"/>
                  </a:lnTo>
                  <a:lnTo>
                    <a:pt x="1161932" y="611337"/>
                  </a:lnTo>
                  <a:lnTo>
                    <a:pt x="1202593" y="596505"/>
                  </a:lnTo>
                  <a:lnTo>
                    <a:pt x="1241831" y="582152"/>
                  </a:lnTo>
                  <a:lnTo>
                    <a:pt x="1279380" y="567658"/>
                  </a:lnTo>
                  <a:lnTo>
                    <a:pt x="1313706" y="550634"/>
                  </a:lnTo>
                  <a:lnTo>
                    <a:pt x="1357727" y="518143"/>
                  </a:lnTo>
                  <a:lnTo>
                    <a:pt x="1397579" y="481704"/>
                  </a:lnTo>
                  <a:lnTo>
                    <a:pt x="1431143" y="444097"/>
                  </a:lnTo>
                  <a:lnTo>
                    <a:pt x="1456140" y="406142"/>
                  </a:lnTo>
                  <a:lnTo>
                    <a:pt x="1466840" y="363030"/>
                  </a:lnTo>
                  <a:lnTo>
                    <a:pt x="1470010" y="321798"/>
                  </a:lnTo>
                  <a:lnTo>
                    <a:pt x="1460834" y="282770"/>
                  </a:lnTo>
                  <a:lnTo>
                    <a:pt x="1444711" y="244395"/>
                  </a:lnTo>
                  <a:lnTo>
                    <a:pt x="1416415" y="206214"/>
                  </a:lnTo>
                  <a:lnTo>
                    <a:pt x="1381219" y="173146"/>
                  </a:lnTo>
                  <a:lnTo>
                    <a:pt x="1338924" y="148296"/>
                  </a:lnTo>
                  <a:lnTo>
                    <a:pt x="1305600" y="134239"/>
                  </a:lnTo>
                  <a:lnTo>
                    <a:pt x="1268562" y="121994"/>
                  </a:lnTo>
                  <a:lnTo>
                    <a:pt x="1227407" y="113025"/>
                  </a:lnTo>
                  <a:lnTo>
                    <a:pt x="1187245" y="105510"/>
                  </a:lnTo>
                  <a:lnTo>
                    <a:pt x="1148227" y="100760"/>
                  </a:lnTo>
                  <a:lnTo>
                    <a:pt x="1109719" y="102175"/>
                  </a:lnTo>
                  <a:lnTo>
                    <a:pt x="1068615" y="103511"/>
                  </a:lnTo>
                  <a:lnTo>
                    <a:pt x="1026710" y="105163"/>
                  </a:lnTo>
                  <a:lnTo>
                    <a:pt x="986920" y="109424"/>
                  </a:lnTo>
                  <a:lnTo>
                    <a:pt x="950892" y="117669"/>
                  </a:lnTo>
                  <a:lnTo>
                    <a:pt x="917240" y="129447"/>
                  </a:lnTo>
                  <a:lnTo>
                    <a:pt x="884644" y="145265"/>
                  </a:lnTo>
                  <a:lnTo>
                    <a:pt x="841599" y="172020"/>
                  </a:lnTo>
                  <a:lnTo>
                    <a:pt x="814118" y="19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443"/>
            <p:cNvSpPr/>
            <p:nvPr>
              <p:custDataLst>
                <p:tags r:id="rId213"/>
              </p:custDataLst>
            </p:nvPr>
          </p:nvSpPr>
          <p:spPr>
            <a:xfrm>
              <a:off x="11363325" y="1858815"/>
              <a:ext cx="190501" cy="103336"/>
            </a:xfrm>
            <a:custGeom>
              <a:avLst/>
              <a:gdLst/>
              <a:ahLst/>
              <a:cxnLst/>
              <a:rect l="0" t="0" r="0" b="0"/>
              <a:pathLst>
                <a:path w="190501" h="103336">
                  <a:moveTo>
                    <a:pt x="0" y="17610"/>
                  </a:moveTo>
                  <a:lnTo>
                    <a:pt x="0" y="17610"/>
                  </a:lnTo>
                  <a:lnTo>
                    <a:pt x="5057" y="12554"/>
                  </a:lnTo>
                  <a:lnTo>
                    <a:pt x="5488" y="11064"/>
                  </a:lnTo>
                  <a:lnTo>
                    <a:pt x="4717" y="10071"/>
                  </a:lnTo>
                  <a:lnTo>
                    <a:pt x="3145" y="9409"/>
                  </a:lnTo>
                  <a:lnTo>
                    <a:pt x="2096" y="7909"/>
                  </a:lnTo>
                  <a:lnTo>
                    <a:pt x="931" y="3421"/>
                  </a:lnTo>
                  <a:lnTo>
                    <a:pt x="2738" y="1801"/>
                  </a:lnTo>
                  <a:lnTo>
                    <a:pt x="10389" y="0"/>
                  </a:lnTo>
                  <a:lnTo>
                    <a:pt x="14334" y="1637"/>
                  </a:lnTo>
                  <a:lnTo>
                    <a:pt x="36603" y="25201"/>
                  </a:lnTo>
                  <a:lnTo>
                    <a:pt x="42726" y="37212"/>
                  </a:lnTo>
                  <a:lnTo>
                    <a:pt x="46658" y="57112"/>
                  </a:lnTo>
                  <a:lnTo>
                    <a:pt x="39338" y="89125"/>
                  </a:lnTo>
                  <a:lnTo>
                    <a:pt x="39985" y="91745"/>
                  </a:lnTo>
                  <a:lnTo>
                    <a:pt x="43524" y="97478"/>
                  </a:lnTo>
                  <a:lnTo>
                    <a:pt x="47008" y="98372"/>
                  </a:lnTo>
                  <a:lnTo>
                    <a:pt x="92970" y="94350"/>
                  </a:lnTo>
                  <a:lnTo>
                    <a:pt x="139570" y="93881"/>
                  </a:lnTo>
                  <a:lnTo>
                    <a:pt x="154810" y="96664"/>
                  </a:lnTo>
                  <a:lnTo>
                    <a:pt x="190500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444"/>
            <p:cNvSpPr/>
            <p:nvPr>
              <p:custDataLst>
                <p:tags r:id="rId214"/>
              </p:custDataLst>
            </p:nvPr>
          </p:nvSpPr>
          <p:spPr>
            <a:xfrm>
              <a:off x="10193303" y="2152725"/>
              <a:ext cx="1474070" cy="871111"/>
            </a:xfrm>
            <a:custGeom>
              <a:avLst/>
              <a:gdLst/>
              <a:ahLst/>
              <a:cxnLst/>
              <a:rect l="0" t="0" r="0" b="0"/>
              <a:pathLst>
                <a:path w="1474070" h="871111">
                  <a:moveTo>
                    <a:pt x="1408147" y="171375"/>
                  </a:moveTo>
                  <a:lnTo>
                    <a:pt x="1408147" y="171375"/>
                  </a:lnTo>
                  <a:lnTo>
                    <a:pt x="1408147" y="166319"/>
                  </a:lnTo>
                  <a:lnTo>
                    <a:pt x="1390247" y="144538"/>
                  </a:lnTo>
                  <a:lnTo>
                    <a:pt x="1348625" y="107419"/>
                  </a:lnTo>
                  <a:lnTo>
                    <a:pt x="1303060" y="83604"/>
                  </a:lnTo>
                  <a:lnTo>
                    <a:pt x="1260154" y="64902"/>
                  </a:lnTo>
                  <a:lnTo>
                    <a:pt x="1216401" y="49958"/>
                  </a:lnTo>
                  <a:lnTo>
                    <a:pt x="1175179" y="34741"/>
                  </a:lnTo>
                  <a:lnTo>
                    <a:pt x="1133568" y="23058"/>
                  </a:lnTo>
                  <a:lnTo>
                    <a:pt x="1099846" y="16204"/>
                  </a:lnTo>
                  <a:lnTo>
                    <a:pt x="1066513" y="9630"/>
                  </a:lnTo>
                  <a:lnTo>
                    <a:pt x="1033001" y="4238"/>
                  </a:lnTo>
                  <a:lnTo>
                    <a:pt x="996941" y="1842"/>
                  </a:lnTo>
                  <a:lnTo>
                    <a:pt x="959746" y="777"/>
                  </a:lnTo>
                  <a:lnTo>
                    <a:pt x="920991" y="303"/>
                  </a:lnTo>
                  <a:lnTo>
                    <a:pt x="879072" y="93"/>
                  </a:lnTo>
                  <a:lnTo>
                    <a:pt x="838569" y="0"/>
                  </a:lnTo>
                  <a:lnTo>
                    <a:pt x="798343" y="1017"/>
                  </a:lnTo>
                  <a:lnTo>
                    <a:pt x="755769" y="4996"/>
                  </a:lnTo>
                  <a:lnTo>
                    <a:pt x="712155" y="10293"/>
                  </a:lnTo>
                  <a:lnTo>
                    <a:pt x="668074" y="17233"/>
                  </a:lnTo>
                  <a:lnTo>
                    <a:pt x="623789" y="27373"/>
                  </a:lnTo>
                  <a:lnTo>
                    <a:pt x="579413" y="36113"/>
                  </a:lnTo>
                  <a:lnTo>
                    <a:pt x="534997" y="44584"/>
                  </a:lnTo>
                  <a:lnTo>
                    <a:pt x="490562" y="55404"/>
                  </a:lnTo>
                  <a:lnTo>
                    <a:pt x="448940" y="67268"/>
                  </a:lnTo>
                  <a:lnTo>
                    <a:pt x="409275" y="80655"/>
                  </a:lnTo>
                  <a:lnTo>
                    <a:pt x="370479" y="97188"/>
                  </a:lnTo>
                  <a:lnTo>
                    <a:pt x="334892" y="112297"/>
                  </a:lnTo>
                  <a:lnTo>
                    <a:pt x="301436" y="127127"/>
                  </a:lnTo>
                  <a:lnTo>
                    <a:pt x="268927" y="144301"/>
                  </a:lnTo>
                  <a:lnTo>
                    <a:pt x="236842" y="165339"/>
                  </a:lnTo>
                  <a:lnTo>
                    <a:pt x="204942" y="187742"/>
                  </a:lnTo>
                  <a:lnTo>
                    <a:pt x="159349" y="219264"/>
                  </a:lnTo>
                  <a:lnTo>
                    <a:pt x="123732" y="254944"/>
                  </a:lnTo>
                  <a:lnTo>
                    <a:pt x="87897" y="292327"/>
                  </a:lnTo>
                  <a:lnTo>
                    <a:pt x="57759" y="330214"/>
                  </a:lnTo>
                  <a:lnTo>
                    <a:pt x="34954" y="368252"/>
                  </a:lnTo>
                  <a:lnTo>
                    <a:pt x="15850" y="406333"/>
                  </a:lnTo>
                  <a:lnTo>
                    <a:pt x="4074" y="444427"/>
                  </a:lnTo>
                  <a:lnTo>
                    <a:pt x="113" y="482526"/>
                  </a:lnTo>
                  <a:lnTo>
                    <a:pt x="0" y="520625"/>
                  </a:lnTo>
                  <a:lnTo>
                    <a:pt x="7256" y="558725"/>
                  </a:lnTo>
                  <a:lnTo>
                    <a:pt x="23401" y="595767"/>
                  </a:lnTo>
                  <a:lnTo>
                    <a:pt x="56763" y="640086"/>
                  </a:lnTo>
                  <a:lnTo>
                    <a:pt x="98983" y="684236"/>
                  </a:lnTo>
                  <a:lnTo>
                    <a:pt x="135598" y="713859"/>
                  </a:lnTo>
                  <a:lnTo>
                    <a:pt x="178314" y="742744"/>
                  </a:lnTo>
                  <a:lnTo>
                    <a:pt x="224484" y="771411"/>
                  </a:lnTo>
                  <a:lnTo>
                    <a:pt x="258716" y="787661"/>
                  </a:lnTo>
                  <a:lnTo>
                    <a:pt x="295098" y="801938"/>
                  </a:lnTo>
                  <a:lnTo>
                    <a:pt x="332434" y="815339"/>
                  </a:lnTo>
                  <a:lnTo>
                    <a:pt x="370194" y="825529"/>
                  </a:lnTo>
                  <a:lnTo>
                    <a:pt x="409203" y="834643"/>
                  </a:lnTo>
                  <a:lnTo>
                    <a:pt x="451232" y="845750"/>
                  </a:lnTo>
                  <a:lnTo>
                    <a:pt x="491784" y="854919"/>
                  </a:lnTo>
                  <a:lnTo>
                    <a:pt x="532033" y="861464"/>
                  </a:lnTo>
                  <a:lnTo>
                    <a:pt x="574616" y="864373"/>
                  </a:lnTo>
                  <a:lnTo>
                    <a:pt x="621058" y="868488"/>
                  </a:lnTo>
                  <a:lnTo>
                    <a:pt x="645295" y="871067"/>
                  </a:lnTo>
                  <a:lnTo>
                    <a:pt x="691982" y="871110"/>
                  </a:lnTo>
                  <a:lnTo>
                    <a:pt x="737426" y="868660"/>
                  </a:lnTo>
                  <a:lnTo>
                    <a:pt x="782321" y="867571"/>
                  </a:lnTo>
                  <a:lnTo>
                    <a:pt x="826965" y="864265"/>
                  </a:lnTo>
                  <a:lnTo>
                    <a:pt x="872561" y="858210"/>
                  </a:lnTo>
                  <a:lnTo>
                    <a:pt x="896573" y="853631"/>
                  </a:lnTo>
                  <a:lnTo>
                    <a:pt x="921048" y="848462"/>
                  </a:lnTo>
                  <a:lnTo>
                    <a:pt x="967998" y="839897"/>
                  </a:lnTo>
                  <a:lnTo>
                    <a:pt x="1012500" y="831504"/>
                  </a:lnTo>
                  <a:lnTo>
                    <a:pt x="1053444" y="820719"/>
                  </a:lnTo>
                  <a:lnTo>
                    <a:pt x="1095633" y="808870"/>
                  </a:lnTo>
                  <a:lnTo>
                    <a:pt x="1136960" y="795490"/>
                  </a:lnTo>
                  <a:lnTo>
                    <a:pt x="1172968" y="778959"/>
                  </a:lnTo>
                  <a:lnTo>
                    <a:pt x="1209428" y="761029"/>
                  </a:lnTo>
                  <a:lnTo>
                    <a:pt x="1245745" y="743535"/>
                  </a:lnTo>
                  <a:lnTo>
                    <a:pt x="1279523" y="728705"/>
                  </a:lnTo>
                  <a:lnTo>
                    <a:pt x="1323234" y="698342"/>
                  </a:lnTo>
                  <a:lnTo>
                    <a:pt x="1362997" y="667591"/>
                  </a:lnTo>
                  <a:lnTo>
                    <a:pt x="1401590" y="633315"/>
                  </a:lnTo>
                  <a:lnTo>
                    <a:pt x="1429723" y="596348"/>
                  </a:lnTo>
                  <a:lnTo>
                    <a:pt x="1451465" y="558584"/>
                  </a:lnTo>
                  <a:lnTo>
                    <a:pt x="1466255" y="515527"/>
                  </a:lnTo>
                  <a:lnTo>
                    <a:pt x="1472283" y="469255"/>
                  </a:lnTo>
                  <a:lnTo>
                    <a:pt x="1474069" y="427088"/>
                  </a:lnTo>
                  <a:lnTo>
                    <a:pt x="1464487" y="382726"/>
                  </a:lnTo>
                  <a:lnTo>
                    <a:pt x="1453297" y="346181"/>
                  </a:lnTo>
                  <a:lnTo>
                    <a:pt x="1433166" y="310188"/>
                  </a:lnTo>
                  <a:lnTo>
                    <a:pt x="1407095" y="272712"/>
                  </a:lnTo>
                  <a:lnTo>
                    <a:pt x="1360383" y="227341"/>
                  </a:lnTo>
                  <a:lnTo>
                    <a:pt x="1322394" y="190191"/>
                  </a:lnTo>
                  <a:lnTo>
                    <a:pt x="1277770" y="160941"/>
                  </a:lnTo>
                  <a:lnTo>
                    <a:pt x="1237285" y="141052"/>
                  </a:lnTo>
                  <a:lnTo>
                    <a:pt x="1189072" y="11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521"/>
          <p:cNvGrpSpPr/>
          <p:nvPr/>
        </p:nvGrpSpPr>
        <p:grpSpPr>
          <a:xfrm>
            <a:off x="10567339" y="3178671"/>
            <a:ext cx="234012" cy="389168"/>
            <a:chOff x="10567339" y="3178671"/>
            <a:chExt cx="234012" cy="389168"/>
          </a:xfrm>
        </p:grpSpPr>
        <p:sp>
          <p:nvSpPr>
            <p:cNvPr id="425" name="SMARTInkShape-2445"/>
            <p:cNvSpPr/>
            <p:nvPr>
              <p:custDataLst>
                <p:tags r:id="rId201"/>
              </p:custDataLst>
            </p:nvPr>
          </p:nvSpPr>
          <p:spPr>
            <a:xfrm>
              <a:off x="10567339" y="3178671"/>
              <a:ext cx="100196" cy="389168"/>
            </a:xfrm>
            <a:custGeom>
              <a:avLst/>
              <a:gdLst/>
              <a:ahLst/>
              <a:cxnLst/>
              <a:rect l="0" t="0" r="0" b="0"/>
              <a:pathLst>
                <a:path w="100196" h="389168">
                  <a:moveTo>
                    <a:pt x="14936" y="383679"/>
                  </a:moveTo>
                  <a:lnTo>
                    <a:pt x="14936" y="383679"/>
                  </a:lnTo>
                  <a:lnTo>
                    <a:pt x="14936" y="388736"/>
                  </a:lnTo>
                  <a:lnTo>
                    <a:pt x="13878" y="389167"/>
                  </a:lnTo>
                  <a:lnTo>
                    <a:pt x="9879" y="386823"/>
                  </a:lnTo>
                  <a:lnTo>
                    <a:pt x="7398" y="379432"/>
                  </a:lnTo>
                  <a:lnTo>
                    <a:pt x="2763" y="332023"/>
                  </a:lnTo>
                  <a:lnTo>
                    <a:pt x="0" y="307804"/>
                  </a:lnTo>
                  <a:lnTo>
                    <a:pt x="3337" y="263361"/>
                  </a:lnTo>
                  <a:lnTo>
                    <a:pt x="4490" y="228604"/>
                  </a:lnTo>
                  <a:lnTo>
                    <a:pt x="5138" y="188506"/>
                  </a:lnTo>
                  <a:lnTo>
                    <a:pt x="10387" y="141347"/>
                  </a:lnTo>
                  <a:lnTo>
                    <a:pt x="15736" y="105584"/>
                  </a:lnTo>
                  <a:lnTo>
                    <a:pt x="24699" y="61039"/>
                  </a:lnTo>
                  <a:lnTo>
                    <a:pt x="31974" y="42375"/>
                  </a:lnTo>
                  <a:lnTo>
                    <a:pt x="53026" y="7528"/>
                  </a:lnTo>
                  <a:lnTo>
                    <a:pt x="62204" y="248"/>
                  </a:lnTo>
                  <a:lnTo>
                    <a:pt x="67614" y="0"/>
                  </a:lnTo>
                  <a:lnTo>
                    <a:pt x="79270" y="5369"/>
                  </a:lnTo>
                  <a:lnTo>
                    <a:pt x="92677" y="15235"/>
                  </a:lnTo>
                  <a:lnTo>
                    <a:pt x="97112" y="27310"/>
                  </a:lnTo>
                  <a:lnTo>
                    <a:pt x="100195" y="74518"/>
                  </a:lnTo>
                  <a:lnTo>
                    <a:pt x="99464" y="93697"/>
                  </a:lnTo>
                  <a:lnTo>
                    <a:pt x="91957" y="118547"/>
                  </a:lnTo>
                  <a:lnTo>
                    <a:pt x="82328" y="136726"/>
                  </a:lnTo>
                  <a:lnTo>
                    <a:pt x="68171" y="149744"/>
                  </a:lnTo>
                  <a:lnTo>
                    <a:pt x="47995" y="160201"/>
                  </a:lnTo>
                  <a:lnTo>
                    <a:pt x="43326" y="161669"/>
                  </a:lnTo>
                  <a:lnTo>
                    <a:pt x="869" y="155290"/>
                  </a:lnTo>
                  <a:lnTo>
                    <a:pt x="5411" y="155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446"/>
            <p:cNvSpPr/>
            <p:nvPr>
              <p:custDataLst>
                <p:tags r:id="rId202"/>
              </p:custDataLst>
            </p:nvPr>
          </p:nvSpPr>
          <p:spPr>
            <a:xfrm>
              <a:off x="10658475" y="3343275"/>
              <a:ext cx="142876" cy="168026"/>
            </a:xfrm>
            <a:custGeom>
              <a:avLst/>
              <a:gdLst/>
              <a:ahLst/>
              <a:cxnLst/>
              <a:rect l="0" t="0" r="0" b="0"/>
              <a:pathLst>
                <a:path w="142876" h="168026">
                  <a:moveTo>
                    <a:pt x="0" y="47625"/>
                  </a:moveTo>
                  <a:lnTo>
                    <a:pt x="0" y="47625"/>
                  </a:lnTo>
                  <a:lnTo>
                    <a:pt x="42999" y="48683"/>
                  </a:lnTo>
                  <a:lnTo>
                    <a:pt x="59327" y="52682"/>
                  </a:lnTo>
                  <a:lnTo>
                    <a:pt x="71524" y="60808"/>
                  </a:lnTo>
                  <a:lnTo>
                    <a:pt x="76258" y="65939"/>
                  </a:lnTo>
                  <a:lnTo>
                    <a:pt x="81518" y="82929"/>
                  </a:lnTo>
                  <a:lnTo>
                    <a:pt x="82796" y="103532"/>
                  </a:lnTo>
                  <a:lnTo>
                    <a:pt x="75861" y="147665"/>
                  </a:lnTo>
                  <a:lnTo>
                    <a:pt x="71463" y="159468"/>
                  </a:lnTo>
                  <a:lnTo>
                    <a:pt x="68808" y="163462"/>
                  </a:lnTo>
                  <a:lnTo>
                    <a:pt x="63037" y="167900"/>
                  </a:lnTo>
                  <a:lnTo>
                    <a:pt x="61075" y="168025"/>
                  </a:lnTo>
                  <a:lnTo>
                    <a:pt x="59767" y="167050"/>
                  </a:lnTo>
                  <a:lnTo>
                    <a:pt x="58895" y="165342"/>
                  </a:lnTo>
                  <a:lnTo>
                    <a:pt x="57667" y="147768"/>
                  </a:lnTo>
                  <a:lnTo>
                    <a:pt x="65915" y="105780"/>
                  </a:lnTo>
                  <a:lnTo>
                    <a:pt x="86829" y="59543"/>
                  </a:lnTo>
                  <a:lnTo>
                    <a:pt x="106286" y="24580"/>
                  </a:lnTo>
                  <a:lnTo>
                    <a:pt x="119204" y="133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522"/>
          <p:cNvGrpSpPr/>
          <p:nvPr/>
        </p:nvGrpSpPr>
        <p:grpSpPr>
          <a:xfrm>
            <a:off x="9629775" y="3182674"/>
            <a:ext cx="600076" cy="427302"/>
            <a:chOff x="9629775" y="3182674"/>
            <a:chExt cx="600076" cy="427302"/>
          </a:xfrm>
        </p:grpSpPr>
        <p:sp>
          <p:nvSpPr>
            <p:cNvPr id="428" name="SMARTInkShape-2447"/>
            <p:cNvSpPr/>
            <p:nvPr>
              <p:custDataLst>
                <p:tags r:id="rId197"/>
              </p:custDataLst>
            </p:nvPr>
          </p:nvSpPr>
          <p:spPr>
            <a:xfrm>
              <a:off x="9629775" y="3238500"/>
              <a:ext cx="28285" cy="352426"/>
            </a:xfrm>
            <a:custGeom>
              <a:avLst/>
              <a:gdLst/>
              <a:ahLst/>
              <a:cxnLst/>
              <a:rect l="0" t="0" r="0" b="0"/>
              <a:pathLst>
                <a:path w="28285" h="352426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13257" y="18314"/>
                  </a:lnTo>
                  <a:lnTo>
                    <a:pt x="18963" y="56966"/>
                  </a:lnTo>
                  <a:lnTo>
                    <a:pt x="25257" y="94019"/>
                  </a:lnTo>
                  <a:lnTo>
                    <a:pt x="27592" y="135925"/>
                  </a:lnTo>
                  <a:lnTo>
                    <a:pt x="28284" y="171508"/>
                  </a:lnTo>
                  <a:lnTo>
                    <a:pt x="27430" y="214624"/>
                  </a:lnTo>
                  <a:lnTo>
                    <a:pt x="22004" y="257737"/>
                  </a:lnTo>
                  <a:lnTo>
                    <a:pt x="19633" y="298522"/>
                  </a:lnTo>
                  <a:lnTo>
                    <a:pt x="1905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448"/>
            <p:cNvSpPr/>
            <p:nvPr>
              <p:custDataLst>
                <p:tags r:id="rId198"/>
              </p:custDataLst>
            </p:nvPr>
          </p:nvSpPr>
          <p:spPr>
            <a:xfrm>
              <a:off x="9782331" y="3352800"/>
              <a:ext cx="171295" cy="197528"/>
            </a:xfrm>
            <a:custGeom>
              <a:avLst/>
              <a:gdLst/>
              <a:ahLst/>
              <a:cxnLst/>
              <a:rect l="0" t="0" r="0" b="0"/>
              <a:pathLst>
                <a:path w="171295" h="197528">
                  <a:moveTo>
                    <a:pt x="18894" y="28575"/>
                  </a:moveTo>
                  <a:lnTo>
                    <a:pt x="18894" y="28575"/>
                  </a:lnTo>
                  <a:lnTo>
                    <a:pt x="18894" y="15318"/>
                  </a:lnTo>
                  <a:lnTo>
                    <a:pt x="16777" y="13387"/>
                  </a:lnTo>
                  <a:lnTo>
                    <a:pt x="8782" y="11242"/>
                  </a:lnTo>
                  <a:lnTo>
                    <a:pt x="5803" y="12786"/>
                  </a:lnTo>
                  <a:lnTo>
                    <a:pt x="3817" y="15932"/>
                  </a:lnTo>
                  <a:lnTo>
                    <a:pt x="1020" y="30474"/>
                  </a:lnTo>
                  <a:lnTo>
                    <a:pt x="0" y="75784"/>
                  </a:lnTo>
                  <a:lnTo>
                    <a:pt x="950" y="111942"/>
                  </a:lnTo>
                  <a:lnTo>
                    <a:pt x="10215" y="156442"/>
                  </a:lnTo>
                  <a:lnTo>
                    <a:pt x="18810" y="184291"/>
                  </a:lnTo>
                  <a:lnTo>
                    <a:pt x="20955" y="186360"/>
                  </a:lnTo>
                  <a:lnTo>
                    <a:pt x="23443" y="187740"/>
                  </a:lnTo>
                  <a:lnTo>
                    <a:pt x="27218" y="186544"/>
                  </a:lnTo>
                  <a:lnTo>
                    <a:pt x="37057" y="179569"/>
                  </a:lnTo>
                  <a:lnTo>
                    <a:pt x="49440" y="163743"/>
                  </a:lnTo>
                  <a:lnTo>
                    <a:pt x="64532" y="128793"/>
                  </a:lnTo>
                  <a:lnTo>
                    <a:pt x="65195" y="128195"/>
                  </a:lnTo>
                  <a:lnTo>
                    <a:pt x="65635" y="128855"/>
                  </a:lnTo>
                  <a:lnTo>
                    <a:pt x="65930" y="130353"/>
                  </a:lnTo>
                  <a:lnTo>
                    <a:pt x="71402" y="137519"/>
                  </a:lnTo>
                  <a:lnTo>
                    <a:pt x="82320" y="182639"/>
                  </a:lnTo>
                  <a:lnTo>
                    <a:pt x="84124" y="191592"/>
                  </a:lnTo>
                  <a:lnTo>
                    <a:pt x="86722" y="194403"/>
                  </a:lnTo>
                  <a:lnTo>
                    <a:pt x="95253" y="197527"/>
                  </a:lnTo>
                  <a:lnTo>
                    <a:pt x="99435" y="195184"/>
                  </a:lnTo>
                  <a:lnTo>
                    <a:pt x="121377" y="156626"/>
                  </a:lnTo>
                  <a:lnTo>
                    <a:pt x="144546" y="115654"/>
                  </a:lnTo>
                  <a:lnTo>
                    <a:pt x="161591" y="75124"/>
                  </a:lnTo>
                  <a:lnTo>
                    <a:pt x="170017" y="42584"/>
                  </a:lnTo>
                  <a:lnTo>
                    <a:pt x="171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449"/>
            <p:cNvSpPr/>
            <p:nvPr>
              <p:custDataLst>
                <p:tags r:id="rId199"/>
              </p:custDataLst>
            </p:nvPr>
          </p:nvSpPr>
          <p:spPr>
            <a:xfrm>
              <a:off x="10029825" y="3182674"/>
              <a:ext cx="83391" cy="427302"/>
            </a:xfrm>
            <a:custGeom>
              <a:avLst/>
              <a:gdLst/>
              <a:ahLst/>
              <a:cxnLst/>
              <a:rect l="0" t="0" r="0" b="0"/>
              <a:pathLst>
                <a:path w="83391" h="427302">
                  <a:moveTo>
                    <a:pt x="9525" y="8201"/>
                  </a:moveTo>
                  <a:lnTo>
                    <a:pt x="9525" y="8201"/>
                  </a:lnTo>
                  <a:lnTo>
                    <a:pt x="1323" y="0"/>
                  </a:lnTo>
                  <a:lnTo>
                    <a:pt x="5449" y="4125"/>
                  </a:lnTo>
                  <a:lnTo>
                    <a:pt x="22426" y="47616"/>
                  </a:lnTo>
                  <a:lnTo>
                    <a:pt x="40949" y="92205"/>
                  </a:lnTo>
                  <a:lnTo>
                    <a:pt x="59006" y="139330"/>
                  </a:lnTo>
                  <a:lnTo>
                    <a:pt x="69459" y="179581"/>
                  </a:lnTo>
                  <a:lnTo>
                    <a:pt x="81415" y="225381"/>
                  </a:lnTo>
                  <a:lnTo>
                    <a:pt x="83390" y="258464"/>
                  </a:lnTo>
                  <a:lnTo>
                    <a:pt x="77743" y="302839"/>
                  </a:lnTo>
                  <a:lnTo>
                    <a:pt x="66355" y="347408"/>
                  </a:lnTo>
                  <a:lnTo>
                    <a:pt x="58065" y="372743"/>
                  </a:lnTo>
                  <a:lnTo>
                    <a:pt x="0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450"/>
            <p:cNvSpPr/>
            <p:nvPr>
              <p:custDataLst>
                <p:tags r:id="rId200"/>
              </p:custDataLst>
            </p:nvPr>
          </p:nvSpPr>
          <p:spPr>
            <a:xfrm>
              <a:off x="10220325" y="3486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523"/>
          <p:cNvGrpSpPr/>
          <p:nvPr/>
        </p:nvGrpSpPr>
        <p:grpSpPr>
          <a:xfrm>
            <a:off x="8173775" y="3158034"/>
            <a:ext cx="1236142" cy="518617"/>
            <a:chOff x="8173775" y="3158034"/>
            <a:chExt cx="1236142" cy="518617"/>
          </a:xfrm>
        </p:grpSpPr>
        <p:sp>
          <p:nvSpPr>
            <p:cNvPr id="433" name="SMARTInkShape-2451"/>
            <p:cNvSpPr/>
            <p:nvPr>
              <p:custDataLst>
                <p:tags r:id="rId187"/>
              </p:custDataLst>
            </p:nvPr>
          </p:nvSpPr>
          <p:spPr>
            <a:xfrm>
              <a:off x="8173775" y="3400425"/>
              <a:ext cx="122501" cy="18951"/>
            </a:xfrm>
            <a:custGeom>
              <a:avLst/>
              <a:gdLst/>
              <a:ahLst/>
              <a:cxnLst/>
              <a:rect l="0" t="0" r="0" b="0"/>
              <a:pathLst>
                <a:path w="122501" h="18951">
                  <a:moveTo>
                    <a:pt x="8200" y="0"/>
                  </a:moveTo>
                  <a:lnTo>
                    <a:pt x="8200" y="0"/>
                  </a:lnTo>
                  <a:lnTo>
                    <a:pt x="3144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6" y="15188"/>
                  </a:lnTo>
                  <a:lnTo>
                    <a:pt x="2086" y="16475"/>
                  </a:lnTo>
                  <a:lnTo>
                    <a:pt x="4124" y="17333"/>
                  </a:lnTo>
                  <a:lnTo>
                    <a:pt x="47002" y="18950"/>
                  </a:lnTo>
                  <a:lnTo>
                    <a:pt x="77209" y="16208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452"/>
            <p:cNvSpPr/>
            <p:nvPr>
              <p:custDataLst>
                <p:tags r:id="rId188"/>
              </p:custDataLst>
            </p:nvPr>
          </p:nvSpPr>
          <p:spPr>
            <a:xfrm>
              <a:off x="8215110" y="3286125"/>
              <a:ext cx="24016" cy="200026"/>
            </a:xfrm>
            <a:custGeom>
              <a:avLst/>
              <a:gdLst/>
              <a:ahLst/>
              <a:cxnLst/>
              <a:rect l="0" t="0" r="0" b="0"/>
              <a:pathLst>
                <a:path w="24016" h="200026">
                  <a:moveTo>
                    <a:pt x="24015" y="0"/>
                  </a:moveTo>
                  <a:lnTo>
                    <a:pt x="24015" y="0"/>
                  </a:lnTo>
                  <a:lnTo>
                    <a:pt x="7613" y="0"/>
                  </a:lnTo>
                  <a:lnTo>
                    <a:pt x="693" y="10113"/>
                  </a:lnTo>
                  <a:lnTo>
                    <a:pt x="0" y="15208"/>
                  </a:lnTo>
                  <a:lnTo>
                    <a:pt x="10936" y="57566"/>
                  </a:lnTo>
                  <a:lnTo>
                    <a:pt x="14022" y="101824"/>
                  </a:lnTo>
                  <a:lnTo>
                    <a:pt x="14351" y="142589"/>
                  </a:lnTo>
                  <a:lnTo>
                    <a:pt x="7917" y="185387"/>
                  </a:lnTo>
                  <a:lnTo>
                    <a:pt x="496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453"/>
            <p:cNvSpPr/>
            <p:nvPr>
              <p:custDataLst>
                <p:tags r:id="rId189"/>
              </p:custDataLst>
            </p:nvPr>
          </p:nvSpPr>
          <p:spPr>
            <a:xfrm>
              <a:off x="8549301" y="3231234"/>
              <a:ext cx="118450" cy="359692"/>
            </a:xfrm>
            <a:custGeom>
              <a:avLst/>
              <a:gdLst/>
              <a:ahLst/>
              <a:cxnLst/>
              <a:rect l="0" t="0" r="0" b="0"/>
              <a:pathLst>
                <a:path w="118450" h="359692">
                  <a:moveTo>
                    <a:pt x="118449" y="45366"/>
                  </a:moveTo>
                  <a:lnTo>
                    <a:pt x="118449" y="45366"/>
                  </a:lnTo>
                  <a:lnTo>
                    <a:pt x="113393" y="40309"/>
                  </a:lnTo>
                  <a:lnTo>
                    <a:pt x="110911" y="35005"/>
                  </a:lnTo>
                  <a:lnTo>
                    <a:pt x="107943" y="2825"/>
                  </a:lnTo>
                  <a:lnTo>
                    <a:pt x="106153" y="1130"/>
                  </a:lnTo>
                  <a:lnTo>
                    <a:pt x="103902" y="0"/>
                  </a:lnTo>
                  <a:lnTo>
                    <a:pt x="100284" y="1364"/>
                  </a:lnTo>
                  <a:lnTo>
                    <a:pt x="78336" y="19398"/>
                  </a:lnTo>
                  <a:lnTo>
                    <a:pt x="53913" y="64028"/>
                  </a:lnTo>
                  <a:lnTo>
                    <a:pt x="40061" y="90054"/>
                  </a:lnTo>
                  <a:lnTo>
                    <a:pt x="29635" y="106502"/>
                  </a:lnTo>
                  <a:lnTo>
                    <a:pt x="14318" y="148733"/>
                  </a:lnTo>
                  <a:lnTo>
                    <a:pt x="4340" y="186766"/>
                  </a:lnTo>
                  <a:lnTo>
                    <a:pt x="0" y="219335"/>
                  </a:lnTo>
                  <a:lnTo>
                    <a:pt x="2450" y="264247"/>
                  </a:lnTo>
                  <a:lnTo>
                    <a:pt x="6636" y="302816"/>
                  </a:lnTo>
                  <a:lnTo>
                    <a:pt x="14411" y="325553"/>
                  </a:lnTo>
                  <a:lnTo>
                    <a:pt x="17340" y="330582"/>
                  </a:lnTo>
                  <a:lnTo>
                    <a:pt x="51774" y="359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454"/>
            <p:cNvSpPr/>
            <p:nvPr>
              <p:custDataLst>
                <p:tags r:id="rId190"/>
              </p:custDataLst>
            </p:nvPr>
          </p:nvSpPr>
          <p:spPr>
            <a:xfrm>
              <a:off x="8719412" y="3324225"/>
              <a:ext cx="138839" cy="219076"/>
            </a:xfrm>
            <a:custGeom>
              <a:avLst/>
              <a:gdLst/>
              <a:ahLst/>
              <a:cxnLst/>
              <a:rect l="0" t="0" r="0" b="0"/>
              <a:pathLst>
                <a:path w="138839" h="219076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5"/>
                  </a:lnTo>
                  <a:lnTo>
                    <a:pt x="771" y="10361"/>
                  </a:lnTo>
                  <a:lnTo>
                    <a:pt x="9735" y="22120"/>
                  </a:lnTo>
                  <a:lnTo>
                    <a:pt x="41986" y="68736"/>
                  </a:lnTo>
                  <a:lnTo>
                    <a:pt x="78652" y="115805"/>
                  </a:lnTo>
                  <a:lnTo>
                    <a:pt x="111568" y="158325"/>
                  </a:lnTo>
                  <a:lnTo>
                    <a:pt x="13883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455"/>
            <p:cNvSpPr/>
            <p:nvPr>
              <p:custDataLst>
                <p:tags r:id="rId191"/>
              </p:custDataLst>
            </p:nvPr>
          </p:nvSpPr>
          <p:spPr>
            <a:xfrm>
              <a:off x="8705850" y="3319620"/>
              <a:ext cx="171451" cy="233206"/>
            </a:xfrm>
            <a:custGeom>
              <a:avLst/>
              <a:gdLst/>
              <a:ahLst/>
              <a:cxnLst/>
              <a:rect l="0" t="0" r="0" b="0"/>
              <a:pathLst>
                <a:path w="171451" h="233206">
                  <a:moveTo>
                    <a:pt x="171450" y="14130"/>
                  </a:moveTo>
                  <a:lnTo>
                    <a:pt x="171450" y="14130"/>
                  </a:lnTo>
                  <a:lnTo>
                    <a:pt x="171450" y="9073"/>
                  </a:lnTo>
                  <a:lnTo>
                    <a:pt x="168628" y="3769"/>
                  </a:lnTo>
                  <a:lnTo>
                    <a:pt x="166393" y="873"/>
                  </a:lnTo>
                  <a:lnTo>
                    <a:pt x="163845" y="0"/>
                  </a:lnTo>
                  <a:lnTo>
                    <a:pt x="161089" y="477"/>
                  </a:lnTo>
                  <a:lnTo>
                    <a:pt x="154146" y="2770"/>
                  </a:lnTo>
                  <a:lnTo>
                    <a:pt x="137278" y="6178"/>
                  </a:lnTo>
                  <a:lnTo>
                    <a:pt x="121336" y="14476"/>
                  </a:lnTo>
                  <a:lnTo>
                    <a:pt x="115815" y="19653"/>
                  </a:lnTo>
                  <a:lnTo>
                    <a:pt x="84699" y="61892"/>
                  </a:lnTo>
                  <a:lnTo>
                    <a:pt x="66371" y="86490"/>
                  </a:lnTo>
                  <a:lnTo>
                    <a:pt x="35943" y="130903"/>
                  </a:lnTo>
                  <a:lnTo>
                    <a:pt x="16427" y="171324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456"/>
            <p:cNvSpPr/>
            <p:nvPr>
              <p:custDataLst>
                <p:tags r:id="rId192"/>
              </p:custDataLst>
            </p:nvPr>
          </p:nvSpPr>
          <p:spPr>
            <a:xfrm>
              <a:off x="9010650" y="3158034"/>
              <a:ext cx="18861" cy="518617"/>
            </a:xfrm>
            <a:custGeom>
              <a:avLst/>
              <a:gdLst/>
              <a:ahLst/>
              <a:cxnLst/>
              <a:rect l="0" t="0" r="0" b="0"/>
              <a:pathLst>
                <a:path w="18861" h="518617">
                  <a:moveTo>
                    <a:pt x="0" y="32841"/>
                  </a:moveTo>
                  <a:lnTo>
                    <a:pt x="0" y="32841"/>
                  </a:lnTo>
                  <a:lnTo>
                    <a:pt x="0" y="1042"/>
                  </a:lnTo>
                  <a:lnTo>
                    <a:pt x="1058" y="0"/>
                  </a:lnTo>
                  <a:lnTo>
                    <a:pt x="2822" y="364"/>
                  </a:lnTo>
                  <a:lnTo>
                    <a:pt x="5057" y="1664"/>
                  </a:lnTo>
                  <a:lnTo>
                    <a:pt x="7540" y="11576"/>
                  </a:lnTo>
                  <a:lnTo>
                    <a:pt x="14191" y="48866"/>
                  </a:lnTo>
                  <a:lnTo>
                    <a:pt x="17611" y="94739"/>
                  </a:lnTo>
                  <a:lnTo>
                    <a:pt x="18623" y="138435"/>
                  </a:lnTo>
                  <a:lnTo>
                    <a:pt x="18860" y="173610"/>
                  </a:lnTo>
                  <a:lnTo>
                    <a:pt x="17907" y="210763"/>
                  </a:lnTo>
                  <a:lnTo>
                    <a:pt x="12480" y="255480"/>
                  </a:lnTo>
                  <a:lnTo>
                    <a:pt x="10400" y="294482"/>
                  </a:lnTo>
                  <a:lnTo>
                    <a:pt x="9698" y="339464"/>
                  </a:lnTo>
                  <a:lnTo>
                    <a:pt x="4503" y="383745"/>
                  </a:lnTo>
                  <a:lnTo>
                    <a:pt x="890" y="424124"/>
                  </a:lnTo>
                  <a:lnTo>
                    <a:pt x="264" y="459456"/>
                  </a:lnTo>
                  <a:lnTo>
                    <a:pt x="0" y="51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457"/>
            <p:cNvSpPr/>
            <p:nvPr>
              <p:custDataLst>
                <p:tags r:id="rId193"/>
              </p:custDataLst>
            </p:nvPr>
          </p:nvSpPr>
          <p:spPr>
            <a:xfrm>
              <a:off x="9201150" y="3286518"/>
              <a:ext cx="38101" cy="304408"/>
            </a:xfrm>
            <a:custGeom>
              <a:avLst/>
              <a:gdLst/>
              <a:ahLst/>
              <a:cxnLst/>
              <a:rect l="0" t="0" r="0" b="0"/>
              <a:pathLst>
                <a:path w="38101" h="304408">
                  <a:moveTo>
                    <a:pt x="38100" y="9132"/>
                  </a:moveTo>
                  <a:lnTo>
                    <a:pt x="38100" y="9132"/>
                  </a:lnTo>
                  <a:lnTo>
                    <a:pt x="28966" y="0"/>
                  </a:lnTo>
                  <a:lnTo>
                    <a:pt x="28627" y="41104"/>
                  </a:lnTo>
                  <a:lnTo>
                    <a:pt x="28591" y="79635"/>
                  </a:lnTo>
                  <a:lnTo>
                    <a:pt x="25757" y="118922"/>
                  </a:lnTo>
                  <a:lnTo>
                    <a:pt x="21037" y="159137"/>
                  </a:lnTo>
                  <a:lnTo>
                    <a:pt x="16817" y="205625"/>
                  </a:lnTo>
                  <a:lnTo>
                    <a:pt x="5909" y="249146"/>
                  </a:lnTo>
                  <a:lnTo>
                    <a:pt x="0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458"/>
            <p:cNvSpPr/>
            <p:nvPr>
              <p:custDataLst>
                <p:tags r:id="rId194"/>
              </p:custDataLst>
            </p:nvPr>
          </p:nvSpPr>
          <p:spPr>
            <a:xfrm>
              <a:off x="9192949" y="3292853"/>
              <a:ext cx="141552" cy="50423"/>
            </a:xfrm>
            <a:custGeom>
              <a:avLst/>
              <a:gdLst/>
              <a:ahLst/>
              <a:cxnLst/>
              <a:rect l="0" t="0" r="0" b="0"/>
              <a:pathLst>
                <a:path w="141552" h="50423">
                  <a:moveTo>
                    <a:pt x="8201" y="50422"/>
                  </a:moveTo>
                  <a:lnTo>
                    <a:pt x="8201" y="50422"/>
                  </a:lnTo>
                  <a:lnTo>
                    <a:pt x="3144" y="45365"/>
                  </a:lnTo>
                  <a:lnTo>
                    <a:pt x="661" y="40061"/>
                  </a:lnTo>
                  <a:lnTo>
                    <a:pt x="0" y="37165"/>
                  </a:lnTo>
                  <a:lnTo>
                    <a:pt x="4908" y="28302"/>
                  </a:lnTo>
                  <a:lnTo>
                    <a:pt x="9181" y="22976"/>
                  </a:lnTo>
                  <a:lnTo>
                    <a:pt x="30363" y="10423"/>
                  </a:lnTo>
                  <a:lnTo>
                    <a:pt x="66861" y="0"/>
                  </a:lnTo>
                  <a:lnTo>
                    <a:pt x="141551" y="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459"/>
            <p:cNvSpPr/>
            <p:nvPr>
              <p:custDataLst>
                <p:tags r:id="rId195"/>
              </p:custDataLst>
            </p:nvPr>
          </p:nvSpPr>
          <p:spPr>
            <a:xfrm>
              <a:off x="9210675" y="34385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21754" y="8467"/>
                  </a:lnTo>
                  <a:lnTo>
                    <a:pt x="69082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460"/>
            <p:cNvSpPr/>
            <p:nvPr>
              <p:custDataLst>
                <p:tags r:id="rId196"/>
              </p:custDataLst>
            </p:nvPr>
          </p:nvSpPr>
          <p:spPr>
            <a:xfrm>
              <a:off x="9391650" y="3495675"/>
              <a:ext cx="18267" cy="133351"/>
            </a:xfrm>
            <a:custGeom>
              <a:avLst/>
              <a:gdLst/>
              <a:ahLst/>
              <a:cxnLst/>
              <a:rect l="0" t="0" r="0" b="0"/>
              <a:pathLst>
                <a:path w="18267" h="13335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1" y="7605"/>
                  </a:lnTo>
                  <a:lnTo>
                    <a:pt x="16401" y="13257"/>
                  </a:lnTo>
                  <a:lnTo>
                    <a:pt x="18266" y="32503"/>
                  </a:lnTo>
                  <a:lnTo>
                    <a:pt x="10780" y="77869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524"/>
          <p:cNvGrpSpPr/>
          <p:nvPr/>
        </p:nvGrpSpPr>
        <p:grpSpPr>
          <a:xfrm>
            <a:off x="10697098" y="2495550"/>
            <a:ext cx="987752" cy="304801"/>
            <a:chOff x="10697098" y="2495550"/>
            <a:chExt cx="987752" cy="304801"/>
          </a:xfrm>
        </p:grpSpPr>
        <p:sp>
          <p:nvSpPr>
            <p:cNvPr id="444" name="SMARTInkShape-2461"/>
            <p:cNvSpPr/>
            <p:nvPr>
              <p:custDataLst>
                <p:tags r:id="rId177"/>
              </p:custDataLst>
            </p:nvPr>
          </p:nvSpPr>
          <p:spPr>
            <a:xfrm>
              <a:off x="11401592" y="2534158"/>
              <a:ext cx="123659" cy="226048"/>
            </a:xfrm>
            <a:custGeom>
              <a:avLst/>
              <a:gdLst/>
              <a:ahLst/>
              <a:cxnLst/>
              <a:rect l="0" t="0" r="0" b="0"/>
              <a:pathLst>
                <a:path w="123659" h="226048">
                  <a:moveTo>
                    <a:pt x="123658" y="18542"/>
                  </a:moveTo>
                  <a:lnTo>
                    <a:pt x="123658" y="18542"/>
                  </a:lnTo>
                  <a:lnTo>
                    <a:pt x="118601" y="13486"/>
                  </a:lnTo>
                  <a:lnTo>
                    <a:pt x="116120" y="8181"/>
                  </a:lnTo>
                  <a:lnTo>
                    <a:pt x="115456" y="5285"/>
                  </a:lnTo>
                  <a:lnTo>
                    <a:pt x="113956" y="3354"/>
                  </a:lnTo>
                  <a:lnTo>
                    <a:pt x="109467" y="1208"/>
                  </a:lnTo>
                  <a:lnTo>
                    <a:pt x="100992" y="0"/>
                  </a:lnTo>
                  <a:lnTo>
                    <a:pt x="58657" y="13694"/>
                  </a:lnTo>
                  <a:lnTo>
                    <a:pt x="49614" y="22032"/>
                  </a:lnTo>
                  <a:lnTo>
                    <a:pt x="31868" y="51810"/>
                  </a:lnTo>
                  <a:lnTo>
                    <a:pt x="15746" y="95360"/>
                  </a:lnTo>
                  <a:lnTo>
                    <a:pt x="1718" y="141833"/>
                  </a:lnTo>
                  <a:lnTo>
                    <a:pt x="0" y="177524"/>
                  </a:lnTo>
                  <a:lnTo>
                    <a:pt x="4939" y="196410"/>
                  </a:lnTo>
                  <a:lnTo>
                    <a:pt x="13106" y="210356"/>
                  </a:lnTo>
                  <a:lnTo>
                    <a:pt x="27283" y="221191"/>
                  </a:lnTo>
                  <a:lnTo>
                    <a:pt x="49947" y="226047"/>
                  </a:lnTo>
                  <a:lnTo>
                    <a:pt x="61971" y="224361"/>
                  </a:lnTo>
                  <a:lnTo>
                    <a:pt x="85558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462"/>
            <p:cNvSpPr/>
            <p:nvPr>
              <p:custDataLst>
                <p:tags r:id="rId178"/>
              </p:custDataLst>
            </p:nvPr>
          </p:nvSpPr>
          <p:spPr>
            <a:xfrm>
              <a:off x="11430391" y="2657475"/>
              <a:ext cx="85335" cy="38101"/>
            </a:xfrm>
            <a:custGeom>
              <a:avLst/>
              <a:gdLst/>
              <a:ahLst/>
              <a:cxnLst/>
              <a:rect l="0" t="0" r="0" b="0"/>
              <a:pathLst>
                <a:path w="85335" h="38101">
                  <a:moveTo>
                    <a:pt x="9134" y="38100"/>
                  </a:moveTo>
                  <a:lnTo>
                    <a:pt x="9134" y="38100"/>
                  </a:lnTo>
                  <a:lnTo>
                    <a:pt x="932" y="29899"/>
                  </a:lnTo>
                  <a:lnTo>
                    <a:pt x="0" y="23911"/>
                  </a:lnTo>
                  <a:lnTo>
                    <a:pt x="11072" y="21210"/>
                  </a:lnTo>
                  <a:lnTo>
                    <a:pt x="85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463"/>
            <p:cNvSpPr/>
            <p:nvPr>
              <p:custDataLst>
                <p:tags r:id="rId179"/>
              </p:custDataLst>
            </p:nvPr>
          </p:nvSpPr>
          <p:spPr>
            <a:xfrm>
              <a:off x="11572875" y="2515924"/>
              <a:ext cx="111975" cy="284427"/>
            </a:xfrm>
            <a:custGeom>
              <a:avLst/>
              <a:gdLst/>
              <a:ahLst/>
              <a:cxnLst/>
              <a:rect l="0" t="0" r="0" b="0"/>
              <a:pathLst>
                <a:path w="111975" h="284427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66675" y="4125"/>
                  </a:lnTo>
                  <a:lnTo>
                    <a:pt x="84575" y="33103"/>
                  </a:lnTo>
                  <a:lnTo>
                    <a:pt x="88134" y="37503"/>
                  </a:lnTo>
                  <a:lnTo>
                    <a:pt x="101449" y="76039"/>
                  </a:lnTo>
                  <a:lnTo>
                    <a:pt x="110022" y="115202"/>
                  </a:lnTo>
                  <a:lnTo>
                    <a:pt x="111974" y="142681"/>
                  </a:lnTo>
                  <a:lnTo>
                    <a:pt x="105932" y="184268"/>
                  </a:lnTo>
                  <a:lnTo>
                    <a:pt x="89949" y="214650"/>
                  </a:lnTo>
                  <a:lnTo>
                    <a:pt x="50891" y="253170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464"/>
            <p:cNvSpPr/>
            <p:nvPr>
              <p:custDataLst>
                <p:tags r:id="rId180"/>
              </p:custDataLst>
            </p:nvPr>
          </p:nvSpPr>
          <p:spPr>
            <a:xfrm>
              <a:off x="11164623" y="2714625"/>
              <a:ext cx="93928" cy="23323"/>
            </a:xfrm>
            <a:custGeom>
              <a:avLst/>
              <a:gdLst/>
              <a:ahLst/>
              <a:cxnLst/>
              <a:rect l="0" t="0" r="0" b="0"/>
              <a:pathLst>
                <a:path w="93928" h="23323">
                  <a:moveTo>
                    <a:pt x="8202" y="0"/>
                  </a:moveTo>
                  <a:lnTo>
                    <a:pt x="8202" y="0"/>
                  </a:lnTo>
                  <a:lnTo>
                    <a:pt x="0" y="16402"/>
                  </a:lnTo>
                  <a:lnTo>
                    <a:pt x="7733" y="20695"/>
                  </a:lnTo>
                  <a:lnTo>
                    <a:pt x="14239" y="23322"/>
                  </a:lnTo>
                  <a:lnTo>
                    <a:pt x="54040" y="20991"/>
                  </a:lnTo>
                  <a:lnTo>
                    <a:pt x="939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465"/>
            <p:cNvSpPr/>
            <p:nvPr>
              <p:custDataLst>
                <p:tags r:id="rId181"/>
              </p:custDataLst>
            </p:nvPr>
          </p:nvSpPr>
          <p:spPr>
            <a:xfrm>
              <a:off x="11144250" y="2638425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0"/>
                  </a:moveTo>
                  <a:lnTo>
                    <a:pt x="0" y="0"/>
                  </a:lnTo>
                  <a:lnTo>
                    <a:pt x="30398" y="1058"/>
                  </a:lnTo>
                  <a:lnTo>
                    <a:pt x="51457" y="54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466"/>
            <p:cNvSpPr/>
            <p:nvPr>
              <p:custDataLst>
                <p:tags r:id="rId182"/>
              </p:custDataLst>
            </p:nvPr>
          </p:nvSpPr>
          <p:spPr>
            <a:xfrm>
              <a:off x="10697098" y="2495550"/>
              <a:ext cx="47103" cy="285751"/>
            </a:xfrm>
            <a:custGeom>
              <a:avLst/>
              <a:gdLst/>
              <a:ahLst/>
              <a:cxnLst/>
              <a:rect l="0" t="0" r="0" b="0"/>
              <a:pathLst>
                <a:path w="47103" h="285751">
                  <a:moveTo>
                    <a:pt x="47102" y="0"/>
                  </a:moveTo>
                  <a:lnTo>
                    <a:pt x="47102" y="0"/>
                  </a:lnTo>
                  <a:lnTo>
                    <a:pt x="42045" y="0"/>
                  </a:lnTo>
                  <a:lnTo>
                    <a:pt x="36741" y="11289"/>
                  </a:lnTo>
                  <a:lnTo>
                    <a:pt x="22650" y="56324"/>
                  </a:lnTo>
                  <a:lnTo>
                    <a:pt x="16520" y="93401"/>
                  </a:lnTo>
                  <a:lnTo>
                    <a:pt x="8407" y="135624"/>
                  </a:lnTo>
                  <a:lnTo>
                    <a:pt x="2123" y="178826"/>
                  </a:lnTo>
                  <a:lnTo>
                    <a:pt x="0" y="221238"/>
                  </a:lnTo>
                  <a:lnTo>
                    <a:pt x="639" y="262031"/>
                  </a:lnTo>
                  <a:lnTo>
                    <a:pt x="900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467"/>
            <p:cNvSpPr/>
            <p:nvPr>
              <p:custDataLst>
                <p:tags r:id="rId183"/>
              </p:custDataLst>
            </p:nvPr>
          </p:nvSpPr>
          <p:spPr>
            <a:xfrm>
              <a:off x="10810875" y="2557620"/>
              <a:ext cx="38101" cy="214156"/>
            </a:xfrm>
            <a:custGeom>
              <a:avLst/>
              <a:gdLst/>
              <a:ahLst/>
              <a:cxnLst/>
              <a:rect l="0" t="0" r="0" b="0"/>
              <a:pathLst>
                <a:path w="38101" h="214156">
                  <a:moveTo>
                    <a:pt x="38100" y="14130"/>
                  </a:moveTo>
                  <a:lnTo>
                    <a:pt x="38100" y="14130"/>
                  </a:lnTo>
                  <a:lnTo>
                    <a:pt x="38100" y="0"/>
                  </a:lnTo>
                  <a:lnTo>
                    <a:pt x="35276" y="35326"/>
                  </a:lnTo>
                  <a:lnTo>
                    <a:pt x="22913" y="76658"/>
                  </a:lnTo>
                  <a:lnTo>
                    <a:pt x="16991" y="122280"/>
                  </a:lnTo>
                  <a:lnTo>
                    <a:pt x="3963" y="168033"/>
                  </a:lnTo>
                  <a:lnTo>
                    <a:pt x="0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468"/>
            <p:cNvSpPr/>
            <p:nvPr>
              <p:custDataLst>
                <p:tags r:id="rId184"/>
              </p:custDataLst>
            </p:nvPr>
          </p:nvSpPr>
          <p:spPr>
            <a:xfrm>
              <a:off x="10810875" y="2508437"/>
              <a:ext cx="152401" cy="82364"/>
            </a:xfrm>
            <a:custGeom>
              <a:avLst/>
              <a:gdLst/>
              <a:ahLst/>
              <a:cxnLst/>
              <a:rect l="0" t="0" r="0" b="0"/>
              <a:pathLst>
                <a:path w="152401" h="82364">
                  <a:moveTo>
                    <a:pt x="0" y="82363"/>
                  </a:moveTo>
                  <a:lnTo>
                    <a:pt x="0" y="82363"/>
                  </a:lnTo>
                  <a:lnTo>
                    <a:pt x="1058" y="49870"/>
                  </a:lnTo>
                  <a:lnTo>
                    <a:pt x="5057" y="37583"/>
                  </a:lnTo>
                  <a:lnTo>
                    <a:pt x="13184" y="27888"/>
                  </a:lnTo>
                  <a:lnTo>
                    <a:pt x="45761" y="7985"/>
                  </a:lnTo>
                  <a:lnTo>
                    <a:pt x="85760" y="0"/>
                  </a:lnTo>
                  <a:lnTo>
                    <a:pt x="121014" y="2691"/>
                  </a:lnTo>
                  <a:lnTo>
                    <a:pt x="152400" y="1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469"/>
            <p:cNvSpPr/>
            <p:nvPr>
              <p:custDataLst>
                <p:tags r:id="rId185"/>
              </p:custDataLst>
            </p:nvPr>
          </p:nvSpPr>
          <p:spPr>
            <a:xfrm>
              <a:off x="10821723" y="2628900"/>
              <a:ext cx="103453" cy="27951"/>
            </a:xfrm>
            <a:custGeom>
              <a:avLst/>
              <a:gdLst/>
              <a:ahLst/>
              <a:cxnLst/>
              <a:rect l="0" t="0" r="0" b="0"/>
              <a:pathLst>
                <a:path w="103453" h="27951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2117"/>
                  </a:lnTo>
                  <a:lnTo>
                    <a:pt x="0" y="10113"/>
                  </a:lnTo>
                  <a:lnTo>
                    <a:pt x="2088" y="17900"/>
                  </a:lnTo>
                  <a:lnTo>
                    <a:pt x="4126" y="21459"/>
                  </a:lnTo>
                  <a:lnTo>
                    <a:pt x="8659" y="23831"/>
                  </a:lnTo>
                  <a:lnTo>
                    <a:pt x="47617" y="27950"/>
                  </a:lnTo>
                  <a:lnTo>
                    <a:pt x="10345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470"/>
            <p:cNvSpPr/>
            <p:nvPr>
              <p:custDataLst>
                <p:tags r:id="rId186"/>
              </p:custDataLst>
            </p:nvPr>
          </p:nvSpPr>
          <p:spPr>
            <a:xfrm>
              <a:off x="10925175" y="26955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0848" y="4070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525"/>
          <p:cNvGrpSpPr/>
          <p:nvPr/>
        </p:nvGrpSpPr>
        <p:grpSpPr>
          <a:xfrm>
            <a:off x="8500687" y="2451962"/>
            <a:ext cx="1976814" cy="481739"/>
            <a:chOff x="8500687" y="2451962"/>
            <a:chExt cx="1976814" cy="481739"/>
          </a:xfrm>
        </p:grpSpPr>
        <p:sp>
          <p:nvSpPr>
            <p:cNvPr id="455" name="SMARTInkShape-2471"/>
            <p:cNvSpPr/>
            <p:nvPr>
              <p:custDataLst>
                <p:tags r:id="rId161"/>
              </p:custDataLst>
            </p:nvPr>
          </p:nvSpPr>
          <p:spPr>
            <a:xfrm>
              <a:off x="10344150" y="2600325"/>
              <a:ext cx="133351" cy="157141"/>
            </a:xfrm>
            <a:custGeom>
              <a:avLst/>
              <a:gdLst/>
              <a:ahLst/>
              <a:cxnLst/>
              <a:rect l="0" t="0" r="0" b="0"/>
              <a:pathLst>
                <a:path w="133351" h="157141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10361" y="26589"/>
                  </a:lnTo>
                  <a:lnTo>
                    <a:pt x="13257" y="27251"/>
                  </a:lnTo>
                  <a:lnTo>
                    <a:pt x="22389" y="33239"/>
                  </a:lnTo>
                  <a:lnTo>
                    <a:pt x="41290" y="64188"/>
                  </a:lnTo>
                  <a:lnTo>
                    <a:pt x="52918" y="96640"/>
                  </a:lnTo>
                  <a:lnTo>
                    <a:pt x="54839" y="124237"/>
                  </a:lnTo>
                  <a:lnTo>
                    <a:pt x="49173" y="149347"/>
                  </a:lnTo>
                  <a:lnTo>
                    <a:pt x="46542" y="153540"/>
                  </a:lnTo>
                  <a:lnTo>
                    <a:pt x="43728" y="156335"/>
                  </a:lnTo>
                  <a:lnTo>
                    <a:pt x="41852" y="157140"/>
                  </a:lnTo>
                  <a:lnTo>
                    <a:pt x="40601" y="156618"/>
                  </a:lnTo>
                  <a:lnTo>
                    <a:pt x="39767" y="155212"/>
                  </a:lnTo>
                  <a:lnTo>
                    <a:pt x="38594" y="143121"/>
                  </a:lnTo>
                  <a:lnTo>
                    <a:pt x="46860" y="98317"/>
                  </a:lnTo>
                  <a:lnTo>
                    <a:pt x="61980" y="61351"/>
                  </a:lnTo>
                  <a:lnTo>
                    <a:pt x="79866" y="31937"/>
                  </a:lnTo>
                  <a:lnTo>
                    <a:pt x="92293" y="2019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472"/>
            <p:cNvSpPr/>
            <p:nvPr>
              <p:custDataLst>
                <p:tags r:id="rId162"/>
              </p:custDataLst>
            </p:nvPr>
          </p:nvSpPr>
          <p:spPr>
            <a:xfrm>
              <a:off x="10277595" y="2459234"/>
              <a:ext cx="100860" cy="346003"/>
            </a:xfrm>
            <a:custGeom>
              <a:avLst/>
              <a:gdLst/>
              <a:ahLst/>
              <a:cxnLst/>
              <a:rect l="0" t="0" r="0" b="0"/>
              <a:pathLst>
                <a:path w="100860" h="346003">
                  <a:moveTo>
                    <a:pt x="9405" y="179191"/>
                  </a:moveTo>
                  <a:lnTo>
                    <a:pt x="9405" y="179191"/>
                  </a:lnTo>
                  <a:lnTo>
                    <a:pt x="10463" y="222006"/>
                  </a:lnTo>
                  <a:lnTo>
                    <a:pt x="18342" y="269164"/>
                  </a:lnTo>
                  <a:lnTo>
                    <a:pt x="18815" y="308912"/>
                  </a:lnTo>
                  <a:lnTo>
                    <a:pt x="17849" y="340203"/>
                  </a:lnTo>
                  <a:lnTo>
                    <a:pt x="16093" y="343682"/>
                  </a:lnTo>
                  <a:lnTo>
                    <a:pt x="13864" y="346002"/>
                  </a:lnTo>
                  <a:lnTo>
                    <a:pt x="12378" y="344373"/>
                  </a:lnTo>
                  <a:lnTo>
                    <a:pt x="9796" y="305405"/>
                  </a:lnTo>
                  <a:lnTo>
                    <a:pt x="4465" y="265036"/>
                  </a:lnTo>
                  <a:lnTo>
                    <a:pt x="1239" y="229674"/>
                  </a:lnTo>
                  <a:lnTo>
                    <a:pt x="282" y="183918"/>
                  </a:lnTo>
                  <a:lnTo>
                    <a:pt x="0" y="140258"/>
                  </a:lnTo>
                  <a:lnTo>
                    <a:pt x="962" y="101728"/>
                  </a:lnTo>
                  <a:lnTo>
                    <a:pt x="10245" y="61820"/>
                  </a:lnTo>
                  <a:lnTo>
                    <a:pt x="22270" y="18541"/>
                  </a:lnTo>
                  <a:lnTo>
                    <a:pt x="28529" y="7249"/>
                  </a:lnTo>
                  <a:lnTo>
                    <a:pt x="31680" y="4238"/>
                  </a:lnTo>
                  <a:lnTo>
                    <a:pt x="40824" y="893"/>
                  </a:lnTo>
                  <a:lnTo>
                    <a:pt x="46225" y="0"/>
                  </a:lnTo>
                  <a:lnTo>
                    <a:pt x="60695" y="4654"/>
                  </a:lnTo>
                  <a:lnTo>
                    <a:pt x="76653" y="14836"/>
                  </a:lnTo>
                  <a:lnTo>
                    <a:pt x="90796" y="29944"/>
                  </a:lnTo>
                  <a:lnTo>
                    <a:pt x="98495" y="52887"/>
                  </a:lnTo>
                  <a:lnTo>
                    <a:pt x="100859" y="78606"/>
                  </a:lnTo>
                  <a:lnTo>
                    <a:pt x="98382" y="100620"/>
                  </a:lnTo>
                  <a:lnTo>
                    <a:pt x="81622" y="138506"/>
                  </a:lnTo>
                  <a:lnTo>
                    <a:pt x="73957" y="149820"/>
                  </a:lnTo>
                  <a:lnTo>
                    <a:pt x="53579" y="162139"/>
                  </a:lnTo>
                  <a:lnTo>
                    <a:pt x="37545" y="167436"/>
                  </a:lnTo>
                  <a:lnTo>
                    <a:pt x="9405" y="169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473"/>
            <p:cNvSpPr/>
            <p:nvPr>
              <p:custDataLst>
                <p:tags r:id="rId163"/>
              </p:custDataLst>
            </p:nvPr>
          </p:nvSpPr>
          <p:spPr>
            <a:xfrm>
              <a:off x="10134600" y="2771775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5013" y="1058"/>
                  </a:lnTo>
                  <a:lnTo>
                    <a:pt x="12670" y="5056"/>
                  </a:lnTo>
                  <a:lnTo>
                    <a:pt x="10564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474"/>
            <p:cNvSpPr/>
            <p:nvPr>
              <p:custDataLst>
                <p:tags r:id="rId164"/>
              </p:custDataLst>
            </p:nvPr>
          </p:nvSpPr>
          <p:spPr>
            <a:xfrm>
              <a:off x="9954948" y="2496874"/>
              <a:ext cx="83526" cy="360627"/>
            </a:xfrm>
            <a:custGeom>
              <a:avLst/>
              <a:gdLst/>
              <a:ahLst/>
              <a:cxnLst/>
              <a:rect l="0" t="0" r="0" b="0"/>
              <a:pathLst>
                <a:path w="83526" h="360627">
                  <a:moveTo>
                    <a:pt x="8202" y="8201"/>
                  </a:moveTo>
                  <a:lnTo>
                    <a:pt x="8202" y="8201"/>
                  </a:lnTo>
                  <a:lnTo>
                    <a:pt x="0" y="0"/>
                  </a:lnTo>
                  <a:lnTo>
                    <a:pt x="9182" y="4125"/>
                  </a:lnTo>
                  <a:lnTo>
                    <a:pt x="16751" y="12034"/>
                  </a:lnTo>
                  <a:lnTo>
                    <a:pt x="41409" y="51354"/>
                  </a:lnTo>
                  <a:lnTo>
                    <a:pt x="59808" y="93925"/>
                  </a:lnTo>
                  <a:lnTo>
                    <a:pt x="74409" y="139356"/>
                  </a:lnTo>
                  <a:lnTo>
                    <a:pt x="81441" y="175120"/>
                  </a:lnTo>
                  <a:lnTo>
                    <a:pt x="83525" y="219231"/>
                  </a:lnTo>
                  <a:lnTo>
                    <a:pt x="81320" y="257348"/>
                  </a:lnTo>
                  <a:lnTo>
                    <a:pt x="66037" y="299303"/>
                  </a:lnTo>
                  <a:lnTo>
                    <a:pt x="27252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475"/>
            <p:cNvSpPr/>
            <p:nvPr>
              <p:custDataLst>
                <p:tags r:id="rId165"/>
              </p:custDataLst>
            </p:nvPr>
          </p:nvSpPr>
          <p:spPr>
            <a:xfrm>
              <a:off x="8500687" y="2451962"/>
              <a:ext cx="100389" cy="434114"/>
            </a:xfrm>
            <a:custGeom>
              <a:avLst/>
              <a:gdLst/>
              <a:ahLst/>
              <a:cxnLst/>
              <a:rect l="0" t="0" r="0" b="0"/>
              <a:pathLst>
                <a:path w="100389" h="434114">
                  <a:moveTo>
                    <a:pt x="81338" y="5488"/>
                  </a:moveTo>
                  <a:lnTo>
                    <a:pt x="81338" y="5488"/>
                  </a:lnTo>
                  <a:lnTo>
                    <a:pt x="81338" y="432"/>
                  </a:lnTo>
                  <a:lnTo>
                    <a:pt x="80280" y="0"/>
                  </a:lnTo>
                  <a:lnTo>
                    <a:pt x="70977" y="4090"/>
                  </a:lnTo>
                  <a:lnTo>
                    <a:pt x="68081" y="4556"/>
                  </a:lnTo>
                  <a:lnTo>
                    <a:pt x="62041" y="13541"/>
                  </a:lnTo>
                  <a:lnTo>
                    <a:pt x="39834" y="54174"/>
                  </a:lnTo>
                  <a:lnTo>
                    <a:pt x="27592" y="88600"/>
                  </a:lnTo>
                  <a:lnTo>
                    <a:pt x="19805" y="126210"/>
                  </a:lnTo>
                  <a:lnTo>
                    <a:pt x="9132" y="166800"/>
                  </a:lnTo>
                  <a:lnTo>
                    <a:pt x="3105" y="208214"/>
                  </a:lnTo>
                  <a:lnTo>
                    <a:pt x="0" y="231055"/>
                  </a:lnTo>
                  <a:lnTo>
                    <a:pt x="3809" y="274411"/>
                  </a:lnTo>
                  <a:lnTo>
                    <a:pt x="7567" y="313769"/>
                  </a:lnTo>
                  <a:lnTo>
                    <a:pt x="18205" y="353300"/>
                  </a:lnTo>
                  <a:lnTo>
                    <a:pt x="40763" y="390045"/>
                  </a:lnTo>
                  <a:lnTo>
                    <a:pt x="66659" y="416628"/>
                  </a:lnTo>
                  <a:lnTo>
                    <a:pt x="100388" y="43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476"/>
            <p:cNvSpPr/>
            <p:nvPr>
              <p:custDataLst>
                <p:tags r:id="rId166"/>
              </p:custDataLst>
            </p:nvPr>
          </p:nvSpPr>
          <p:spPr>
            <a:xfrm>
              <a:off x="9696450" y="27051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9361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477"/>
            <p:cNvSpPr/>
            <p:nvPr>
              <p:custDataLst>
                <p:tags r:id="rId167"/>
              </p:custDataLst>
            </p:nvPr>
          </p:nvSpPr>
          <p:spPr>
            <a:xfrm>
              <a:off x="9706093" y="2600335"/>
              <a:ext cx="121993" cy="218302"/>
            </a:xfrm>
            <a:custGeom>
              <a:avLst/>
              <a:gdLst/>
              <a:ahLst/>
              <a:cxnLst/>
              <a:rect l="0" t="0" r="0" b="0"/>
              <a:pathLst>
                <a:path w="121993" h="218302">
                  <a:moveTo>
                    <a:pt x="104657" y="9515"/>
                  </a:moveTo>
                  <a:lnTo>
                    <a:pt x="104657" y="9515"/>
                  </a:lnTo>
                  <a:lnTo>
                    <a:pt x="109714" y="9515"/>
                  </a:lnTo>
                  <a:lnTo>
                    <a:pt x="115018" y="6693"/>
                  </a:lnTo>
                  <a:lnTo>
                    <a:pt x="121992" y="1314"/>
                  </a:lnTo>
                  <a:lnTo>
                    <a:pt x="121503" y="873"/>
                  </a:lnTo>
                  <a:lnTo>
                    <a:pt x="78637" y="0"/>
                  </a:lnTo>
                  <a:lnTo>
                    <a:pt x="41104" y="8192"/>
                  </a:lnTo>
                  <a:lnTo>
                    <a:pt x="35828" y="10750"/>
                  </a:lnTo>
                  <a:lnTo>
                    <a:pt x="27148" y="19236"/>
                  </a:lnTo>
                  <a:lnTo>
                    <a:pt x="22584" y="30063"/>
                  </a:lnTo>
                  <a:lnTo>
                    <a:pt x="11714" y="77158"/>
                  </a:lnTo>
                  <a:lnTo>
                    <a:pt x="9862" y="119538"/>
                  </a:lnTo>
                  <a:lnTo>
                    <a:pt x="6644" y="163338"/>
                  </a:lnTo>
                  <a:lnTo>
                    <a:pt x="278" y="210359"/>
                  </a:lnTo>
                  <a:lnTo>
                    <a:pt x="0" y="216485"/>
                  </a:lnTo>
                  <a:lnTo>
                    <a:pt x="2078" y="217345"/>
                  </a:lnTo>
                  <a:lnTo>
                    <a:pt x="10029" y="218301"/>
                  </a:lnTo>
                  <a:lnTo>
                    <a:pt x="54357" y="210099"/>
                  </a:lnTo>
                  <a:lnTo>
                    <a:pt x="63252" y="208730"/>
                  </a:lnTo>
                  <a:lnTo>
                    <a:pt x="85607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478"/>
            <p:cNvSpPr/>
            <p:nvPr>
              <p:custDataLst>
                <p:tags r:id="rId168"/>
              </p:custDataLst>
            </p:nvPr>
          </p:nvSpPr>
          <p:spPr>
            <a:xfrm>
              <a:off x="9486900" y="2762250"/>
              <a:ext cx="85726" cy="25536"/>
            </a:xfrm>
            <a:custGeom>
              <a:avLst/>
              <a:gdLst/>
              <a:ahLst/>
              <a:cxnLst/>
              <a:rect l="0" t="0" r="0" b="0"/>
              <a:pathLst>
                <a:path w="85726" h="2553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3175" y="21734"/>
                  </a:lnTo>
                  <a:lnTo>
                    <a:pt x="15169" y="25535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479"/>
            <p:cNvSpPr/>
            <p:nvPr>
              <p:custDataLst>
                <p:tags r:id="rId169"/>
              </p:custDataLst>
            </p:nvPr>
          </p:nvSpPr>
          <p:spPr>
            <a:xfrm>
              <a:off x="9477375" y="27146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1418" y="9473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480"/>
            <p:cNvSpPr/>
            <p:nvPr>
              <p:custDataLst>
                <p:tags r:id="rId170"/>
              </p:custDataLst>
            </p:nvPr>
          </p:nvSpPr>
          <p:spPr>
            <a:xfrm>
              <a:off x="9315450" y="27717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1832"/>
                  </a:lnTo>
                  <a:lnTo>
                    <a:pt x="8467" y="5669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481"/>
            <p:cNvSpPr/>
            <p:nvPr>
              <p:custDataLst>
                <p:tags r:id="rId171"/>
              </p:custDataLst>
            </p:nvPr>
          </p:nvSpPr>
          <p:spPr>
            <a:xfrm>
              <a:off x="9191625" y="2695575"/>
              <a:ext cx="95251" cy="15014"/>
            </a:xfrm>
            <a:custGeom>
              <a:avLst/>
              <a:gdLst/>
              <a:ahLst/>
              <a:cxnLst/>
              <a:rect l="0" t="0" r="0" b="0"/>
              <a:pathLst>
                <a:path w="95251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5013"/>
                  </a:lnTo>
                  <a:lnTo>
                    <a:pt x="44240" y="71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482"/>
            <p:cNvSpPr/>
            <p:nvPr>
              <p:custDataLst>
                <p:tags r:id="rId172"/>
              </p:custDataLst>
            </p:nvPr>
          </p:nvSpPr>
          <p:spPr>
            <a:xfrm>
              <a:off x="9172575" y="26003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47559" y="9278"/>
                  </a:lnTo>
                  <a:lnTo>
                    <a:pt x="79003" y="274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483"/>
            <p:cNvSpPr/>
            <p:nvPr>
              <p:custDataLst>
                <p:tags r:id="rId173"/>
              </p:custDataLst>
            </p:nvPr>
          </p:nvSpPr>
          <p:spPr>
            <a:xfrm>
              <a:off x="9191625" y="2620699"/>
              <a:ext cx="18787" cy="225528"/>
            </a:xfrm>
            <a:custGeom>
              <a:avLst/>
              <a:gdLst/>
              <a:ahLst/>
              <a:cxnLst/>
              <a:rect l="0" t="0" r="0" b="0"/>
              <a:pathLst>
                <a:path w="18787" h="225528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40" y="5379"/>
                  </a:lnTo>
                  <a:lnTo>
                    <a:pt x="9134" y="0"/>
                  </a:lnTo>
                  <a:lnTo>
                    <a:pt x="17714" y="47616"/>
                  </a:lnTo>
                  <a:lnTo>
                    <a:pt x="18786" y="89090"/>
                  </a:lnTo>
                  <a:lnTo>
                    <a:pt x="17913" y="108603"/>
                  </a:lnTo>
                  <a:lnTo>
                    <a:pt x="10402" y="155566"/>
                  </a:lnTo>
                  <a:lnTo>
                    <a:pt x="6875" y="197393"/>
                  </a:lnTo>
                  <a:lnTo>
                    <a:pt x="402" y="225527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484"/>
            <p:cNvSpPr/>
            <p:nvPr>
              <p:custDataLst>
                <p:tags r:id="rId174"/>
              </p:custDataLst>
            </p:nvPr>
          </p:nvSpPr>
          <p:spPr>
            <a:xfrm>
              <a:off x="9010650" y="2487857"/>
              <a:ext cx="38061" cy="445844"/>
            </a:xfrm>
            <a:custGeom>
              <a:avLst/>
              <a:gdLst/>
              <a:ahLst/>
              <a:cxnLst/>
              <a:rect l="0" t="0" r="0" b="0"/>
              <a:pathLst>
                <a:path w="38061" h="445844">
                  <a:moveTo>
                    <a:pt x="9525" y="26743"/>
                  </a:moveTo>
                  <a:lnTo>
                    <a:pt x="9525" y="26743"/>
                  </a:lnTo>
                  <a:lnTo>
                    <a:pt x="9525" y="21687"/>
                  </a:lnTo>
                  <a:lnTo>
                    <a:pt x="15169" y="16382"/>
                  </a:lnTo>
                  <a:lnTo>
                    <a:pt x="22616" y="10497"/>
                  </a:lnTo>
                  <a:lnTo>
                    <a:pt x="27867" y="2291"/>
                  </a:lnTo>
                  <a:lnTo>
                    <a:pt x="32847" y="0"/>
                  </a:lnTo>
                  <a:lnTo>
                    <a:pt x="34599" y="1506"/>
                  </a:lnTo>
                  <a:lnTo>
                    <a:pt x="36544" y="8824"/>
                  </a:lnTo>
                  <a:lnTo>
                    <a:pt x="37963" y="53109"/>
                  </a:lnTo>
                  <a:lnTo>
                    <a:pt x="38060" y="98408"/>
                  </a:lnTo>
                  <a:lnTo>
                    <a:pt x="37033" y="142303"/>
                  </a:lnTo>
                  <a:lnTo>
                    <a:pt x="30559" y="186722"/>
                  </a:lnTo>
                  <a:lnTo>
                    <a:pt x="29163" y="225133"/>
                  </a:lnTo>
                  <a:lnTo>
                    <a:pt x="25927" y="268264"/>
                  </a:lnTo>
                  <a:lnTo>
                    <a:pt x="21088" y="306796"/>
                  </a:lnTo>
                  <a:lnTo>
                    <a:pt x="16832" y="348905"/>
                  </a:lnTo>
                  <a:lnTo>
                    <a:pt x="10969" y="390947"/>
                  </a:lnTo>
                  <a:lnTo>
                    <a:pt x="0" y="445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485"/>
            <p:cNvSpPr/>
            <p:nvPr>
              <p:custDataLst>
                <p:tags r:id="rId175"/>
              </p:custDataLst>
            </p:nvPr>
          </p:nvSpPr>
          <p:spPr>
            <a:xfrm>
              <a:off x="8658225" y="2572142"/>
              <a:ext cx="200026" cy="304409"/>
            </a:xfrm>
            <a:custGeom>
              <a:avLst/>
              <a:gdLst/>
              <a:ahLst/>
              <a:cxnLst/>
              <a:rect l="0" t="0" r="0" b="0"/>
              <a:pathLst>
                <a:path w="200026" h="304409">
                  <a:moveTo>
                    <a:pt x="200025" y="9133"/>
                  </a:moveTo>
                  <a:lnTo>
                    <a:pt x="200025" y="9133"/>
                  </a:lnTo>
                  <a:lnTo>
                    <a:pt x="200025" y="932"/>
                  </a:lnTo>
                  <a:lnTo>
                    <a:pt x="198967" y="491"/>
                  </a:lnTo>
                  <a:lnTo>
                    <a:pt x="194968" y="0"/>
                  </a:lnTo>
                  <a:lnTo>
                    <a:pt x="189664" y="2605"/>
                  </a:lnTo>
                  <a:lnTo>
                    <a:pt x="186768" y="4781"/>
                  </a:lnTo>
                  <a:lnTo>
                    <a:pt x="168554" y="50005"/>
                  </a:lnTo>
                  <a:lnTo>
                    <a:pt x="150534" y="93524"/>
                  </a:lnTo>
                  <a:lnTo>
                    <a:pt x="129976" y="133151"/>
                  </a:lnTo>
                  <a:lnTo>
                    <a:pt x="103774" y="178406"/>
                  </a:lnTo>
                  <a:lnTo>
                    <a:pt x="73023" y="220409"/>
                  </a:lnTo>
                  <a:lnTo>
                    <a:pt x="37473" y="261632"/>
                  </a:lnTo>
                  <a:lnTo>
                    <a:pt x="0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486"/>
            <p:cNvSpPr/>
            <p:nvPr>
              <p:custDataLst>
                <p:tags r:id="rId176"/>
              </p:custDataLst>
            </p:nvPr>
          </p:nvSpPr>
          <p:spPr>
            <a:xfrm>
              <a:off x="8686800" y="2620699"/>
              <a:ext cx="151690" cy="231059"/>
            </a:xfrm>
            <a:custGeom>
              <a:avLst/>
              <a:gdLst/>
              <a:ahLst/>
              <a:cxnLst/>
              <a:rect l="0" t="0" r="0" b="0"/>
              <a:pathLst>
                <a:path w="151690" h="231059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16246" y="16059"/>
                  </a:lnTo>
                  <a:lnTo>
                    <a:pt x="45662" y="60817"/>
                  </a:lnTo>
                  <a:lnTo>
                    <a:pt x="76864" y="104726"/>
                  </a:lnTo>
                  <a:lnTo>
                    <a:pt x="106819" y="150351"/>
                  </a:lnTo>
                  <a:lnTo>
                    <a:pt x="140233" y="196652"/>
                  </a:lnTo>
                  <a:lnTo>
                    <a:pt x="148795" y="214322"/>
                  </a:lnTo>
                  <a:lnTo>
                    <a:pt x="151689" y="229774"/>
                  </a:lnTo>
                  <a:lnTo>
                    <a:pt x="150868" y="231058"/>
                  </a:lnTo>
                  <a:lnTo>
                    <a:pt x="14287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526"/>
          <p:cNvGrpSpPr/>
          <p:nvPr/>
        </p:nvGrpSpPr>
        <p:grpSpPr>
          <a:xfrm>
            <a:off x="8181975" y="2752725"/>
            <a:ext cx="190501" cy="104615"/>
            <a:chOff x="8181975" y="2752725"/>
            <a:chExt cx="190501" cy="104615"/>
          </a:xfrm>
        </p:grpSpPr>
        <p:sp>
          <p:nvSpPr>
            <p:cNvPr id="472" name="SMARTInkShape-2487"/>
            <p:cNvSpPr/>
            <p:nvPr>
              <p:custDataLst>
                <p:tags r:id="rId159"/>
              </p:custDataLst>
            </p:nvPr>
          </p:nvSpPr>
          <p:spPr>
            <a:xfrm>
              <a:off x="8181975" y="2828925"/>
              <a:ext cx="190501" cy="28415"/>
            </a:xfrm>
            <a:custGeom>
              <a:avLst/>
              <a:gdLst/>
              <a:ahLst/>
              <a:cxnLst/>
              <a:rect l="0" t="0" r="0" b="0"/>
              <a:pathLst>
                <a:path w="190501" h="28415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3175" y="16246"/>
                  </a:lnTo>
                  <a:lnTo>
                    <a:pt x="15170" y="22390"/>
                  </a:lnTo>
                  <a:lnTo>
                    <a:pt x="49885" y="26743"/>
                  </a:lnTo>
                  <a:lnTo>
                    <a:pt x="93685" y="28032"/>
                  </a:lnTo>
                  <a:lnTo>
                    <a:pt x="135121" y="28414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488"/>
            <p:cNvSpPr/>
            <p:nvPr>
              <p:custDataLst>
                <p:tags r:id="rId160"/>
              </p:custDataLst>
            </p:nvPr>
          </p:nvSpPr>
          <p:spPr>
            <a:xfrm>
              <a:off x="8191500" y="27527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32503" y="8201"/>
                  </a:lnTo>
                  <a:lnTo>
                    <a:pt x="73895" y="1812"/>
                  </a:lnTo>
                  <a:lnTo>
                    <a:pt x="101145" y="35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527"/>
          <p:cNvGrpSpPr/>
          <p:nvPr/>
        </p:nvGrpSpPr>
        <p:grpSpPr>
          <a:xfrm>
            <a:off x="3014820" y="523875"/>
            <a:ext cx="347506" cy="317676"/>
            <a:chOff x="3014820" y="523875"/>
            <a:chExt cx="347506" cy="317676"/>
          </a:xfrm>
        </p:grpSpPr>
        <p:sp>
          <p:nvSpPr>
            <p:cNvPr id="475" name="SMARTInkShape-2489"/>
            <p:cNvSpPr/>
            <p:nvPr>
              <p:custDataLst>
                <p:tags r:id="rId155"/>
              </p:custDataLst>
            </p:nvPr>
          </p:nvSpPr>
          <p:spPr>
            <a:xfrm>
              <a:off x="3209925" y="714963"/>
              <a:ext cx="152401" cy="100609"/>
            </a:xfrm>
            <a:custGeom>
              <a:avLst/>
              <a:gdLst/>
              <a:ahLst/>
              <a:cxnLst/>
              <a:rect l="0" t="0" r="0" b="0"/>
              <a:pathLst>
                <a:path w="152401" h="100609">
                  <a:moveTo>
                    <a:pt x="0" y="8937"/>
                  </a:moveTo>
                  <a:lnTo>
                    <a:pt x="0" y="8937"/>
                  </a:lnTo>
                  <a:lnTo>
                    <a:pt x="0" y="3881"/>
                  </a:lnTo>
                  <a:lnTo>
                    <a:pt x="1058" y="2391"/>
                  </a:lnTo>
                  <a:lnTo>
                    <a:pt x="2822" y="1398"/>
                  </a:lnTo>
                  <a:lnTo>
                    <a:pt x="13183" y="0"/>
                  </a:lnTo>
                  <a:lnTo>
                    <a:pt x="23851" y="732"/>
                  </a:lnTo>
                  <a:lnTo>
                    <a:pt x="35648" y="4585"/>
                  </a:lnTo>
                  <a:lnTo>
                    <a:pt x="39640" y="7094"/>
                  </a:lnTo>
                  <a:lnTo>
                    <a:pt x="44076" y="12704"/>
                  </a:lnTo>
                  <a:lnTo>
                    <a:pt x="47314" y="52673"/>
                  </a:lnTo>
                  <a:lnTo>
                    <a:pt x="38677" y="98515"/>
                  </a:lnTo>
                  <a:lnTo>
                    <a:pt x="38484" y="100405"/>
                  </a:lnTo>
                  <a:lnTo>
                    <a:pt x="41531" y="100608"/>
                  </a:lnTo>
                  <a:lnTo>
                    <a:pt x="53383" y="98010"/>
                  </a:lnTo>
                  <a:lnTo>
                    <a:pt x="100224" y="73498"/>
                  </a:lnTo>
                  <a:lnTo>
                    <a:pt x="152400" y="3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490"/>
            <p:cNvSpPr/>
            <p:nvPr>
              <p:custDataLst>
                <p:tags r:id="rId156"/>
              </p:custDataLst>
            </p:nvPr>
          </p:nvSpPr>
          <p:spPr>
            <a:xfrm>
              <a:off x="3042512" y="657225"/>
              <a:ext cx="129314" cy="54503"/>
            </a:xfrm>
            <a:custGeom>
              <a:avLst/>
              <a:gdLst/>
              <a:ahLst/>
              <a:cxnLst/>
              <a:rect l="0" t="0" r="0" b="0"/>
              <a:pathLst>
                <a:path w="129314" h="54503">
                  <a:moveTo>
                    <a:pt x="5488" y="38100"/>
                  </a:moveTo>
                  <a:lnTo>
                    <a:pt x="5488" y="38100"/>
                  </a:lnTo>
                  <a:lnTo>
                    <a:pt x="5488" y="48213"/>
                  </a:lnTo>
                  <a:lnTo>
                    <a:pt x="4430" y="51192"/>
                  </a:lnTo>
                  <a:lnTo>
                    <a:pt x="2666" y="53178"/>
                  </a:lnTo>
                  <a:lnTo>
                    <a:pt x="432" y="54502"/>
                  </a:lnTo>
                  <a:lnTo>
                    <a:pt x="0" y="54326"/>
                  </a:lnTo>
                  <a:lnTo>
                    <a:pt x="2343" y="51309"/>
                  </a:lnTo>
                  <a:lnTo>
                    <a:pt x="45381" y="26106"/>
                  </a:lnTo>
                  <a:lnTo>
                    <a:pt x="90343" y="12065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491"/>
            <p:cNvSpPr/>
            <p:nvPr>
              <p:custDataLst>
                <p:tags r:id="rId157"/>
              </p:custDataLst>
            </p:nvPr>
          </p:nvSpPr>
          <p:spPr>
            <a:xfrm>
              <a:off x="3014820" y="523875"/>
              <a:ext cx="157006" cy="85726"/>
            </a:xfrm>
            <a:custGeom>
              <a:avLst/>
              <a:gdLst/>
              <a:ahLst/>
              <a:cxnLst/>
              <a:rect l="0" t="0" r="0" b="0"/>
              <a:pathLst>
                <a:path w="157006" h="85726">
                  <a:moveTo>
                    <a:pt x="14130" y="85725"/>
                  </a:moveTo>
                  <a:lnTo>
                    <a:pt x="14130" y="85725"/>
                  </a:lnTo>
                  <a:lnTo>
                    <a:pt x="0" y="85725"/>
                  </a:lnTo>
                  <a:lnTo>
                    <a:pt x="1853" y="85725"/>
                  </a:lnTo>
                  <a:lnTo>
                    <a:pt x="44542" y="46686"/>
                  </a:lnTo>
                  <a:lnTo>
                    <a:pt x="85515" y="18051"/>
                  </a:lnTo>
                  <a:lnTo>
                    <a:pt x="123406" y="3109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492"/>
            <p:cNvSpPr/>
            <p:nvPr>
              <p:custDataLst>
                <p:tags r:id="rId158"/>
              </p:custDataLst>
            </p:nvPr>
          </p:nvSpPr>
          <p:spPr>
            <a:xfrm>
              <a:off x="3057525" y="600075"/>
              <a:ext cx="57151" cy="241476"/>
            </a:xfrm>
            <a:custGeom>
              <a:avLst/>
              <a:gdLst/>
              <a:ahLst/>
              <a:cxnLst/>
              <a:rect l="0" t="0" r="0" b="0"/>
              <a:pathLst>
                <a:path w="57151" h="241476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11758" y="64462"/>
                  </a:lnTo>
                  <a:lnTo>
                    <a:pt x="22666" y="109394"/>
                  </a:lnTo>
                  <a:lnTo>
                    <a:pt x="33954" y="147002"/>
                  </a:lnTo>
                  <a:lnTo>
                    <a:pt x="37930" y="185138"/>
                  </a:lnTo>
                  <a:lnTo>
                    <a:pt x="47693" y="231971"/>
                  </a:lnTo>
                  <a:lnTo>
                    <a:pt x="52241" y="239976"/>
                  </a:lnTo>
                  <a:lnTo>
                    <a:pt x="53878" y="241475"/>
                  </a:lnTo>
                  <a:lnTo>
                    <a:pt x="571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528"/>
          <p:cNvGrpSpPr/>
          <p:nvPr/>
        </p:nvGrpSpPr>
        <p:grpSpPr>
          <a:xfrm>
            <a:off x="6177119" y="1828800"/>
            <a:ext cx="176057" cy="361951"/>
            <a:chOff x="6177119" y="1828800"/>
            <a:chExt cx="176057" cy="361951"/>
          </a:xfrm>
        </p:grpSpPr>
        <p:sp>
          <p:nvSpPr>
            <p:cNvPr id="480" name="SMARTInkShape-2493"/>
            <p:cNvSpPr/>
            <p:nvPr>
              <p:custDataLst>
                <p:tags r:id="rId151"/>
              </p:custDataLst>
            </p:nvPr>
          </p:nvSpPr>
          <p:spPr>
            <a:xfrm>
              <a:off x="6343650" y="205740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6692"/>
                  </a:lnTo>
                  <a:lnTo>
                    <a:pt x="0" y="8554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494"/>
            <p:cNvSpPr/>
            <p:nvPr>
              <p:custDataLst>
                <p:tags r:id="rId152"/>
              </p:custDataLst>
            </p:nvPr>
          </p:nvSpPr>
          <p:spPr>
            <a:xfrm>
              <a:off x="6210300" y="1866900"/>
              <a:ext cx="17611" cy="262100"/>
            </a:xfrm>
            <a:custGeom>
              <a:avLst/>
              <a:gdLst/>
              <a:ahLst/>
              <a:cxnLst/>
              <a:rect l="0" t="0" r="0" b="0"/>
              <a:pathLst>
                <a:path w="17611" h="262100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11759" y="51779"/>
                  </a:lnTo>
                  <a:lnTo>
                    <a:pt x="17610" y="99245"/>
                  </a:lnTo>
                  <a:lnTo>
                    <a:pt x="12219" y="137353"/>
                  </a:lnTo>
                  <a:lnTo>
                    <a:pt x="9265" y="175576"/>
                  </a:lnTo>
                  <a:lnTo>
                    <a:pt x="1429" y="222832"/>
                  </a:lnTo>
                  <a:lnTo>
                    <a:pt x="84" y="26209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495"/>
            <p:cNvSpPr/>
            <p:nvPr>
              <p:custDataLst>
                <p:tags r:id="rId153"/>
              </p:custDataLst>
            </p:nvPr>
          </p:nvSpPr>
          <p:spPr>
            <a:xfrm>
              <a:off x="6183049" y="1828800"/>
              <a:ext cx="170127" cy="57151"/>
            </a:xfrm>
            <a:custGeom>
              <a:avLst/>
              <a:gdLst/>
              <a:ahLst/>
              <a:cxnLst/>
              <a:rect l="0" t="0" r="0" b="0"/>
              <a:pathLst>
                <a:path w="170127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48949"/>
                  </a:lnTo>
                  <a:lnTo>
                    <a:pt x="617" y="47449"/>
                  </a:lnTo>
                  <a:lnTo>
                    <a:pt x="4125" y="42961"/>
                  </a:lnTo>
                  <a:lnTo>
                    <a:pt x="23662" y="31456"/>
                  </a:lnTo>
                  <a:lnTo>
                    <a:pt x="71189" y="15836"/>
                  </a:lnTo>
                  <a:lnTo>
                    <a:pt x="114477" y="2817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496"/>
            <p:cNvSpPr/>
            <p:nvPr>
              <p:custDataLst>
                <p:tags r:id="rId154"/>
              </p:custDataLst>
            </p:nvPr>
          </p:nvSpPr>
          <p:spPr>
            <a:xfrm>
              <a:off x="6177119" y="1981200"/>
              <a:ext cx="147482" cy="19051"/>
            </a:xfrm>
            <a:custGeom>
              <a:avLst/>
              <a:gdLst/>
              <a:ahLst/>
              <a:cxnLst/>
              <a:rect l="0" t="0" r="0" b="0"/>
              <a:pathLst>
                <a:path w="147482" h="19051">
                  <a:moveTo>
                    <a:pt x="14131" y="19050"/>
                  </a:moveTo>
                  <a:lnTo>
                    <a:pt x="14131" y="19050"/>
                  </a:lnTo>
                  <a:lnTo>
                    <a:pt x="0" y="19050"/>
                  </a:lnTo>
                  <a:lnTo>
                    <a:pt x="40993" y="13994"/>
                  </a:lnTo>
                  <a:lnTo>
                    <a:pt x="87284" y="2574"/>
                  </a:lnTo>
                  <a:lnTo>
                    <a:pt x="147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529"/>
          <p:cNvGrpSpPr/>
          <p:nvPr/>
        </p:nvGrpSpPr>
        <p:grpSpPr>
          <a:xfrm>
            <a:off x="7658100" y="2556737"/>
            <a:ext cx="304801" cy="386489"/>
            <a:chOff x="7658100" y="2556737"/>
            <a:chExt cx="304801" cy="386489"/>
          </a:xfrm>
        </p:grpSpPr>
        <p:sp>
          <p:nvSpPr>
            <p:cNvPr id="485" name="SMARTInkShape-2497"/>
            <p:cNvSpPr/>
            <p:nvPr>
              <p:custDataLst>
                <p:tags r:id="rId149"/>
              </p:custDataLst>
            </p:nvPr>
          </p:nvSpPr>
          <p:spPr>
            <a:xfrm>
              <a:off x="7716575" y="2573466"/>
              <a:ext cx="198530" cy="339656"/>
            </a:xfrm>
            <a:custGeom>
              <a:avLst/>
              <a:gdLst/>
              <a:ahLst/>
              <a:cxnLst/>
              <a:rect l="0" t="0" r="0" b="0"/>
              <a:pathLst>
                <a:path w="198530" h="339656">
                  <a:moveTo>
                    <a:pt x="8200" y="17334"/>
                  </a:moveTo>
                  <a:lnTo>
                    <a:pt x="8200" y="17334"/>
                  </a:lnTo>
                  <a:lnTo>
                    <a:pt x="8200" y="12278"/>
                  </a:lnTo>
                  <a:lnTo>
                    <a:pt x="5378" y="6973"/>
                  </a:lnTo>
                  <a:lnTo>
                    <a:pt x="0" y="0"/>
                  </a:lnTo>
                  <a:lnTo>
                    <a:pt x="17105" y="16749"/>
                  </a:lnTo>
                  <a:lnTo>
                    <a:pt x="22741" y="25188"/>
                  </a:lnTo>
                  <a:lnTo>
                    <a:pt x="27362" y="33524"/>
                  </a:lnTo>
                  <a:lnTo>
                    <a:pt x="41932" y="53301"/>
                  </a:lnTo>
                  <a:lnTo>
                    <a:pt x="46476" y="61894"/>
                  </a:lnTo>
                  <a:lnTo>
                    <a:pt x="72560" y="100905"/>
                  </a:lnTo>
                  <a:lnTo>
                    <a:pt x="91782" y="141792"/>
                  </a:lnTo>
                  <a:lnTo>
                    <a:pt x="118313" y="186714"/>
                  </a:lnTo>
                  <a:lnTo>
                    <a:pt x="139940" y="230649"/>
                  </a:lnTo>
                  <a:lnTo>
                    <a:pt x="170580" y="278010"/>
                  </a:lnTo>
                  <a:lnTo>
                    <a:pt x="192111" y="323766"/>
                  </a:lnTo>
                  <a:lnTo>
                    <a:pt x="198123" y="339655"/>
                  </a:lnTo>
                  <a:lnTo>
                    <a:pt x="198529" y="330618"/>
                  </a:lnTo>
                  <a:lnTo>
                    <a:pt x="189175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498"/>
            <p:cNvSpPr/>
            <p:nvPr>
              <p:custDataLst>
                <p:tags r:id="rId150"/>
              </p:custDataLst>
            </p:nvPr>
          </p:nvSpPr>
          <p:spPr>
            <a:xfrm>
              <a:off x="7658100" y="2556737"/>
              <a:ext cx="304801" cy="386489"/>
            </a:xfrm>
            <a:custGeom>
              <a:avLst/>
              <a:gdLst/>
              <a:ahLst/>
              <a:cxnLst/>
              <a:rect l="0" t="0" r="0" b="0"/>
              <a:pathLst>
                <a:path w="304801" h="386489">
                  <a:moveTo>
                    <a:pt x="304800" y="5488"/>
                  </a:moveTo>
                  <a:lnTo>
                    <a:pt x="304800" y="5488"/>
                  </a:lnTo>
                  <a:lnTo>
                    <a:pt x="304800" y="0"/>
                  </a:lnTo>
                  <a:lnTo>
                    <a:pt x="304800" y="2343"/>
                  </a:lnTo>
                  <a:lnTo>
                    <a:pt x="301978" y="6912"/>
                  </a:lnTo>
                  <a:lnTo>
                    <a:pt x="297196" y="14588"/>
                  </a:lnTo>
                  <a:lnTo>
                    <a:pt x="278231" y="55833"/>
                  </a:lnTo>
                  <a:lnTo>
                    <a:pt x="259139" y="84420"/>
                  </a:lnTo>
                  <a:lnTo>
                    <a:pt x="249581" y="101952"/>
                  </a:lnTo>
                  <a:lnTo>
                    <a:pt x="218663" y="148523"/>
                  </a:lnTo>
                  <a:lnTo>
                    <a:pt x="195083" y="187553"/>
                  </a:lnTo>
                  <a:lnTo>
                    <a:pt x="169986" y="223710"/>
                  </a:lnTo>
                  <a:lnTo>
                    <a:pt x="143500" y="265350"/>
                  </a:lnTo>
                  <a:lnTo>
                    <a:pt x="115051" y="306115"/>
                  </a:lnTo>
                  <a:lnTo>
                    <a:pt x="70621" y="350844"/>
                  </a:lnTo>
                  <a:lnTo>
                    <a:pt x="39270" y="372046"/>
                  </a:lnTo>
                  <a:lnTo>
                    <a:pt x="0" y="38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8" name="SMARTInkShape-2499"/>
          <p:cNvSpPr/>
          <p:nvPr>
            <p:custDataLst>
              <p:tags r:id="rId6"/>
            </p:custDataLst>
          </p:nvPr>
        </p:nvSpPr>
        <p:spPr>
          <a:xfrm>
            <a:off x="2633820" y="4220899"/>
            <a:ext cx="957106" cy="121785"/>
          </a:xfrm>
          <a:custGeom>
            <a:avLst/>
            <a:gdLst/>
            <a:ahLst/>
            <a:cxnLst/>
            <a:rect l="0" t="0" r="0" b="0"/>
            <a:pathLst>
              <a:path w="957106" h="121785">
                <a:moveTo>
                  <a:pt x="14130" y="8201"/>
                </a:moveTo>
                <a:lnTo>
                  <a:pt x="14130" y="8201"/>
                </a:lnTo>
                <a:lnTo>
                  <a:pt x="9074" y="3145"/>
                </a:lnTo>
                <a:lnTo>
                  <a:pt x="3769" y="662"/>
                </a:lnTo>
                <a:lnTo>
                  <a:pt x="872" y="0"/>
                </a:lnTo>
                <a:lnTo>
                  <a:pt x="0" y="1675"/>
                </a:lnTo>
                <a:lnTo>
                  <a:pt x="1853" y="9182"/>
                </a:lnTo>
                <a:lnTo>
                  <a:pt x="12724" y="31247"/>
                </a:lnTo>
                <a:lnTo>
                  <a:pt x="28295" y="48661"/>
                </a:lnTo>
                <a:lnTo>
                  <a:pt x="72663" y="77897"/>
                </a:lnTo>
                <a:lnTo>
                  <a:pt x="100265" y="88706"/>
                </a:lnTo>
                <a:lnTo>
                  <a:pt x="146503" y="92895"/>
                </a:lnTo>
                <a:lnTo>
                  <a:pt x="189171" y="90798"/>
                </a:lnTo>
                <a:lnTo>
                  <a:pt x="230388" y="83474"/>
                </a:lnTo>
                <a:lnTo>
                  <a:pt x="277173" y="74602"/>
                </a:lnTo>
                <a:lnTo>
                  <a:pt x="320794" y="62121"/>
                </a:lnTo>
                <a:lnTo>
                  <a:pt x="365018" y="47552"/>
                </a:lnTo>
                <a:lnTo>
                  <a:pt x="375044" y="46857"/>
                </a:lnTo>
                <a:lnTo>
                  <a:pt x="378564" y="47730"/>
                </a:lnTo>
                <a:lnTo>
                  <a:pt x="380911" y="49371"/>
                </a:lnTo>
                <a:lnTo>
                  <a:pt x="382476" y="51522"/>
                </a:lnTo>
                <a:lnTo>
                  <a:pt x="384677" y="64664"/>
                </a:lnTo>
                <a:lnTo>
                  <a:pt x="379934" y="88068"/>
                </a:lnTo>
                <a:lnTo>
                  <a:pt x="382379" y="100495"/>
                </a:lnTo>
                <a:lnTo>
                  <a:pt x="386629" y="105713"/>
                </a:lnTo>
                <a:lnTo>
                  <a:pt x="399819" y="114334"/>
                </a:lnTo>
                <a:lnTo>
                  <a:pt x="425094" y="120081"/>
                </a:lnTo>
                <a:lnTo>
                  <a:pt x="462805" y="121784"/>
                </a:lnTo>
                <a:lnTo>
                  <a:pt x="503316" y="114755"/>
                </a:lnTo>
                <a:lnTo>
                  <a:pt x="544072" y="106212"/>
                </a:lnTo>
                <a:lnTo>
                  <a:pt x="586487" y="98037"/>
                </a:lnTo>
                <a:lnTo>
                  <a:pt x="627035" y="89094"/>
                </a:lnTo>
                <a:lnTo>
                  <a:pt x="651657" y="81195"/>
                </a:lnTo>
                <a:lnTo>
                  <a:pt x="693153" y="75690"/>
                </a:lnTo>
                <a:lnTo>
                  <a:pt x="739513" y="64884"/>
                </a:lnTo>
                <a:lnTo>
                  <a:pt x="782214" y="55688"/>
                </a:lnTo>
                <a:lnTo>
                  <a:pt x="823793" y="49082"/>
                </a:lnTo>
                <a:lnTo>
                  <a:pt x="857986" y="44303"/>
                </a:lnTo>
                <a:lnTo>
                  <a:pt x="901778" y="38262"/>
                </a:lnTo>
                <a:lnTo>
                  <a:pt x="957105" y="272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3" name="SMARTInkShape-Group531"/>
          <p:cNvGrpSpPr/>
          <p:nvPr/>
        </p:nvGrpSpPr>
        <p:grpSpPr>
          <a:xfrm>
            <a:off x="4091601" y="3467608"/>
            <a:ext cx="1404325" cy="1190118"/>
            <a:chOff x="4091601" y="3467608"/>
            <a:chExt cx="1404325" cy="1190118"/>
          </a:xfrm>
        </p:grpSpPr>
        <p:sp>
          <p:nvSpPr>
            <p:cNvPr id="489" name="SMARTInkShape-2500"/>
            <p:cNvSpPr/>
            <p:nvPr>
              <p:custDataLst>
                <p:tags r:id="rId135"/>
              </p:custDataLst>
            </p:nvPr>
          </p:nvSpPr>
          <p:spPr>
            <a:xfrm>
              <a:off x="4486275" y="4457700"/>
              <a:ext cx="26744" cy="95251"/>
            </a:xfrm>
            <a:custGeom>
              <a:avLst/>
              <a:gdLst/>
              <a:ahLst/>
              <a:cxnLst/>
              <a:rect l="0" t="0" r="0" b="0"/>
              <a:pathLst>
                <a:path w="26744" h="95251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22390" y="40704"/>
                  </a:lnTo>
                  <a:lnTo>
                    <a:pt x="26743" y="6239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501"/>
            <p:cNvSpPr/>
            <p:nvPr>
              <p:custDataLst>
                <p:tags r:id="rId136"/>
              </p:custDataLst>
            </p:nvPr>
          </p:nvSpPr>
          <p:spPr>
            <a:xfrm>
              <a:off x="5048250" y="3652112"/>
              <a:ext cx="208669" cy="443639"/>
            </a:xfrm>
            <a:custGeom>
              <a:avLst/>
              <a:gdLst/>
              <a:ahLst/>
              <a:cxnLst/>
              <a:rect l="0" t="0" r="0" b="0"/>
              <a:pathLst>
                <a:path w="208669" h="443639">
                  <a:moveTo>
                    <a:pt x="161925" y="5488"/>
                  </a:moveTo>
                  <a:lnTo>
                    <a:pt x="161925" y="5488"/>
                  </a:lnTo>
                  <a:lnTo>
                    <a:pt x="166981" y="431"/>
                  </a:lnTo>
                  <a:lnTo>
                    <a:pt x="170587" y="0"/>
                  </a:lnTo>
                  <a:lnTo>
                    <a:pt x="180239" y="2344"/>
                  </a:lnTo>
                  <a:lnTo>
                    <a:pt x="188762" y="9735"/>
                  </a:lnTo>
                  <a:lnTo>
                    <a:pt x="196078" y="22192"/>
                  </a:lnTo>
                  <a:lnTo>
                    <a:pt x="206575" y="61861"/>
                  </a:lnTo>
                  <a:lnTo>
                    <a:pt x="208668" y="99449"/>
                  </a:lnTo>
                  <a:lnTo>
                    <a:pt x="206467" y="145159"/>
                  </a:lnTo>
                  <a:lnTo>
                    <a:pt x="199111" y="185514"/>
                  </a:lnTo>
                  <a:lnTo>
                    <a:pt x="187144" y="232019"/>
                  </a:lnTo>
                  <a:lnTo>
                    <a:pt x="166985" y="279384"/>
                  </a:lnTo>
                  <a:lnTo>
                    <a:pt x="139798" y="326683"/>
                  </a:lnTo>
                  <a:lnTo>
                    <a:pt x="104167" y="366914"/>
                  </a:lnTo>
                  <a:lnTo>
                    <a:pt x="57071" y="404633"/>
                  </a:lnTo>
                  <a:lnTo>
                    <a:pt x="12689" y="435052"/>
                  </a:lnTo>
                  <a:lnTo>
                    <a:pt x="0" y="44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502"/>
            <p:cNvSpPr/>
            <p:nvPr>
              <p:custDataLst>
                <p:tags r:id="rId137"/>
              </p:custDataLst>
            </p:nvPr>
          </p:nvSpPr>
          <p:spPr>
            <a:xfrm>
              <a:off x="4591050" y="4357393"/>
              <a:ext cx="94370" cy="300333"/>
            </a:xfrm>
            <a:custGeom>
              <a:avLst/>
              <a:gdLst/>
              <a:ahLst/>
              <a:cxnLst/>
              <a:rect l="0" t="0" r="0" b="0"/>
              <a:pathLst>
                <a:path w="94370" h="300333">
                  <a:moveTo>
                    <a:pt x="47625" y="5057"/>
                  </a:moveTo>
                  <a:lnTo>
                    <a:pt x="47625" y="5057"/>
                  </a:lnTo>
                  <a:lnTo>
                    <a:pt x="52682" y="0"/>
                  </a:lnTo>
                  <a:lnTo>
                    <a:pt x="56287" y="628"/>
                  </a:lnTo>
                  <a:lnTo>
                    <a:pt x="65939" y="6969"/>
                  </a:lnTo>
                  <a:lnTo>
                    <a:pt x="78217" y="22439"/>
                  </a:lnTo>
                  <a:lnTo>
                    <a:pt x="88556" y="45485"/>
                  </a:lnTo>
                  <a:lnTo>
                    <a:pt x="93267" y="82535"/>
                  </a:lnTo>
                  <a:lnTo>
                    <a:pt x="94369" y="117455"/>
                  </a:lnTo>
                  <a:lnTo>
                    <a:pt x="92742" y="152378"/>
                  </a:lnTo>
                  <a:lnTo>
                    <a:pt x="77272" y="197689"/>
                  </a:lnTo>
                  <a:lnTo>
                    <a:pt x="58655" y="241722"/>
                  </a:lnTo>
                  <a:lnTo>
                    <a:pt x="33537" y="273389"/>
                  </a:lnTo>
                  <a:lnTo>
                    <a:pt x="0" y="30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503"/>
            <p:cNvSpPr/>
            <p:nvPr>
              <p:custDataLst>
                <p:tags r:id="rId138"/>
              </p:custDataLst>
            </p:nvPr>
          </p:nvSpPr>
          <p:spPr>
            <a:xfrm>
              <a:off x="4338105" y="4124325"/>
              <a:ext cx="643471" cy="95199"/>
            </a:xfrm>
            <a:custGeom>
              <a:avLst/>
              <a:gdLst/>
              <a:ahLst/>
              <a:cxnLst/>
              <a:rect l="0" t="0" r="0" b="0"/>
              <a:pathLst>
                <a:path w="643471" h="95199">
                  <a:moveTo>
                    <a:pt x="43395" y="0"/>
                  </a:moveTo>
                  <a:lnTo>
                    <a:pt x="43395" y="0"/>
                  </a:lnTo>
                  <a:lnTo>
                    <a:pt x="27128" y="1058"/>
                  </a:lnTo>
                  <a:lnTo>
                    <a:pt x="527" y="8201"/>
                  </a:lnTo>
                  <a:lnTo>
                    <a:pt x="0" y="9701"/>
                  </a:lnTo>
                  <a:lnTo>
                    <a:pt x="707" y="11759"/>
                  </a:lnTo>
                  <a:lnTo>
                    <a:pt x="2236" y="14189"/>
                  </a:lnTo>
                  <a:lnTo>
                    <a:pt x="24614" y="22666"/>
                  </a:lnTo>
                  <a:lnTo>
                    <a:pt x="63557" y="28466"/>
                  </a:lnTo>
                  <a:lnTo>
                    <a:pt x="110917" y="35883"/>
                  </a:lnTo>
                  <a:lnTo>
                    <a:pt x="151243" y="37443"/>
                  </a:lnTo>
                  <a:lnTo>
                    <a:pt x="196705" y="40727"/>
                  </a:lnTo>
                  <a:lnTo>
                    <a:pt x="243690" y="45581"/>
                  </a:lnTo>
                  <a:lnTo>
                    <a:pt x="291124" y="47019"/>
                  </a:lnTo>
                  <a:lnTo>
                    <a:pt x="335872" y="47446"/>
                  </a:lnTo>
                  <a:lnTo>
                    <a:pt x="375941" y="47572"/>
                  </a:lnTo>
                  <a:lnTo>
                    <a:pt x="420269" y="47609"/>
                  </a:lnTo>
                  <a:lnTo>
                    <a:pt x="462030" y="47623"/>
                  </a:lnTo>
                  <a:lnTo>
                    <a:pt x="428301" y="47625"/>
                  </a:lnTo>
                  <a:lnTo>
                    <a:pt x="394381" y="47625"/>
                  </a:lnTo>
                  <a:lnTo>
                    <a:pt x="361667" y="47625"/>
                  </a:lnTo>
                  <a:lnTo>
                    <a:pt x="329488" y="50447"/>
                  </a:lnTo>
                  <a:lnTo>
                    <a:pt x="297547" y="54171"/>
                  </a:lnTo>
                  <a:lnTo>
                    <a:pt x="265713" y="55826"/>
                  </a:lnTo>
                  <a:lnTo>
                    <a:pt x="233925" y="56561"/>
                  </a:lnTo>
                  <a:lnTo>
                    <a:pt x="202159" y="56888"/>
                  </a:lnTo>
                  <a:lnTo>
                    <a:pt x="170401" y="57033"/>
                  </a:lnTo>
                  <a:lnTo>
                    <a:pt x="138648" y="59920"/>
                  </a:lnTo>
                  <a:lnTo>
                    <a:pt x="93843" y="64674"/>
                  </a:lnTo>
                  <a:lnTo>
                    <a:pt x="56579" y="66082"/>
                  </a:lnTo>
                  <a:lnTo>
                    <a:pt x="15543" y="71614"/>
                  </a:lnTo>
                  <a:lnTo>
                    <a:pt x="1629" y="74842"/>
                  </a:lnTo>
                  <a:lnTo>
                    <a:pt x="3909" y="76353"/>
                  </a:lnTo>
                  <a:lnTo>
                    <a:pt x="27344" y="82478"/>
                  </a:lnTo>
                  <a:lnTo>
                    <a:pt x="73190" y="85084"/>
                  </a:lnTo>
                  <a:lnTo>
                    <a:pt x="113254" y="85535"/>
                  </a:lnTo>
                  <a:lnTo>
                    <a:pt x="144293" y="85641"/>
                  </a:lnTo>
                  <a:lnTo>
                    <a:pt x="179255" y="85687"/>
                  </a:lnTo>
                  <a:lnTo>
                    <a:pt x="213139" y="85708"/>
                  </a:lnTo>
                  <a:lnTo>
                    <a:pt x="245837" y="86776"/>
                  </a:lnTo>
                  <a:lnTo>
                    <a:pt x="278008" y="90778"/>
                  </a:lnTo>
                  <a:lnTo>
                    <a:pt x="309945" y="93263"/>
                  </a:lnTo>
                  <a:lnTo>
                    <a:pt x="354854" y="91839"/>
                  </a:lnTo>
                  <a:lnTo>
                    <a:pt x="394970" y="87537"/>
                  </a:lnTo>
                  <a:lnTo>
                    <a:pt x="433668" y="86262"/>
                  </a:lnTo>
                  <a:lnTo>
                    <a:pt x="453916" y="84906"/>
                  </a:lnTo>
                  <a:lnTo>
                    <a:pt x="457834" y="83062"/>
                  </a:lnTo>
                  <a:lnTo>
                    <a:pt x="459388" y="80775"/>
                  </a:lnTo>
                  <a:lnTo>
                    <a:pt x="456190" y="78192"/>
                  </a:lnTo>
                  <a:lnTo>
                    <a:pt x="431464" y="70557"/>
                  </a:lnTo>
                  <a:lnTo>
                    <a:pt x="396268" y="67825"/>
                  </a:lnTo>
                  <a:lnTo>
                    <a:pt x="353855" y="67016"/>
                  </a:lnTo>
                  <a:lnTo>
                    <a:pt x="311889" y="66776"/>
                  </a:lnTo>
                  <a:lnTo>
                    <a:pt x="278084" y="66720"/>
                  </a:lnTo>
                  <a:lnTo>
                    <a:pt x="244716" y="66695"/>
                  </a:lnTo>
                  <a:lnTo>
                    <a:pt x="212246" y="66684"/>
                  </a:lnTo>
                  <a:lnTo>
                    <a:pt x="180176" y="66679"/>
                  </a:lnTo>
                  <a:lnTo>
                    <a:pt x="148284" y="66677"/>
                  </a:lnTo>
                  <a:lnTo>
                    <a:pt x="103401" y="66675"/>
                  </a:lnTo>
                  <a:lnTo>
                    <a:pt x="66113" y="69497"/>
                  </a:lnTo>
                  <a:lnTo>
                    <a:pt x="30126" y="74876"/>
                  </a:lnTo>
                  <a:lnTo>
                    <a:pt x="27141" y="76376"/>
                  </a:lnTo>
                  <a:lnTo>
                    <a:pt x="27267" y="78434"/>
                  </a:lnTo>
                  <a:lnTo>
                    <a:pt x="29468" y="80864"/>
                  </a:lnTo>
                  <a:lnTo>
                    <a:pt x="62905" y="84285"/>
                  </a:lnTo>
                  <a:lnTo>
                    <a:pt x="107972" y="85298"/>
                  </a:lnTo>
                  <a:lnTo>
                    <a:pt x="154839" y="85599"/>
                  </a:lnTo>
                  <a:lnTo>
                    <a:pt x="189234" y="88491"/>
                  </a:lnTo>
                  <a:lnTo>
                    <a:pt x="226745" y="92246"/>
                  </a:lnTo>
                  <a:lnTo>
                    <a:pt x="268112" y="93915"/>
                  </a:lnTo>
                  <a:lnTo>
                    <a:pt x="308369" y="94657"/>
                  </a:lnTo>
                  <a:lnTo>
                    <a:pt x="348486" y="94986"/>
                  </a:lnTo>
                  <a:lnTo>
                    <a:pt x="391011" y="95133"/>
                  </a:lnTo>
                  <a:lnTo>
                    <a:pt x="428960" y="95198"/>
                  </a:lnTo>
                  <a:lnTo>
                    <a:pt x="463465" y="94169"/>
                  </a:lnTo>
                  <a:lnTo>
                    <a:pt x="496440" y="90183"/>
                  </a:lnTo>
                  <a:lnTo>
                    <a:pt x="528734" y="87706"/>
                  </a:lnTo>
                  <a:lnTo>
                    <a:pt x="561784" y="86606"/>
                  </a:lnTo>
                  <a:lnTo>
                    <a:pt x="597640" y="86116"/>
                  </a:lnTo>
                  <a:lnTo>
                    <a:pt x="64347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504"/>
            <p:cNvSpPr/>
            <p:nvPr>
              <p:custDataLst>
                <p:tags r:id="rId139"/>
              </p:custDataLst>
            </p:nvPr>
          </p:nvSpPr>
          <p:spPr>
            <a:xfrm>
              <a:off x="4429887" y="4459024"/>
              <a:ext cx="123064" cy="92457"/>
            </a:xfrm>
            <a:custGeom>
              <a:avLst/>
              <a:gdLst/>
              <a:ahLst/>
              <a:cxnLst/>
              <a:rect l="0" t="0" r="0" b="0"/>
              <a:pathLst>
                <a:path w="123064" h="92457">
                  <a:moveTo>
                    <a:pt x="94488" y="8201"/>
                  </a:moveTo>
                  <a:lnTo>
                    <a:pt x="94488" y="8201"/>
                  </a:lnTo>
                  <a:lnTo>
                    <a:pt x="89431" y="3144"/>
                  </a:lnTo>
                  <a:lnTo>
                    <a:pt x="71118" y="0"/>
                  </a:lnTo>
                  <a:lnTo>
                    <a:pt x="54468" y="4909"/>
                  </a:lnTo>
                  <a:lnTo>
                    <a:pt x="30066" y="19573"/>
                  </a:lnTo>
                  <a:lnTo>
                    <a:pt x="7915" y="38435"/>
                  </a:lnTo>
                  <a:lnTo>
                    <a:pt x="3094" y="48449"/>
                  </a:lnTo>
                  <a:lnTo>
                    <a:pt x="0" y="77182"/>
                  </a:lnTo>
                  <a:lnTo>
                    <a:pt x="3979" y="82763"/>
                  </a:lnTo>
                  <a:lnTo>
                    <a:pt x="19690" y="88965"/>
                  </a:lnTo>
                  <a:lnTo>
                    <a:pt x="42222" y="92456"/>
                  </a:lnTo>
                  <a:lnTo>
                    <a:pt x="67360" y="88434"/>
                  </a:lnTo>
                  <a:lnTo>
                    <a:pt x="77139" y="83370"/>
                  </a:lnTo>
                  <a:lnTo>
                    <a:pt x="102161" y="57689"/>
                  </a:lnTo>
                  <a:lnTo>
                    <a:pt x="102778" y="58127"/>
                  </a:lnTo>
                  <a:lnTo>
                    <a:pt x="108907" y="74304"/>
                  </a:lnTo>
                  <a:lnTo>
                    <a:pt x="111509" y="77670"/>
                  </a:lnTo>
                  <a:lnTo>
                    <a:pt x="123063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505"/>
            <p:cNvSpPr/>
            <p:nvPr>
              <p:custDataLst>
                <p:tags r:id="rId140"/>
              </p:custDataLst>
            </p:nvPr>
          </p:nvSpPr>
          <p:spPr>
            <a:xfrm>
              <a:off x="4091601" y="3569211"/>
              <a:ext cx="125327" cy="488440"/>
            </a:xfrm>
            <a:custGeom>
              <a:avLst/>
              <a:gdLst/>
              <a:ahLst/>
              <a:cxnLst/>
              <a:rect l="0" t="0" r="0" b="0"/>
              <a:pathLst>
                <a:path w="125327" h="488440">
                  <a:moveTo>
                    <a:pt x="108924" y="21714"/>
                  </a:moveTo>
                  <a:lnTo>
                    <a:pt x="108924" y="21714"/>
                  </a:lnTo>
                  <a:lnTo>
                    <a:pt x="122016" y="7564"/>
                  </a:lnTo>
                  <a:lnTo>
                    <a:pt x="125326" y="255"/>
                  </a:lnTo>
                  <a:lnTo>
                    <a:pt x="125151" y="0"/>
                  </a:lnTo>
                  <a:lnTo>
                    <a:pt x="101034" y="42374"/>
                  </a:lnTo>
                  <a:lnTo>
                    <a:pt x="83739" y="88601"/>
                  </a:lnTo>
                  <a:lnTo>
                    <a:pt x="62621" y="136042"/>
                  </a:lnTo>
                  <a:lnTo>
                    <a:pt x="45254" y="181723"/>
                  </a:lnTo>
                  <a:lnTo>
                    <a:pt x="29616" y="218937"/>
                  </a:lnTo>
                  <a:lnTo>
                    <a:pt x="17809" y="256774"/>
                  </a:lnTo>
                  <a:lnTo>
                    <a:pt x="7609" y="294797"/>
                  </a:lnTo>
                  <a:lnTo>
                    <a:pt x="0" y="332874"/>
                  </a:lnTo>
                  <a:lnTo>
                    <a:pt x="3508" y="373084"/>
                  </a:lnTo>
                  <a:lnTo>
                    <a:pt x="12308" y="420040"/>
                  </a:lnTo>
                  <a:lnTo>
                    <a:pt x="27851" y="449240"/>
                  </a:lnTo>
                  <a:lnTo>
                    <a:pt x="39730" y="464315"/>
                  </a:lnTo>
                  <a:lnTo>
                    <a:pt x="80349" y="48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506"/>
            <p:cNvSpPr/>
            <p:nvPr>
              <p:custDataLst>
                <p:tags r:id="rId141"/>
              </p:custDataLst>
            </p:nvPr>
          </p:nvSpPr>
          <p:spPr>
            <a:xfrm>
              <a:off x="4320053" y="4373299"/>
              <a:ext cx="147173" cy="227277"/>
            </a:xfrm>
            <a:custGeom>
              <a:avLst/>
              <a:gdLst/>
              <a:ahLst/>
              <a:cxnLst/>
              <a:rect l="0" t="0" r="0" b="0"/>
              <a:pathLst>
                <a:path w="147173" h="227277">
                  <a:moveTo>
                    <a:pt x="147172" y="8201"/>
                  </a:moveTo>
                  <a:lnTo>
                    <a:pt x="147172" y="8201"/>
                  </a:lnTo>
                  <a:lnTo>
                    <a:pt x="131962" y="1655"/>
                  </a:lnTo>
                  <a:lnTo>
                    <a:pt x="120657" y="0"/>
                  </a:lnTo>
                  <a:lnTo>
                    <a:pt x="105754" y="4909"/>
                  </a:lnTo>
                  <a:lnTo>
                    <a:pt x="59170" y="37323"/>
                  </a:lnTo>
                  <a:lnTo>
                    <a:pt x="42443" y="51836"/>
                  </a:lnTo>
                  <a:lnTo>
                    <a:pt x="12953" y="97660"/>
                  </a:lnTo>
                  <a:lnTo>
                    <a:pt x="2615" y="143937"/>
                  </a:lnTo>
                  <a:lnTo>
                    <a:pt x="0" y="149492"/>
                  </a:lnTo>
                  <a:lnTo>
                    <a:pt x="1378" y="177535"/>
                  </a:lnTo>
                  <a:lnTo>
                    <a:pt x="8644" y="194938"/>
                  </a:lnTo>
                  <a:lnTo>
                    <a:pt x="25499" y="218301"/>
                  </a:lnTo>
                  <a:lnTo>
                    <a:pt x="61447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507"/>
            <p:cNvSpPr/>
            <p:nvPr>
              <p:custDataLst>
                <p:tags r:id="rId142"/>
              </p:custDataLst>
            </p:nvPr>
          </p:nvSpPr>
          <p:spPr>
            <a:xfrm>
              <a:off x="5257800" y="3467608"/>
              <a:ext cx="238126" cy="142368"/>
            </a:xfrm>
            <a:custGeom>
              <a:avLst/>
              <a:gdLst/>
              <a:ahLst/>
              <a:cxnLst/>
              <a:rect l="0" t="0" r="0" b="0"/>
              <a:pathLst>
                <a:path w="238126" h="142368">
                  <a:moveTo>
                    <a:pt x="0" y="18542"/>
                  </a:moveTo>
                  <a:lnTo>
                    <a:pt x="0" y="18542"/>
                  </a:lnTo>
                  <a:lnTo>
                    <a:pt x="8662" y="10937"/>
                  </a:lnTo>
                  <a:lnTo>
                    <a:pt x="23851" y="3354"/>
                  </a:lnTo>
                  <a:lnTo>
                    <a:pt x="64302" y="0"/>
                  </a:lnTo>
                  <a:lnTo>
                    <a:pt x="81848" y="5363"/>
                  </a:lnTo>
                  <a:lnTo>
                    <a:pt x="105302" y="20995"/>
                  </a:lnTo>
                  <a:lnTo>
                    <a:pt x="110301" y="33390"/>
                  </a:lnTo>
                  <a:lnTo>
                    <a:pt x="111635" y="41141"/>
                  </a:lnTo>
                  <a:lnTo>
                    <a:pt x="107471" y="58219"/>
                  </a:lnTo>
                  <a:lnTo>
                    <a:pt x="93226" y="82862"/>
                  </a:lnTo>
                  <a:lnTo>
                    <a:pt x="81245" y="100747"/>
                  </a:lnTo>
                  <a:lnTo>
                    <a:pt x="77694" y="112749"/>
                  </a:lnTo>
                  <a:lnTo>
                    <a:pt x="77196" y="116272"/>
                  </a:lnTo>
                  <a:lnTo>
                    <a:pt x="78981" y="119678"/>
                  </a:lnTo>
                  <a:lnTo>
                    <a:pt x="86608" y="126286"/>
                  </a:lnTo>
                  <a:lnTo>
                    <a:pt x="107859" y="135956"/>
                  </a:lnTo>
                  <a:lnTo>
                    <a:pt x="144542" y="141100"/>
                  </a:lnTo>
                  <a:lnTo>
                    <a:pt x="180293" y="141992"/>
                  </a:lnTo>
                  <a:lnTo>
                    <a:pt x="23812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508"/>
            <p:cNvSpPr/>
            <p:nvPr>
              <p:custDataLst>
                <p:tags r:id="rId143"/>
              </p:custDataLst>
            </p:nvPr>
          </p:nvSpPr>
          <p:spPr>
            <a:xfrm>
              <a:off x="4909412" y="3686815"/>
              <a:ext cx="134887" cy="321946"/>
            </a:xfrm>
            <a:custGeom>
              <a:avLst/>
              <a:gdLst/>
              <a:ahLst/>
              <a:cxnLst/>
              <a:rect l="0" t="0" r="0" b="0"/>
              <a:pathLst>
                <a:path w="134887" h="321946">
                  <a:moveTo>
                    <a:pt x="5488" y="18410"/>
                  </a:moveTo>
                  <a:lnTo>
                    <a:pt x="5488" y="18410"/>
                  </a:lnTo>
                  <a:lnTo>
                    <a:pt x="432" y="13353"/>
                  </a:lnTo>
                  <a:lnTo>
                    <a:pt x="0" y="11864"/>
                  </a:lnTo>
                  <a:lnTo>
                    <a:pt x="772" y="10871"/>
                  </a:lnTo>
                  <a:lnTo>
                    <a:pt x="28738" y="2601"/>
                  </a:lnTo>
                  <a:lnTo>
                    <a:pt x="70798" y="0"/>
                  </a:lnTo>
                  <a:lnTo>
                    <a:pt x="89548" y="703"/>
                  </a:lnTo>
                  <a:lnTo>
                    <a:pt x="125500" y="12655"/>
                  </a:lnTo>
                  <a:lnTo>
                    <a:pt x="129947" y="16690"/>
                  </a:lnTo>
                  <a:lnTo>
                    <a:pt x="134886" y="26818"/>
                  </a:lnTo>
                  <a:lnTo>
                    <a:pt x="131437" y="41197"/>
                  </a:lnTo>
                  <a:lnTo>
                    <a:pt x="117033" y="81355"/>
                  </a:lnTo>
                  <a:lnTo>
                    <a:pt x="105054" y="123506"/>
                  </a:lnTo>
                  <a:lnTo>
                    <a:pt x="101307" y="168801"/>
                  </a:lnTo>
                  <a:lnTo>
                    <a:pt x="108352" y="215544"/>
                  </a:lnTo>
                  <a:lnTo>
                    <a:pt x="109886" y="258551"/>
                  </a:lnTo>
                  <a:lnTo>
                    <a:pt x="105095" y="285707"/>
                  </a:lnTo>
                  <a:lnTo>
                    <a:pt x="91916" y="308805"/>
                  </a:lnTo>
                  <a:lnTo>
                    <a:pt x="85331" y="313607"/>
                  </a:lnTo>
                  <a:lnTo>
                    <a:pt x="61954" y="320365"/>
                  </a:lnTo>
                  <a:lnTo>
                    <a:pt x="47870" y="321945"/>
                  </a:lnTo>
                  <a:lnTo>
                    <a:pt x="37376" y="319826"/>
                  </a:lnTo>
                  <a:lnTo>
                    <a:pt x="33097" y="317779"/>
                  </a:lnTo>
                  <a:lnTo>
                    <a:pt x="31302" y="314298"/>
                  </a:lnTo>
                  <a:lnTo>
                    <a:pt x="34063" y="29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509"/>
            <p:cNvSpPr/>
            <p:nvPr>
              <p:custDataLst>
                <p:tags r:id="rId144"/>
              </p:custDataLst>
            </p:nvPr>
          </p:nvSpPr>
          <p:spPr>
            <a:xfrm>
              <a:off x="4686300" y="3787227"/>
              <a:ext cx="209551" cy="213274"/>
            </a:xfrm>
            <a:custGeom>
              <a:avLst/>
              <a:gdLst/>
              <a:ahLst/>
              <a:cxnLst/>
              <a:rect l="0" t="0" r="0" b="0"/>
              <a:pathLst>
                <a:path w="209551" h="213274">
                  <a:moveTo>
                    <a:pt x="209550" y="22773"/>
                  </a:moveTo>
                  <a:lnTo>
                    <a:pt x="209550" y="22773"/>
                  </a:lnTo>
                  <a:lnTo>
                    <a:pt x="209550" y="12660"/>
                  </a:lnTo>
                  <a:lnTo>
                    <a:pt x="206728" y="4873"/>
                  </a:lnTo>
                  <a:lnTo>
                    <a:pt x="204494" y="1314"/>
                  </a:lnTo>
                  <a:lnTo>
                    <a:pt x="200888" y="0"/>
                  </a:lnTo>
                  <a:lnTo>
                    <a:pt x="191236" y="1363"/>
                  </a:lnTo>
                  <a:lnTo>
                    <a:pt x="161247" y="18465"/>
                  </a:lnTo>
                  <a:lnTo>
                    <a:pt x="114446" y="53454"/>
                  </a:lnTo>
                  <a:lnTo>
                    <a:pt x="73391" y="92455"/>
                  </a:lnTo>
                  <a:lnTo>
                    <a:pt x="35810" y="131982"/>
                  </a:lnTo>
                  <a:lnTo>
                    <a:pt x="8348" y="178762"/>
                  </a:lnTo>
                  <a:lnTo>
                    <a:pt x="0" y="21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510"/>
            <p:cNvSpPr/>
            <p:nvPr>
              <p:custDataLst>
                <p:tags r:id="rId145"/>
              </p:custDataLst>
            </p:nvPr>
          </p:nvSpPr>
          <p:spPr>
            <a:xfrm>
              <a:off x="4724400" y="3775937"/>
              <a:ext cx="114301" cy="176939"/>
            </a:xfrm>
            <a:custGeom>
              <a:avLst/>
              <a:gdLst/>
              <a:ahLst/>
              <a:cxnLst/>
              <a:rect l="0" t="0" r="0" b="0"/>
              <a:pathLst>
                <a:path w="114301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9613"/>
                  </a:lnTo>
                  <a:lnTo>
                    <a:pt x="31057" y="56220"/>
                  </a:lnTo>
                  <a:lnTo>
                    <a:pt x="64969" y="98511"/>
                  </a:lnTo>
                  <a:lnTo>
                    <a:pt x="93528" y="140803"/>
                  </a:lnTo>
                  <a:lnTo>
                    <a:pt x="11430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511"/>
            <p:cNvSpPr/>
            <p:nvPr>
              <p:custDataLst>
                <p:tags r:id="rId146"/>
              </p:custDataLst>
            </p:nvPr>
          </p:nvSpPr>
          <p:spPr>
            <a:xfrm>
              <a:off x="4527450" y="3677585"/>
              <a:ext cx="176577" cy="333554"/>
            </a:xfrm>
            <a:custGeom>
              <a:avLst/>
              <a:gdLst/>
              <a:ahLst/>
              <a:cxnLst/>
              <a:rect l="0" t="0" r="0" b="0"/>
              <a:pathLst>
                <a:path w="176577" h="333554">
                  <a:moveTo>
                    <a:pt x="168375" y="37165"/>
                  </a:moveTo>
                  <a:lnTo>
                    <a:pt x="168375" y="37165"/>
                  </a:lnTo>
                  <a:lnTo>
                    <a:pt x="173432" y="32108"/>
                  </a:lnTo>
                  <a:lnTo>
                    <a:pt x="175914" y="26804"/>
                  </a:lnTo>
                  <a:lnTo>
                    <a:pt x="176576" y="23908"/>
                  </a:lnTo>
                  <a:lnTo>
                    <a:pt x="171667" y="15045"/>
                  </a:lnTo>
                  <a:lnTo>
                    <a:pt x="163488" y="6167"/>
                  </a:lnTo>
                  <a:lnTo>
                    <a:pt x="156325" y="2221"/>
                  </a:lnTo>
                  <a:lnTo>
                    <a:pt x="146343" y="0"/>
                  </a:lnTo>
                  <a:lnTo>
                    <a:pt x="102039" y="2010"/>
                  </a:lnTo>
                  <a:lnTo>
                    <a:pt x="68270" y="9840"/>
                  </a:lnTo>
                  <a:lnTo>
                    <a:pt x="56503" y="18318"/>
                  </a:lnTo>
                  <a:lnTo>
                    <a:pt x="49862" y="26319"/>
                  </a:lnTo>
                  <a:lnTo>
                    <a:pt x="38703" y="52004"/>
                  </a:lnTo>
                  <a:lnTo>
                    <a:pt x="35752" y="88662"/>
                  </a:lnTo>
                  <a:lnTo>
                    <a:pt x="35169" y="131298"/>
                  </a:lnTo>
                  <a:lnTo>
                    <a:pt x="33994" y="176840"/>
                  </a:lnTo>
                  <a:lnTo>
                    <a:pt x="26828" y="217130"/>
                  </a:lnTo>
                  <a:lnTo>
                    <a:pt x="17099" y="254943"/>
                  </a:lnTo>
                  <a:lnTo>
                    <a:pt x="1538" y="291262"/>
                  </a:lnTo>
                  <a:lnTo>
                    <a:pt x="0" y="298638"/>
                  </a:lnTo>
                  <a:lnTo>
                    <a:pt x="1092" y="305672"/>
                  </a:lnTo>
                  <a:lnTo>
                    <a:pt x="7949" y="319132"/>
                  </a:lnTo>
                  <a:lnTo>
                    <a:pt x="20874" y="329348"/>
                  </a:lnTo>
                  <a:lnTo>
                    <a:pt x="28766" y="333553"/>
                  </a:lnTo>
                  <a:lnTo>
                    <a:pt x="82650" y="33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512"/>
            <p:cNvSpPr/>
            <p:nvPr>
              <p:custDataLst>
                <p:tags r:id="rId147"/>
              </p:custDataLst>
            </p:nvPr>
          </p:nvSpPr>
          <p:spPr>
            <a:xfrm>
              <a:off x="4284371" y="3867150"/>
              <a:ext cx="87605" cy="9526"/>
            </a:xfrm>
            <a:custGeom>
              <a:avLst/>
              <a:gdLst/>
              <a:ahLst/>
              <a:cxnLst/>
              <a:rect l="0" t="0" r="0" b="0"/>
              <a:pathLst>
                <a:path w="87605" h="9526">
                  <a:moveTo>
                    <a:pt x="49504" y="9525"/>
                  </a:moveTo>
                  <a:lnTo>
                    <a:pt x="49504" y="9525"/>
                  </a:lnTo>
                  <a:lnTo>
                    <a:pt x="9427" y="8467"/>
                  </a:lnTo>
                  <a:lnTo>
                    <a:pt x="648" y="4468"/>
                  </a:lnTo>
                  <a:lnTo>
                    <a:pt x="0" y="2979"/>
                  </a:lnTo>
                  <a:lnTo>
                    <a:pt x="1684" y="1986"/>
                  </a:lnTo>
                  <a:lnTo>
                    <a:pt x="4925" y="1324"/>
                  </a:lnTo>
                  <a:lnTo>
                    <a:pt x="27450" y="5749"/>
                  </a:lnTo>
                  <a:lnTo>
                    <a:pt x="876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513"/>
            <p:cNvSpPr/>
            <p:nvPr>
              <p:custDataLst>
                <p:tags r:id="rId148"/>
              </p:custDataLst>
            </p:nvPr>
          </p:nvSpPr>
          <p:spPr>
            <a:xfrm>
              <a:off x="4276805" y="3686568"/>
              <a:ext cx="152321" cy="311520"/>
            </a:xfrm>
            <a:custGeom>
              <a:avLst/>
              <a:gdLst/>
              <a:ahLst/>
              <a:cxnLst/>
              <a:rect l="0" t="0" r="0" b="0"/>
              <a:pathLst>
                <a:path w="152321" h="311520">
                  <a:moveTo>
                    <a:pt x="152320" y="9132"/>
                  </a:moveTo>
                  <a:lnTo>
                    <a:pt x="152320" y="9132"/>
                  </a:lnTo>
                  <a:lnTo>
                    <a:pt x="152320" y="4075"/>
                  </a:lnTo>
                  <a:lnTo>
                    <a:pt x="149145" y="2586"/>
                  </a:lnTo>
                  <a:lnTo>
                    <a:pt x="117604" y="0"/>
                  </a:lnTo>
                  <a:lnTo>
                    <a:pt x="98407" y="4780"/>
                  </a:lnTo>
                  <a:lnTo>
                    <a:pt x="59064" y="29282"/>
                  </a:lnTo>
                  <a:lnTo>
                    <a:pt x="45256" y="43488"/>
                  </a:lnTo>
                  <a:lnTo>
                    <a:pt x="21967" y="84279"/>
                  </a:lnTo>
                  <a:lnTo>
                    <a:pt x="4548" y="130702"/>
                  </a:lnTo>
                  <a:lnTo>
                    <a:pt x="530" y="164162"/>
                  </a:lnTo>
                  <a:lnTo>
                    <a:pt x="0" y="211398"/>
                  </a:lnTo>
                  <a:lnTo>
                    <a:pt x="1014" y="223912"/>
                  </a:lnTo>
                  <a:lnTo>
                    <a:pt x="7535" y="246690"/>
                  </a:lnTo>
                  <a:lnTo>
                    <a:pt x="31391" y="285788"/>
                  </a:lnTo>
                  <a:lnTo>
                    <a:pt x="49410" y="305786"/>
                  </a:lnTo>
                  <a:lnTo>
                    <a:pt x="59310" y="310312"/>
                  </a:lnTo>
                  <a:lnTo>
                    <a:pt x="64913" y="311519"/>
                  </a:lnTo>
                  <a:lnTo>
                    <a:pt x="99739" y="305519"/>
                  </a:lnTo>
                  <a:lnTo>
                    <a:pt x="123745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4" name="SMARTInkShape-2514"/>
          <p:cNvSpPr/>
          <p:nvPr>
            <p:custDataLst>
              <p:tags r:id="rId7"/>
            </p:custDataLst>
          </p:nvPr>
        </p:nvSpPr>
        <p:spPr>
          <a:xfrm>
            <a:off x="2714630" y="3707450"/>
            <a:ext cx="171446" cy="309673"/>
          </a:xfrm>
          <a:custGeom>
            <a:avLst/>
            <a:gdLst/>
            <a:ahLst/>
            <a:cxnLst/>
            <a:rect l="0" t="0" r="0" b="0"/>
            <a:pathLst>
              <a:path w="171446" h="309673">
                <a:moveTo>
                  <a:pt x="171445" y="35875"/>
                </a:moveTo>
                <a:lnTo>
                  <a:pt x="171445" y="35875"/>
                </a:lnTo>
                <a:lnTo>
                  <a:pt x="171445" y="17561"/>
                </a:lnTo>
                <a:lnTo>
                  <a:pt x="168623" y="9038"/>
                </a:lnTo>
                <a:lnTo>
                  <a:pt x="166389" y="5284"/>
                </a:lnTo>
                <a:lnTo>
                  <a:pt x="162782" y="2781"/>
                </a:lnTo>
                <a:lnTo>
                  <a:pt x="153131" y="0"/>
                </a:lnTo>
                <a:lnTo>
                  <a:pt x="141786" y="1586"/>
                </a:lnTo>
                <a:lnTo>
                  <a:pt x="102315" y="14152"/>
                </a:lnTo>
                <a:lnTo>
                  <a:pt x="64499" y="26449"/>
                </a:lnTo>
                <a:lnTo>
                  <a:pt x="40841" y="44126"/>
                </a:lnTo>
                <a:lnTo>
                  <a:pt x="8189" y="75436"/>
                </a:lnTo>
                <a:lnTo>
                  <a:pt x="3637" y="85560"/>
                </a:lnTo>
                <a:lnTo>
                  <a:pt x="714" y="124477"/>
                </a:lnTo>
                <a:lnTo>
                  <a:pt x="208" y="167843"/>
                </a:lnTo>
                <a:lnTo>
                  <a:pt x="37" y="209208"/>
                </a:lnTo>
                <a:lnTo>
                  <a:pt x="0" y="253147"/>
                </a:lnTo>
                <a:lnTo>
                  <a:pt x="1054" y="277446"/>
                </a:lnTo>
                <a:lnTo>
                  <a:pt x="7599" y="295247"/>
                </a:lnTo>
                <a:lnTo>
                  <a:pt x="13253" y="303904"/>
                </a:lnTo>
                <a:lnTo>
                  <a:pt x="17300" y="306636"/>
                </a:lnTo>
                <a:lnTo>
                  <a:pt x="27442" y="309672"/>
                </a:lnTo>
                <a:lnTo>
                  <a:pt x="71876" y="303686"/>
                </a:lnTo>
                <a:lnTo>
                  <a:pt x="114980" y="292360"/>
                </a:lnTo>
                <a:lnTo>
                  <a:pt x="153348" y="277084"/>
                </a:lnTo>
                <a:lnTo>
                  <a:pt x="171445" y="2644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" name="SMARTInkShape-Group533"/>
          <p:cNvGrpSpPr/>
          <p:nvPr/>
        </p:nvGrpSpPr>
        <p:grpSpPr>
          <a:xfrm>
            <a:off x="2219325" y="3638711"/>
            <a:ext cx="1781176" cy="412304"/>
            <a:chOff x="2219325" y="3638711"/>
            <a:chExt cx="1781176" cy="412304"/>
          </a:xfrm>
        </p:grpSpPr>
        <p:sp>
          <p:nvSpPr>
            <p:cNvPr id="505" name="SMARTInkShape-2515"/>
            <p:cNvSpPr/>
            <p:nvPr>
              <p:custDataLst>
                <p:tags r:id="rId126"/>
              </p:custDataLst>
            </p:nvPr>
          </p:nvSpPr>
          <p:spPr>
            <a:xfrm>
              <a:off x="3810000" y="389572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0"/>
                  </a:moveTo>
                  <a:lnTo>
                    <a:pt x="0" y="0"/>
                  </a:lnTo>
                  <a:lnTo>
                    <a:pt x="15208" y="1058"/>
                  </a:lnTo>
                  <a:lnTo>
                    <a:pt x="47062" y="7539"/>
                  </a:lnTo>
                  <a:lnTo>
                    <a:pt x="85558" y="8936"/>
                  </a:lnTo>
                  <a:lnTo>
                    <a:pt x="123776" y="9350"/>
                  </a:lnTo>
                  <a:lnTo>
                    <a:pt x="165564" y="9502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516"/>
            <p:cNvSpPr/>
            <p:nvPr>
              <p:custDataLst>
                <p:tags r:id="rId127"/>
              </p:custDataLst>
            </p:nvPr>
          </p:nvSpPr>
          <p:spPr>
            <a:xfrm>
              <a:off x="3467100" y="3638711"/>
              <a:ext cx="146466" cy="412304"/>
            </a:xfrm>
            <a:custGeom>
              <a:avLst/>
              <a:gdLst/>
              <a:ahLst/>
              <a:cxnLst/>
              <a:rect l="0" t="0" r="0" b="0"/>
              <a:pathLst>
                <a:path w="146466" h="412304">
                  <a:moveTo>
                    <a:pt x="57150" y="28414"/>
                  </a:moveTo>
                  <a:lnTo>
                    <a:pt x="57150" y="28414"/>
                  </a:lnTo>
                  <a:lnTo>
                    <a:pt x="57150" y="23357"/>
                  </a:lnTo>
                  <a:lnTo>
                    <a:pt x="59972" y="18053"/>
                  </a:lnTo>
                  <a:lnTo>
                    <a:pt x="65813" y="12167"/>
                  </a:lnTo>
                  <a:lnTo>
                    <a:pt x="75464" y="6024"/>
                  </a:lnTo>
                  <a:lnTo>
                    <a:pt x="105453" y="1061"/>
                  </a:lnTo>
                  <a:lnTo>
                    <a:pt x="134315" y="0"/>
                  </a:lnTo>
                  <a:lnTo>
                    <a:pt x="138226" y="3121"/>
                  </a:lnTo>
                  <a:lnTo>
                    <a:pt x="145395" y="15056"/>
                  </a:lnTo>
                  <a:lnTo>
                    <a:pt x="146465" y="28121"/>
                  </a:lnTo>
                  <a:lnTo>
                    <a:pt x="136801" y="73218"/>
                  </a:lnTo>
                  <a:lnTo>
                    <a:pt x="128748" y="120287"/>
                  </a:lnTo>
                  <a:lnTo>
                    <a:pt x="117193" y="156667"/>
                  </a:lnTo>
                  <a:lnTo>
                    <a:pt x="108925" y="195649"/>
                  </a:lnTo>
                  <a:lnTo>
                    <a:pt x="105595" y="241639"/>
                  </a:lnTo>
                  <a:lnTo>
                    <a:pt x="107840" y="267628"/>
                  </a:lnTo>
                  <a:lnTo>
                    <a:pt x="118030" y="295437"/>
                  </a:lnTo>
                  <a:lnTo>
                    <a:pt x="128811" y="320962"/>
                  </a:lnTo>
                  <a:lnTo>
                    <a:pt x="140490" y="364372"/>
                  </a:lnTo>
                  <a:lnTo>
                    <a:pt x="140757" y="379870"/>
                  </a:lnTo>
                  <a:lnTo>
                    <a:pt x="137348" y="390286"/>
                  </a:lnTo>
                  <a:lnTo>
                    <a:pt x="123838" y="398443"/>
                  </a:lnTo>
                  <a:lnTo>
                    <a:pt x="80671" y="412303"/>
                  </a:lnTo>
                  <a:lnTo>
                    <a:pt x="33496" y="411082"/>
                  </a:lnTo>
                  <a:lnTo>
                    <a:pt x="0" y="40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517"/>
            <p:cNvSpPr/>
            <p:nvPr>
              <p:custDataLst>
                <p:tags r:id="rId128"/>
              </p:custDataLst>
            </p:nvPr>
          </p:nvSpPr>
          <p:spPr>
            <a:xfrm>
              <a:off x="3335074" y="3667242"/>
              <a:ext cx="93927" cy="119916"/>
            </a:xfrm>
            <a:custGeom>
              <a:avLst/>
              <a:gdLst/>
              <a:ahLst/>
              <a:cxnLst/>
              <a:rect l="0" t="0" r="0" b="0"/>
              <a:pathLst>
                <a:path w="93927" h="119916">
                  <a:moveTo>
                    <a:pt x="8201" y="9408"/>
                  </a:moveTo>
                  <a:lnTo>
                    <a:pt x="8201" y="9408"/>
                  </a:lnTo>
                  <a:lnTo>
                    <a:pt x="0" y="1207"/>
                  </a:lnTo>
                  <a:lnTo>
                    <a:pt x="36653" y="0"/>
                  </a:lnTo>
                  <a:lnTo>
                    <a:pt x="65091" y="7510"/>
                  </a:lnTo>
                  <a:lnTo>
                    <a:pt x="75114" y="13151"/>
                  </a:lnTo>
                  <a:lnTo>
                    <a:pt x="78209" y="17195"/>
                  </a:lnTo>
                  <a:lnTo>
                    <a:pt x="81649" y="27333"/>
                  </a:lnTo>
                  <a:lnTo>
                    <a:pt x="79392" y="34058"/>
                  </a:lnTo>
                  <a:lnTo>
                    <a:pt x="44162" y="78495"/>
                  </a:lnTo>
                  <a:lnTo>
                    <a:pt x="24631" y="110907"/>
                  </a:lnTo>
                  <a:lnTo>
                    <a:pt x="23388" y="115174"/>
                  </a:lnTo>
                  <a:lnTo>
                    <a:pt x="23617" y="118019"/>
                  </a:lnTo>
                  <a:lnTo>
                    <a:pt x="24828" y="119915"/>
                  </a:lnTo>
                  <a:lnTo>
                    <a:pt x="46759" y="117528"/>
                  </a:lnTo>
                  <a:lnTo>
                    <a:pt x="93926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518"/>
            <p:cNvSpPr/>
            <p:nvPr>
              <p:custDataLst>
                <p:tags r:id="rId129"/>
              </p:custDataLst>
            </p:nvPr>
          </p:nvSpPr>
          <p:spPr>
            <a:xfrm>
              <a:off x="3115789" y="3788807"/>
              <a:ext cx="208437" cy="230744"/>
            </a:xfrm>
            <a:custGeom>
              <a:avLst/>
              <a:gdLst/>
              <a:ahLst/>
              <a:cxnLst/>
              <a:rect l="0" t="0" r="0" b="0"/>
              <a:pathLst>
                <a:path w="208437" h="230744">
                  <a:moveTo>
                    <a:pt x="208436" y="21193"/>
                  </a:moveTo>
                  <a:lnTo>
                    <a:pt x="208436" y="21193"/>
                  </a:lnTo>
                  <a:lnTo>
                    <a:pt x="208436" y="16136"/>
                  </a:lnTo>
                  <a:lnTo>
                    <a:pt x="203379" y="2879"/>
                  </a:lnTo>
                  <a:lnTo>
                    <a:pt x="200831" y="517"/>
                  </a:lnTo>
                  <a:lnTo>
                    <a:pt x="198075" y="0"/>
                  </a:lnTo>
                  <a:lnTo>
                    <a:pt x="195179" y="715"/>
                  </a:lnTo>
                  <a:lnTo>
                    <a:pt x="156243" y="30216"/>
                  </a:lnTo>
                  <a:lnTo>
                    <a:pt x="119222" y="56019"/>
                  </a:lnTo>
                  <a:lnTo>
                    <a:pt x="80721" y="100562"/>
                  </a:lnTo>
                  <a:lnTo>
                    <a:pt x="43273" y="140784"/>
                  </a:lnTo>
                  <a:lnTo>
                    <a:pt x="17924" y="176323"/>
                  </a:lnTo>
                  <a:lnTo>
                    <a:pt x="11578" y="181763"/>
                  </a:lnTo>
                  <a:lnTo>
                    <a:pt x="4527" y="196274"/>
                  </a:lnTo>
                  <a:lnTo>
                    <a:pt x="0" y="226404"/>
                  </a:lnTo>
                  <a:lnTo>
                    <a:pt x="687" y="229967"/>
                  </a:lnTo>
                  <a:lnTo>
                    <a:pt x="8411" y="230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519"/>
            <p:cNvSpPr/>
            <p:nvPr>
              <p:custDataLst>
                <p:tags r:id="rId130"/>
              </p:custDataLst>
            </p:nvPr>
          </p:nvSpPr>
          <p:spPr>
            <a:xfrm>
              <a:off x="3162300" y="3781425"/>
              <a:ext cx="123826" cy="209551"/>
            </a:xfrm>
            <a:custGeom>
              <a:avLst/>
              <a:gdLst/>
              <a:ahLst/>
              <a:cxnLst/>
              <a:rect l="0" t="0" r="0" b="0"/>
              <a:pathLst>
                <a:path w="123826" h="2095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7900" y="26837"/>
                  </a:lnTo>
                  <a:lnTo>
                    <a:pt x="21459" y="30591"/>
                  </a:lnTo>
                  <a:lnTo>
                    <a:pt x="40821" y="75734"/>
                  </a:lnTo>
                  <a:lnTo>
                    <a:pt x="63662" y="117218"/>
                  </a:lnTo>
                  <a:lnTo>
                    <a:pt x="87458" y="157253"/>
                  </a:lnTo>
                  <a:lnTo>
                    <a:pt x="1238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520"/>
            <p:cNvSpPr/>
            <p:nvPr>
              <p:custDataLst>
                <p:tags r:id="rId131"/>
              </p:custDataLst>
            </p:nvPr>
          </p:nvSpPr>
          <p:spPr>
            <a:xfrm>
              <a:off x="2925663" y="3686326"/>
              <a:ext cx="236638" cy="328495"/>
            </a:xfrm>
            <a:custGeom>
              <a:avLst/>
              <a:gdLst/>
              <a:ahLst/>
              <a:cxnLst/>
              <a:rect l="0" t="0" r="0" b="0"/>
              <a:pathLst>
                <a:path w="236638" h="328495">
                  <a:moveTo>
                    <a:pt x="236637" y="18899"/>
                  </a:moveTo>
                  <a:lnTo>
                    <a:pt x="236637" y="18899"/>
                  </a:lnTo>
                  <a:lnTo>
                    <a:pt x="236637" y="13842"/>
                  </a:lnTo>
                  <a:lnTo>
                    <a:pt x="230993" y="8538"/>
                  </a:lnTo>
                  <a:lnTo>
                    <a:pt x="222487" y="3711"/>
                  </a:lnTo>
                  <a:lnTo>
                    <a:pt x="215178" y="1566"/>
                  </a:lnTo>
                  <a:lnTo>
                    <a:pt x="173971" y="0"/>
                  </a:lnTo>
                  <a:lnTo>
                    <a:pt x="126419" y="2691"/>
                  </a:lnTo>
                  <a:lnTo>
                    <a:pt x="111451" y="8521"/>
                  </a:lnTo>
                  <a:lnTo>
                    <a:pt x="83182" y="30441"/>
                  </a:lnTo>
                  <a:lnTo>
                    <a:pt x="78476" y="40257"/>
                  </a:lnTo>
                  <a:lnTo>
                    <a:pt x="67603" y="84153"/>
                  </a:lnTo>
                  <a:lnTo>
                    <a:pt x="55512" y="126216"/>
                  </a:lnTo>
                  <a:lnTo>
                    <a:pt x="47989" y="164863"/>
                  </a:lnTo>
                  <a:lnTo>
                    <a:pt x="38898" y="207030"/>
                  </a:lnTo>
                  <a:lnTo>
                    <a:pt x="23795" y="251655"/>
                  </a:lnTo>
                  <a:lnTo>
                    <a:pt x="9908" y="294901"/>
                  </a:lnTo>
                  <a:lnTo>
                    <a:pt x="0" y="320195"/>
                  </a:lnTo>
                  <a:lnTo>
                    <a:pt x="1621" y="322422"/>
                  </a:lnTo>
                  <a:lnTo>
                    <a:pt x="9066" y="327717"/>
                  </a:lnTo>
                  <a:lnTo>
                    <a:pt x="14014" y="328494"/>
                  </a:lnTo>
                  <a:lnTo>
                    <a:pt x="53444" y="319483"/>
                  </a:lnTo>
                  <a:lnTo>
                    <a:pt x="100173" y="307334"/>
                  </a:lnTo>
                  <a:lnTo>
                    <a:pt x="113545" y="304784"/>
                  </a:lnTo>
                  <a:lnTo>
                    <a:pt x="131862" y="295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521"/>
            <p:cNvSpPr/>
            <p:nvPr>
              <p:custDataLst>
                <p:tags r:id="rId132"/>
              </p:custDataLst>
            </p:nvPr>
          </p:nvSpPr>
          <p:spPr>
            <a:xfrm>
              <a:off x="2683386" y="3886200"/>
              <a:ext cx="174115" cy="19051"/>
            </a:xfrm>
            <a:custGeom>
              <a:avLst/>
              <a:gdLst/>
              <a:ahLst/>
              <a:cxnLst/>
              <a:rect l="0" t="0" r="0" b="0"/>
              <a:pathLst>
                <a:path w="174115" h="19051">
                  <a:moveTo>
                    <a:pt x="21714" y="19050"/>
                  </a:moveTo>
                  <a:lnTo>
                    <a:pt x="21714" y="19050"/>
                  </a:lnTo>
                  <a:lnTo>
                    <a:pt x="0" y="19050"/>
                  </a:lnTo>
                  <a:lnTo>
                    <a:pt x="42373" y="16228"/>
                  </a:lnTo>
                  <a:lnTo>
                    <a:pt x="79182" y="10849"/>
                  </a:lnTo>
                  <a:lnTo>
                    <a:pt x="117646" y="4861"/>
                  </a:lnTo>
                  <a:lnTo>
                    <a:pt x="174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522"/>
            <p:cNvSpPr/>
            <p:nvPr>
              <p:custDataLst>
                <p:tags r:id="rId133"/>
              </p:custDataLst>
            </p:nvPr>
          </p:nvSpPr>
          <p:spPr>
            <a:xfrm>
              <a:off x="2260465" y="3971925"/>
              <a:ext cx="187461" cy="14131"/>
            </a:xfrm>
            <a:custGeom>
              <a:avLst/>
              <a:gdLst/>
              <a:ahLst/>
              <a:cxnLst/>
              <a:rect l="0" t="0" r="0" b="0"/>
              <a:pathLst>
                <a:path w="187461" h="14131">
                  <a:moveTo>
                    <a:pt x="25535" y="0"/>
                  </a:moveTo>
                  <a:lnTo>
                    <a:pt x="25535" y="0"/>
                  </a:lnTo>
                  <a:lnTo>
                    <a:pt x="16872" y="7604"/>
                  </a:lnTo>
                  <a:lnTo>
                    <a:pt x="7221" y="13257"/>
                  </a:lnTo>
                  <a:lnTo>
                    <a:pt x="3801" y="14130"/>
                  </a:lnTo>
                  <a:lnTo>
                    <a:pt x="1520" y="13653"/>
                  </a:lnTo>
                  <a:lnTo>
                    <a:pt x="0" y="12277"/>
                  </a:lnTo>
                  <a:lnTo>
                    <a:pt x="2162" y="11360"/>
                  </a:lnTo>
                  <a:lnTo>
                    <a:pt x="46937" y="9686"/>
                  </a:lnTo>
                  <a:lnTo>
                    <a:pt x="83264" y="9573"/>
                  </a:lnTo>
                  <a:lnTo>
                    <a:pt x="115751" y="9546"/>
                  </a:lnTo>
                  <a:lnTo>
                    <a:pt x="18746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523"/>
            <p:cNvSpPr/>
            <p:nvPr>
              <p:custDataLst>
                <p:tags r:id="rId134"/>
              </p:custDataLst>
            </p:nvPr>
          </p:nvSpPr>
          <p:spPr>
            <a:xfrm>
              <a:off x="2219325" y="3878693"/>
              <a:ext cx="180976" cy="17033"/>
            </a:xfrm>
            <a:custGeom>
              <a:avLst/>
              <a:gdLst/>
              <a:ahLst/>
              <a:cxnLst/>
              <a:rect l="0" t="0" r="0" b="0"/>
              <a:pathLst>
                <a:path w="180976" h="17033">
                  <a:moveTo>
                    <a:pt x="0" y="17032"/>
                  </a:moveTo>
                  <a:lnTo>
                    <a:pt x="0" y="17032"/>
                  </a:lnTo>
                  <a:lnTo>
                    <a:pt x="31084" y="14210"/>
                  </a:lnTo>
                  <a:lnTo>
                    <a:pt x="72227" y="8831"/>
                  </a:lnTo>
                  <a:lnTo>
                    <a:pt x="119003" y="1223"/>
                  </a:lnTo>
                  <a:lnTo>
                    <a:pt x="143680" y="0"/>
                  </a:lnTo>
                  <a:lnTo>
                    <a:pt x="180975" y="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534"/>
          <p:cNvGrpSpPr/>
          <p:nvPr/>
        </p:nvGrpSpPr>
        <p:grpSpPr>
          <a:xfrm>
            <a:off x="896708" y="3686718"/>
            <a:ext cx="1062604" cy="380458"/>
            <a:chOff x="896708" y="3686718"/>
            <a:chExt cx="1062604" cy="380458"/>
          </a:xfrm>
        </p:grpSpPr>
        <p:sp>
          <p:nvSpPr>
            <p:cNvPr id="515" name="SMARTInkShape-2524"/>
            <p:cNvSpPr/>
            <p:nvPr>
              <p:custDataLst>
                <p:tags r:id="rId119"/>
              </p:custDataLst>
            </p:nvPr>
          </p:nvSpPr>
          <p:spPr>
            <a:xfrm>
              <a:off x="1099885" y="3841951"/>
              <a:ext cx="128841" cy="149025"/>
            </a:xfrm>
            <a:custGeom>
              <a:avLst/>
              <a:gdLst/>
              <a:ahLst/>
              <a:cxnLst/>
              <a:rect l="0" t="0" r="0" b="0"/>
              <a:pathLst>
                <a:path w="128841" h="149025">
                  <a:moveTo>
                    <a:pt x="100265" y="72824"/>
                  </a:moveTo>
                  <a:lnTo>
                    <a:pt x="100265" y="72824"/>
                  </a:lnTo>
                  <a:lnTo>
                    <a:pt x="95209" y="72824"/>
                  </a:lnTo>
                  <a:lnTo>
                    <a:pt x="93719" y="69649"/>
                  </a:lnTo>
                  <a:lnTo>
                    <a:pt x="89506" y="51070"/>
                  </a:lnTo>
                  <a:lnTo>
                    <a:pt x="59252" y="8018"/>
                  </a:lnTo>
                  <a:lnTo>
                    <a:pt x="54931" y="4220"/>
                  </a:lnTo>
                  <a:lnTo>
                    <a:pt x="44486" y="0"/>
                  </a:lnTo>
                  <a:lnTo>
                    <a:pt x="38737" y="992"/>
                  </a:lnTo>
                  <a:lnTo>
                    <a:pt x="26705" y="7737"/>
                  </a:lnTo>
                  <a:lnTo>
                    <a:pt x="17125" y="20613"/>
                  </a:lnTo>
                  <a:lnTo>
                    <a:pt x="8603" y="42890"/>
                  </a:lnTo>
                  <a:lnTo>
                    <a:pt x="0" y="83424"/>
                  </a:lnTo>
                  <a:lnTo>
                    <a:pt x="4146" y="120003"/>
                  </a:lnTo>
                  <a:lnTo>
                    <a:pt x="6552" y="124385"/>
                  </a:lnTo>
                  <a:lnTo>
                    <a:pt x="14870" y="132076"/>
                  </a:lnTo>
                  <a:lnTo>
                    <a:pt x="25623" y="136200"/>
                  </a:lnTo>
                  <a:lnTo>
                    <a:pt x="31454" y="137300"/>
                  </a:lnTo>
                  <a:lnTo>
                    <a:pt x="37457" y="135916"/>
                  </a:lnTo>
                  <a:lnTo>
                    <a:pt x="49773" y="128735"/>
                  </a:lnTo>
                  <a:lnTo>
                    <a:pt x="79176" y="94198"/>
                  </a:lnTo>
                  <a:lnTo>
                    <a:pt x="80914" y="95540"/>
                  </a:lnTo>
                  <a:lnTo>
                    <a:pt x="113236" y="140818"/>
                  </a:lnTo>
                  <a:lnTo>
                    <a:pt x="128840" y="14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525"/>
            <p:cNvSpPr/>
            <p:nvPr>
              <p:custDataLst>
                <p:tags r:id="rId120"/>
              </p:custDataLst>
            </p:nvPr>
          </p:nvSpPr>
          <p:spPr>
            <a:xfrm>
              <a:off x="896708" y="3724275"/>
              <a:ext cx="151043" cy="330489"/>
            </a:xfrm>
            <a:custGeom>
              <a:avLst/>
              <a:gdLst/>
              <a:ahLst/>
              <a:cxnLst/>
              <a:rect l="0" t="0" r="0" b="0"/>
              <a:pathLst>
                <a:path w="151043" h="330489">
                  <a:moveTo>
                    <a:pt x="17692" y="57150"/>
                  </a:moveTo>
                  <a:lnTo>
                    <a:pt x="17692" y="57150"/>
                  </a:lnTo>
                  <a:lnTo>
                    <a:pt x="12635" y="57150"/>
                  </a:lnTo>
                  <a:lnTo>
                    <a:pt x="11146" y="56092"/>
                  </a:lnTo>
                  <a:lnTo>
                    <a:pt x="10153" y="54328"/>
                  </a:lnTo>
                  <a:lnTo>
                    <a:pt x="0" y="22206"/>
                  </a:lnTo>
                  <a:lnTo>
                    <a:pt x="17993" y="65308"/>
                  </a:lnTo>
                  <a:lnTo>
                    <a:pt x="36768" y="112194"/>
                  </a:lnTo>
                  <a:lnTo>
                    <a:pt x="49447" y="149397"/>
                  </a:lnTo>
                  <a:lnTo>
                    <a:pt x="58969" y="190198"/>
                  </a:lnTo>
                  <a:lnTo>
                    <a:pt x="71667" y="236184"/>
                  </a:lnTo>
                  <a:lnTo>
                    <a:pt x="82486" y="280438"/>
                  </a:lnTo>
                  <a:lnTo>
                    <a:pt x="98146" y="313041"/>
                  </a:lnTo>
                  <a:lnTo>
                    <a:pt x="105660" y="323632"/>
                  </a:lnTo>
                  <a:lnTo>
                    <a:pt x="115350" y="329045"/>
                  </a:lnTo>
                  <a:lnTo>
                    <a:pt x="120897" y="330488"/>
                  </a:lnTo>
                  <a:lnTo>
                    <a:pt x="124596" y="329334"/>
                  </a:lnTo>
                  <a:lnTo>
                    <a:pt x="127061" y="326447"/>
                  </a:lnTo>
                  <a:lnTo>
                    <a:pt x="137889" y="287620"/>
                  </a:lnTo>
                  <a:lnTo>
                    <a:pt x="146096" y="241376"/>
                  </a:lnTo>
                  <a:lnTo>
                    <a:pt x="149576" y="205457"/>
                  </a:lnTo>
                  <a:lnTo>
                    <a:pt x="147568" y="172100"/>
                  </a:lnTo>
                  <a:lnTo>
                    <a:pt x="144206" y="136814"/>
                  </a:lnTo>
                  <a:lnTo>
                    <a:pt x="142314" y="95924"/>
                  </a:lnTo>
                  <a:lnTo>
                    <a:pt x="141753" y="49235"/>
                  </a:lnTo>
                  <a:lnTo>
                    <a:pt x="141548" y="5060"/>
                  </a:lnTo>
                  <a:lnTo>
                    <a:pt x="151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526"/>
            <p:cNvSpPr/>
            <p:nvPr>
              <p:custDataLst>
                <p:tags r:id="rId121"/>
              </p:custDataLst>
            </p:nvPr>
          </p:nvSpPr>
          <p:spPr>
            <a:xfrm>
              <a:off x="1866900" y="3725599"/>
              <a:ext cx="92412" cy="341577"/>
            </a:xfrm>
            <a:custGeom>
              <a:avLst/>
              <a:gdLst/>
              <a:ahLst/>
              <a:cxnLst/>
              <a:rect l="0" t="0" r="0" b="0"/>
              <a:pathLst>
                <a:path w="92412" h="341577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2793" y="1675"/>
                  </a:lnTo>
                  <a:lnTo>
                    <a:pt x="50767" y="31247"/>
                  </a:lnTo>
                  <a:lnTo>
                    <a:pt x="62549" y="51836"/>
                  </a:lnTo>
                  <a:lnTo>
                    <a:pt x="76012" y="98469"/>
                  </a:lnTo>
                  <a:lnTo>
                    <a:pt x="85669" y="137252"/>
                  </a:lnTo>
                  <a:lnTo>
                    <a:pt x="92411" y="174497"/>
                  </a:lnTo>
                  <a:lnTo>
                    <a:pt x="91587" y="219046"/>
                  </a:lnTo>
                  <a:lnTo>
                    <a:pt x="84640" y="260115"/>
                  </a:lnTo>
                  <a:lnTo>
                    <a:pt x="73056" y="292393"/>
                  </a:lnTo>
                  <a:lnTo>
                    <a:pt x="61044" y="311250"/>
                  </a:lnTo>
                  <a:lnTo>
                    <a:pt x="28575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527"/>
            <p:cNvSpPr/>
            <p:nvPr>
              <p:custDataLst>
                <p:tags r:id="rId122"/>
              </p:custDataLst>
            </p:nvPr>
          </p:nvSpPr>
          <p:spPr>
            <a:xfrm>
              <a:off x="1704975" y="3783142"/>
              <a:ext cx="142876" cy="255459"/>
            </a:xfrm>
            <a:custGeom>
              <a:avLst/>
              <a:gdLst/>
              <a:ahLst/>
              <a:cxnLst/>
              <a:rect l="0" t="0" r="0" b="0"/>
              <a:pathLst>
                <a:path w="142876" h="255459">
                  <a:moveTo>
                    <a:pt x="142875" y="17333"/>
                  </a:moveTo>
                  <a:lnTo>
                    <a:pt x="142875" y="17333"/>
                  </a:lnTo>
                  <a:lnTo>
                    <a:pt x="142875" y="4076"/>
                  </a:lnTo>
                  <a:lnTo>
                    <a:pt x="140758" y="2145"/>
                  </a:lnTo>
                  <a:lnTo>
                    <a:pt x="132762" y="0"/>
                  </a:lnTo>
                  <a:lnTo>
                    <a:pt x="127666" y="1544"/>
                  </a:lnTo>
                  <a:lnTo>
                    <a:pt x="116360" y="8904"/>
                  </a:lnTo>
                  <a:lnTo>
                    <a:pt x="81602" y="51450"/>
                  </a:lnTo>
                  <a:lnTo>
                    <a:pt x="56963" y="95255"/>
                  </a:lnTo>
                  <a:lnTo>
                    <a:pt x="36770" y="134560"/>
                  </a:lnTo>
                  <a:lnTo>
                    <a:pt x="20890" y="171188"/>
                  </a:lnTo>
                  <a:lnTo>
                    <a:pt x="5224" y="213647"/>
                  </a:lnTo>
                  <a:lnTo>
                    <a:pt x="0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528"/>
            <p:cNvSpPr/>
            <p:nvPr>
              <p:custDataLst>
                <p:tags r:id="rId123"/>
              </p:custDataLst>
            </p:nvPr>
          </p:nvSpPr>
          <p:spPr>
            <a:xfrm>
              <a:off x="1714500" y="379095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0" y="0"/>
                  </a:moveTo>
                  <a:lnTo>
                    <a:pt x="0" y="0"/>
                  </a:lnTo>
                  <a:lnTo>
                    <a:pt x="1058" y="15208"/>
                  </a:lnTo>
                  <a:lnTo>
                    <a:pt x="18314" y="54894"/>
                  </a:lnTo>
                  <a:lnTo>
                    <a:pt x="40407" y="99761"/>
                  </a:lnTo>
                  <a:lnTo>
                    <a:pt x="63608" y="144135"/>
                  </a:lnTo>
                  <a:lnTo>
                    <a:pt x="80729" y="168250"/>
                  </a:lnTo>
                  <a:lnTo>
                    <a:pt x="98690" y="209890"/>
                  </a:lnTo>
                  <a:lnTo>
                    <a:pt x="1143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529"/>
            <p:cNvSpPr/>
            <p:nvPr>
              <p:custDataLst>
                <p:tags r:id="rId124"/>
              </p:custDataLst>
            </p:nvPr>
          </p:nvSpPr>
          <p:spPr>
            <a:xfrm>
              <a:off x="1524561" y="3686718"/>
              <a:ext cx="94690" cy="370933"/>
            </a:xfrm>
            <a:custGeom>
              <a:avLst/>
              <a:gdLst/>
              <a:ahLst/>
              <a:cxnLst/>
              <a:rect l="0" t="0" r="0" b="0"/>
              <a:pathLst>
                <a:path w="94690" h="370933">
                  <a:moveTo>
                    <a:pt x="85164" y="28032"/>
                  </a:moveTo>
                  <a:lnTo>
                    <a:pt x="85164" y="28032"/>
                  </a:lnTo>
                  <a:lnTo>
                    <a:pt x="85164" y="22975"/>
                  </a:lnTo>
                  <a:lnTo>
                    <a:pt x="82342" y="17671"/>
                  </a:lnTo>
                  <a:lnTo>
                    <a:pt x="78618" y="11785"/>
                  </a:lnTo>
                  <a:lnTo>
                    <a:pt x="76963" y="5642"/>
                  </a:lnTo>
                  <a:lnTo>
                    <a:pt x="75463" y="3580"/>
                  </a:lnTo>
                  <a:lnTo>
                    <a:pt x="73405" y="2206"/>
                  </a:lnTo>
                  <a:lnTo>
                    <a:pt x="65452" y="272"/>
                  </a:lnTo>
                  <a:lnTo>
                    <a:pt x="62498" y="0"/>
                  </a:lnTo>
                  <a:lnTo>
                    <a:pt x="53571" y="10987"/>
                  </a:lnTo>
                  <a:lnTo>
                    <a:pt x="43606" y="31040"/>
                  </a:lnTo>
                  <a:lnTo>
                    <a:pt x="32046" y="69963"/>
                  </a:lnTo>
                  <a:lnTo>
                    <a:pt x="18658" y="112632"/>
                  </a:lnTo>
                  <a:lnTo>
                    <a:pt x="5822" y="151635"/>
                  </a:lnTo>
                  <a:lnTo>
                    <a:pt x="1330" y="195536"/>
                  </a:lnTo>
                  <a:lnTo>
                    <a:pt x="0" y="238647"/>
                  </a:lnTo>
                  <a:lnTo>
                    <a:pt x="4662" y="283289"/>
                  </a:lnTo>
                  <a:lnTo>
                    <a:pt x="21206" y="329513"/>
                  </a:lnTo>
                  <a:lnTo>
                    <a:pt x="24988" y="345821"/>
                  </a:lnTo>
                  <a:lnTo>
                    <a:pt x="29172" y="352075"/>
                  </a:lnTo>
                  <a:lnTo>
                    <a:pt x="94689" y="37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530"/>
            <p:cNvSpPr/>
            <p:nvPr>
              <p:custDataLst>
                <p:tags r:id="rId125"/>
              </p:custDataLst>
            </p:nvPr>
          </p:nvSpPr>
          <p:spPr>
            <a:xfrm>
              <a:off x="1230049" y="3838575"/>
              <a:ext cx="132027" cy="186462"/>
            </a:xfrm>
            <a:custGeom>
              <a:avLst/>
              <a:gdLst/>
              <a:ahLst/>
              <a:cxnLst/>
              <a:rect l="0" t="0" r="0" b="0"/>
              <a:pathLst>
                <a:path w="132027" h="186462">
                  <a:moveTo>
                    <a:pt x="8201" y="47625"/>
                  </a:moveTo>
                  <a:lnTo>
                    <a:pt x="8201" y="47625"/>
                  </a:lnTo>
                  <a:lnTo>
                    <a:pt x="8201" y="42568"/>
                  </a:lnTo>
                  <a:lnTo>
                    <a:pt x="5379" y="37264"/>
                  </a:lnTo>
                  <a:lnTo>
                    <a:pt x="0" y="30292"/>
                  </a:lnTo>
                  <a:lnTo>
                    <a:pt x="617" y="29719"/>
                  </a:lnTo>
                  <a:lnTo>
                    <a:pt x="4125" y="29083"/>
                  </a:lnTo>
                  <a:lnTo>
                    <a:pt x="9212" y="31623"/>
                  </a:lnTo>
                  <a:lnTo>
                    <a:pt x="48062" y="61076"/>
                  </a:lnTo>
                  <a:lnTo>
                    <a:pt x="79692" y="96025"/>
                  </a:lnTo>
                  <a:lnTo>
                    <a:pt x="94765" y="129111"/>
                  </a:lnTo>
                  <a:lnTo>
                    <a:pt x="100878" y="155613"/>
                  </a:lnTo>
                  <a:lnTo>
                    <a:pt x="99485" y="170055"/>
                  </a:lnTo>
                  <a:lnTo>
                    <a:pt x="97632" y="176870"/>
                  </a:lnTo>
                  <a:lnTo>
                    <a:pt x="94280" y="181413"/>
                  </a:lnTo>
                  <a:lnTo>
                    <a:pt x="89929" y="184442"/>
                  </a:lnTo>
                  <a:lnTo>
                    <a:pt x="84911" y="186461"/>
                  </a:lnTo>
                  <a:lnTo>
                    <a:pt x="81566" y="184633"/>
                  </a:lnTo>
                  <a:lnTo>
                    <a:pt x="79336" y="180238"/>
                  </a:lnTo>
                  <a:lnTo>
                    <a:pt x="75757" y="140260"/>
                  </a:lnTo>
                  <a:lnTo>
                    <a:pt x="75137" y="96709"/>
                  </a:lnTo>
                  <a:lnTo>
                    <a:pt x="80010" y="65461"/>
                  </a:lnTo>
                  <a:lnTo>
                    <a:pt x="98742" y="29394"/>
                  </a:lnTo>
                  <a:lnTo>
                    <a:pt x="115579" y="9650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535"/>
          <p:cNvGrpSpPr/>
          <p:nvPr/>
        </p:nvGrpSpPr>
        <p:grpSpPr>
          <a:xfrm>
            <a:off x="2368162" y="2153193"/>
            <a:ext cx="191680" cy="253711"/>
            <a:chOff x="2368162" y="2153193"/>
            <a:chExt cx="191680" cy="253711"/>
          </a:xfrm>
        </p:grpSpPr>
        <p:sp>
          <p:nvSpPr>
            <p:cNvPr id="523" name="SMARTInkShape-2531"/>
            <p:cNvSpPr/>
            <p:nvPr>
              <p:custDataLst>
                <p:tags r:id="rId117"/>
              </p:custDataLst>
            </p:nvPr>
          </p:nvSpPr>
          <p:spPr>
            <a:xfrm>
              <a:off x="2495550" y="2295525"/>
              <a:ext cx="64292" cy="102265"/>
            </a:xfrm>
            <a:custGeom>
              <a:avLst/>
              <a:gdLst/>
              <a:ahLst/>
              <a:cxnLst/>
              <a:rect l="0" t="0" r="0" b="0"/>
              <a:pathLst>
                <a:path w="64292" h="102265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18214" y="8467"/>
                  </a:lnTo>
                  <a:lnTo>
                    <a:pt x="9278" y="25439"/>
                  </a:lnTo>
                  <a:lnTo>
                    <a:pt x="4123" y="33531"/>
                  </a:lnTo>
                  <a:lnTo>
                    <a:pt x="1832" y="40656"/>
                  </a:lnTo>
                  <a:lnTo>
                    <a:pt x="5599" y="60729"/>
                  </a:lnTo>
                  <a:lnTo>
                    <a:pt x="13418" y="81729"/>
                  </a:lnTo>
                  <a:lnTo>
                    <a:pt x="22192" y="92063"/>
                  </a:lnTo>
                  <a:lnTo>
                    <a:pt x="33147" y="99125"/>
                  </a:lnTo>
                  <a:lnTo>
                    <a:pt x="45071" y="102264"/>
                  </a:lnTo>
                  <a:lnTo>
                    <a:pt x="54604" y="100837"/>
                  </a:lnTo>
                  <a:lnTo>
                    <a:pt x="58627" y="98975"/>
                  </a:lnTo>
                  <a:lnTo>
                    <a:pt x="61310" y="94558"/>
                  </a:lnTo>
                  <a:lnTo>
                    <a:pt x="64291" y="81184"/>
                  </a:lnTo>
                  <a:lnTo>
                    <a:pt x="60912" y="55805"/>
                  </a:lnTo>
                  <a:lnTo>
                    <a:pt x="53178" y="43147"/>
                  </a:lnTo>
                  <a:lnTo>
                    <a:pt x="30965" y="26397"/>
                  </a:lnTo>
                  <a:lnTo>
                    <a:pt x="12467" y="21227"/>
                  </a:lnTo>
                  <a:lnTo>
                    <a:pt x="8312" y="21560"/>
                  </a:lnTo>
                  <a:lnTo>
                    <a:pt x="5541" y="22840"/>
                  </a:lnTo>
                  <a:lnTo>
                    <a:pt x="3694" y="2475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532"/>
            <p:cNvSpPr/>
            <p:nvPr>
              <p:custDataLst>
                <p:tags r:id="rId118"/>
              </p:custDataLst>
            </p:nvPr>
          </p:nvSpPr>
          <p:spPr>
            <a:xfrm>
              <a:off x="2368162" y="2153193"/>
              <a:ext cx="136914" cy="253711"/>
            </a:xfrm>
            <a:custGeom>
              <a:avLst/>
              <a:gdLst/>
              <a:ahLst/>
              <a:cxnLst/>
              <a:rect l="0" t="0" r="0" b="0"/>
              <a:pathLst>
                <a:path w="136914" h="253711">
                  <a:moveTo>
                    <a:pt x="136913" y="28032"/>
                  </a:moveTo>
                  <a:lnTo>
                    <a:pt x="136913" y="28032"/>
                  </a:lnTo>
                  <a:lnTo>
                    <a:pt x="136913" y="22976"/>
                  </a:lnTo>
                  <a:lnTo>
                    <a:pt x="134091" y="17671"/>
                  </a:lnTo>
                  <a:lnTo>
                    <a:pt x="123655" y="5642"/>
                  </a:lnTo>
                  <a:lnTo>
                    <a:pt x="111971" y="2206"/>
                  </a:lnTo>
                  <a:lnTo>
                    <a:pt x="78599" y="0"/>
                  </a:lnTo>
                  <a:lnTo>
                    <a:pt x="60196" y="5343"/>
                  </a:lnTo>
                  <a:lnTo>
                    <a:pt x="34807" y="20251"/>
                  </a:lnTo>
                  <a:lnTo>
                    <a:pt x="8344" y="43941"/>
                  </a:lnTo>
                  <a:lnTo>
                    <a:pt x="1102" y="54858"/>
                  </a:lnTo>
                  <a:lnTo>
                    <a:pt x="0" y="72410"/>
                  </a:lnTo>
                  <a:lnTo>
                    <a:pt x="7915" y="108059"/>
                  </a:lnTo>
                  <a:lnTo>
                    <a:pt x="19256" y="122161"/>
                  </a:lnTo>
                  <a:lnTo>
                    <a:pt x="63722" y="159465"/>
                  </a:lnTo>
                  <a:lnTo>
                    <a:pt x="108014" y="191361"/>
                  </a:lnTo>
                  <a:lnTo>
                    <a:pt x="113486" y="201517"/>
                  </a:lnTo>
                  <a:lnTo>
                    <a:pt x="116999" y="230340"/>
                  </a:lnTo>
                  <a:lnTo>
                    <a:pt x="115170" y="236987"/>
                  </a:lnTo>
                  <a:lnTo>
                    <a:pt x="107494" y="247196"/>
                  </a:lnTo>
                  <a:lnTo>
                    <a:pt x="94205" y="252438"/>
                  </a:lnTo>
                  <a:lnTo>
                    <a:pt x="78773" y="253710"/>
                  </a:lnTo>
                  <a:lnTo>
                    <a:pt x="51620" y="245903"/>
                  </a:lnTo>
                  <a:lnTo>
                    <a:pt x="45126" y="243129"/>
                  </a:lnTo>
                  <a:lnTo>
                    <a:pt x="40797" y="239163"/>
                  </a:lnTo>
                  <a:lnTo>
                    <a:pt x="32138" y="21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536"/>
          <p:cNvGrpSpPr/>
          <p:nvPr/>
        </p:nvGrpSpPr>
        <p:grpSpPr>
          <a:xfrm>
            <a:off x="2600325" y="1680699"/>
            <a:ext cx="3190876" cy="1443444"/>
            <a:chOff x="2600325" y="1680699"/>
            <a:chExt cx="3190876" cy="1443444"/>
          </a:xfrm>
        </p:grpSpPr>
        <p:sp>
          <p:nvSpPr>
            <p:cNvPr id="526" name="SMARTInkShape-2533"/>
            <p:cNvSpPr/>
            <p:nvPr>
              <p:custDataLst>
                <p:tags r:id="rId111"/>
              </p:custDataLst>
            </p:nvPr>
          </p:nvSpPr>
          <p:spPr>
            <a:xfrm>
              <a:off x="2600325" y="2082340"/>
              <a:ext cx="361951" cy="293055"/>
            </a:xfrm>
            <a:custGeom>
              <a:avLst/>
              <a:gdLst/>
              <a:ahLst/>
              <a:cxnLst/>
              <a:rect l="0" t="0" r="0" b="0"/>
              <a:pathLst>
                <a:path w="361951" h="293055">
                  <a:moveTo>
                    <a:pt x="0" y="194135"/>
                  </a:moveTo>
                  <a:lnTo>
                    <a:pt x="0" y="194135"/>
                  </a:lnTo>
                  <a:lnTo>
                    <a:pt x="1058" y="236950"/>
                  </a:lnTo>
                  <a:lnTo>
                    <a:pt x="13258" y="275425"/>
                  </a:lnTo>
                  <a:lnTo>
                    <a:pt x="19297" y="283181"/>
                  </a:lnTo>
                  <a:lnTo>
                    <a:pt x="22390" y="285249"/>
                  </a:lnTo>
                  <a:lnTo>
                    <a:pt x="25510" y="285569"/>
                  </a:lnTo>
                  <a:lnTo>
                    <a:pt x="31799" y="283103"/>
                  </a:lnTo>
                  <a:lnTo>
                    <a:pt x="33899" y="279906"/>
                  </a:lnTo>
                  <a:lnTo>
                    <a:pt x="36855" y="265292"/>
                  </a:lnTo>
                  <a:lnTo>
                    <a:pt x="38789" y="248615"/>
                  </a:lnTo>
                  <a:lnTo>
                    <a:pt x="46252" y="234601"/>
                  </a:lnTo>
                  <a:lnTo>
                    <a:pt x="47768" y="233812"/>
                  </a:lnTo>
                  <a:lnTo>
                    <a:pt x="52275" y="232936"/>
                  </a:lnTo>
                  <a:lnTo>
                    <a:pt x="53900" y="234819"/>
                  </a:lnTo>
                  <a:lnTo>
                    <a:pt x="66835" y="263868"/>
                  </a:lnTo>
                  <a:lnTo>
                    <a:pt x="78481" y="280178"/>
                  </a:lnTo>
                  <a:lnTo>
                    <a:pt x="93692" y="291714"/>
                  </a:lnTo>
                  <a:lnTo>
                    <a:pt x="98445" y="293054"/>
                  </a:lnTo>
                  <a:lnTo>
                    <a:pt x="102672" y="292889"/>
                  </a:lnTo>
                  <a:lnTo>
                    <a:pt x="106548" y="291721"/>
                  </a:lnTo>
                  <a:lnTo>
                    <a:pt x="113677" y="281957"/>
                  </a:lnTo>
                  <a:lnTo>
                    <a:pt x="125756" y="243839"/>
                  </a:lnTo>
                  <a:lnTo>
                    <a:pt x="131100" y="208156"/>
                  </a:lnTo>
                  <a:lnTo>
                    <a:pt x="132683" y="169714"/>
                  </a:lnTo>
                  <a:lnTo>
                    <a:pt x="133153" y="129749"/>
                  </a:lnTo>
                  <a:lnTo>
                    <a:pt x="130469" y="86158"/>
                  </a:lnTo>
                  <a:lnTo>
                    <a:pt x="125794" y="50311"/>
                  </a:lnTo>
                  <a:lnTo>
                    <a:pt x="121586" y="18523"/>
                  </a:lnTo>
                  <a:lnTo>
                    <a:pt x="117539" y="6019"/>
                  </a:lnTo>
                  <a:lnTo>
                    <a:pt x="116459" y="4166"/>
                  </a:lnTo>
                  <a:lnTo>
                    <a:pt x="115739" y="3989"/>
                  </a:lnTo>
                  <a:lnTo>
                    <a:pt x="108038" y="25459"/>
                  </a:lnTo>
                  <a:lnTo>
                    <a:pt x="105205" y="72727"/>
                  </a:lnTo>
                  <a:lnTo>
                    <a:pt x="104903" y="116417"/>
                  </a:lnTo>
                  <a:lnTo>
                    <a:pt x="109869" y="152763"/>
                  </a:lnTo>
                  <a:lnTo>
                    <a:pt x="112987" y="193753"/>
                  </a:lnTo>
                  <a:lnTo>
                    <a:pt x="124024" y="234356"/>
                  </a:lnTo>
                  <a:lnTo>
                    <a:pt x="140700" y="268141"/>
                  </a:lnTo>
                  <a:lnTo>
                    <a:pt x="152844" y="279943"/>
                  </a:lnTo>
                  <a:lnTo>
                    <a:pt x="159046" y="283090"/>
                  </a:lnTo>
                  <a:lnTo>
                    <a:pt x="164239" y="283072"/>
                  </a:lnTo>
                  <a:lnTo>
                    <a:pt x="168759" y="280943"/>
                  </a:lnTo>
                  <a:lnTo>
                    <a:pt x="172831" y="277407"/>
                  </a:lnTo>
                  <a:lnTo>
                    <a:pt x="174488" y="271875"/>
                  </a:lnTo>
                  <a:lnTo>
                    <a:pt x="172059" y="236240"/>
                  </a:lnTo>
                  <a:lnTo>
                    <a:pt x="156461" y="206493"/>
                  </a:lnTo>
                  <a:lnTo>
                    <a:pt x="121119" y="163947"/>
                  </a:lnTo>
                  <a:lnTo>
                    <a:pt x="77960" y="126385"/>
                  </a:lnTo>
                  <a:lnTo>
                    <a:pt x="61670" y="114207"/>
                  </a:lnTo>
                  <a:lnTo>
                    <a:pt x="49987" y="110986"/>
                  </a:lnTo>
                  <a:lnTo>
                    <a:pt x="44966" y="111186"/>
                  </a:lnTo>
                  <a:lnTo>
                    <a:pt x="36565" y="114230"/>
                  </a:lnTo>
                  <a:lnTo>
                    <a:pt x="34960" y="115465"/>
                  </a:lnTo>
                  <a:lnTo>
                    <a:pt x="34948" y="116288"/>
                  </a:lnTo>
                  <a:lnTo>
                    <a:pt x="35999" y="116837"/>
                  </a:lnTo>
                  <a:lnTo>
                    <a:pt x="47590" y="117610"/>
                  </a:lnTo>
                  <a:lnTo>
                    <a:pt x="69487" y="107726"/>
                  </a:lnTo>
                  <a:lnTo>
                    <a:pt x="116230" y="74493"/>
                  </a:lnTo>
                  <a:lnTo>
                    <a:pt x="163188" y="27925"/>
                  </a:lnTo>
                  <a:lnTo>
                    <a:pt x="184990" y="0"/>
                  </a:lnTo>
                  <a:lnTo>
                    <a:pt x="186827" y="154"/>
                  </a:lnTo>
                  <a:lnTo>
                    <a:pt x="188051" y="2372"/>
                  </a:lnTo>
                  <a:lnTo>
                    <a:pt x="190285" y="46119"/>
                  </a:lnTo>
                  <a:lnTo>
                    <a:pt x="190458" y="83288"/>
                  </a:lnTo>
                  <a:lnTo>
                    <a:pt x="195544" y="119546"/>
                  </a:lnTo>
                  <a:lnTo>
                    <a:pt x="203753" y="158747"/>
                  </a:lnTo>
                  <a:lnTo>
                    <a:pt x="207833" y="197173"/>
                  </a:lnTo>
                  <a:lnTo>
                    <a:pt x="209449" y="235345"/>
                  </a:lnTo>
                  <a:lnTo>
                    <a:pt x="209483" y="235367"/>
                  </a:lnTo>
                  <a:lnTo>
                    <a:pt x="209505" y="234323"/>
                  </a:lnTo>
                  <a:lnTo>
                    <a:pt x="222803" y="187589"/>
                  </a:lnTo>
                  <a:lnTo>
                    <a:pt x="236996" y="156918"/>
                  </a:lnTo>
                  <a:lnTo>
                    <a:pt x="254204" y="143022"/>
                  </a:lnTo>
                  <a:lnTo>
                    <a:pt x="264719" y="137835"/>
                  </a:lnTo>
                  <a:lnTo>
                    <a:pt x="273846" y="136493"/>
                  </a:lnTo>
                  <a:lnTo>
                    <a:pt x="289631" y="140647"/>
                  </a:lnTo>
                  <a:lnTo>
                    <a:pt x="324927" y="167454"/>
                  </a:lnTo>
                  <a:lnTo>
                    <a:pt x="344798" y="187728"/>
                  </a:lnTo>
                  <a:lnTo>
                    <a:pt x="361950" y="23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534"/>
            <p:cNvSpPr/>
            <p:nvPr>
              <p:custDataLst>
                <p:tags r:id="rId112"/>
              </p:custDataLst>
            </p:nvPr>
          </p:nvSpPr>
          <p:spPr>
            <a:xfrm>
              <a:off x="4305300" y="2595269"/>
              <a:ext cx="127804" cy="189342"/>
            </a:xfrm>
            <a:custGeom>
              <a:avLst/>
              <a:gdLst/>
              <a:ahLst/>
              <a:cxnLst/>
              <a:rect l="0" t="0" r="0" b="0"/>
              <a:pathLst>
                <a:path w="127804" h="189342">
                  <a:moveTo>
                    <a:pt x="85725" y="5056"/>
                  </a:moveTo>
                  <a:lnTo>
                    <a:pt x="85725" y="5056"/>
                  </a:lnTo>
                  <a:lnTo>
                    <a:pt x="80668" y="0"/>
                  </a:lnTo>
                  <a:lnTo>
                    <a:pt x="78121" y="627"/>
                  </a:lnTo>
                  <a:lnTo>
                    <a:pt x="40669" y="40427"/>
                  </a:lnTo>
                  <a:lnTo>
                    <a:pt x="27102" y="69276"/>
                  </a:lnTo>
                  <a:lnTo>
                    <a:pt x="21436" y="89466"/>
                  </a:lnTo>
                  <a:lnTo>
                    <a:pt x="20580" y="134070"/>
                  </a:lnTo>
                  <a:lnTo>
                    <a:pt x="24316" y="155529"/>
                  </a:lnTo>
                  <a:lnTo>
                    <a:pt x="32327" y="170005"/>
                  </a:lnTo>
                  <a:lnTo>
                    <a:pt x="44002" y="179967"/>
                  </a:lnTo>
                  <a:lnTo>
                    <a:pt x="59773" y="187922"/>
                  </a:lnTo>
                  <a:lnTo>
                    <a:pt x="74543" y="189341"/>
                  </a:lnTo>
                  <a:lnTo>
                    <a:pt x="81446" y="188237"/>
                  </a:lnTo>
                  <a:lnTo>
                    <a:pt x="94759" y="181367"/>
                  </a:lnTo>
                  <a:lnTo>
                    <a:pt x="101273" y="176572"/>
                  </a:lnTo>
                  <a:lnTo>
                    <a:pt x="108510" y="165599"/>
                  </a:lnTo>
                  <a:lnTo>
                    <a:pt x="121142" y="121957"/>
                  </a:lnTo>
                  <a:lnTo>
                    <a:pt x="127219" y="106048"/>
                  </a:lnTo>
                  <a:lnTo>
                    <a:pt x="127803" y="89100"/>
                  </a:lnTo>
                  <a:lnTo>
                    <a:pt x="116745" y="45051"/>
                  </a:lnTo>
                  <a:lnTo>
                    <a:pt x="110801" y="34120"/>
                  </a:lnTo>
                  <a:lnTo>
                    <a:pt x="96448" y="22017"/>
                  </a:lnTo>
                  <a:lnTo>
                    <a:pt x="76379" y="20708"/>
                  </a:lnTo>
                  <a:lnTo>
                    <a:pt x="0" y="3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535"/>
            <p:cNvSpPr/>
            <p:nvPr>
              <p:custDataLst>
                <p:tags r:id="rId113"/>
              </p:custDataLst>
            </p:nvPr>
          </p:nvSpPr>
          <p:spPr>
            <a:xfrm>
              <a:off x="4238625" y="2592124"/>
              <a:ext cx="47626" cy="198702"/>
            </a:xfrm>
            <a:custGeom>
              <a:avLst/>
              <a:gdLst/>
              <a:ahLst/>
              <a:cxnLst/>
              <a:rect l="0" t="0" r="0" b="0"/>
              <a:pathLst>
                <a:path w="47626" h="198702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9" y="0"/>
                  </a:lnTo>
                  <a:lnTo>
                    <a:pt x="23831" y="2734"/>
                  </a:lnTo>
                  <a:lnTo>
                    <a:pt x="27169" y="20692"/>
                  </a:lnTo>
                  <a:lnTo>
                    <a:pt x="33446" y="62737"/>
                  </a:lnTo>
                  <a:lnTo>
                    <a:pt x="37181" y="98505"/>
                  </a:lnTo>
                  <a:lnTo>
                    <a:pt x="37828" y="136323"/>
                  </a:lnTo>
                  <a:lnTo>
                    <a:pt x="4762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536"/>
            <p:cNvSpPr/>
            <p:nvPr>
              <p:custDataLst>
                <p:tags r:id="rId114"/>
              </p:custDataLst>
            </p:nvPr>
          </p:nvSpPr>
          <p:spPr>
            <a:xfrm>
              <a:off x="4071736" y="2630616"/>
              <a:ext cx="62115" cy="207835"/>
            </a:xfrm>
            <a:custGeom>
              <a:avLst/>
              <a:gdLst/>
              <a:ahLst/>
              <a:cxnLst/>
              <a:rect l="0" t="0" r="0" b="0"/>
              <a:pathLst>
                <a:path w="62115" h="207835">
                  <a:moveTo>
                    <a:pt x="24014" y="17334"/>
                  </a:moveTo>
                  <a:lnTo>
                    <a:pt x="24014" y="17334"/>
                  </a:lnTo>
                  <a:lnTo>
                    <a:pt x="13901" y="12278"/>
                  </a:lnTo>
                  <a:lnTo>
                    <a:pt x="10922" y="9730"/>
                  </a:lnTo>
                  <a:lnTo>
                    <a:pt x="5671" y="2146"/>
                  </a:lnTo>
                  <a:lnTo>
                    <a:pt x="692" y="0"/>
                  </a:lnTo>
                  <a:lnTo>
                    <a:pt x="0" y="486"/>
                  </a:lnTo>
                  <a:lnTo>
                    <a:pt x="596" y="1869"/>
                  </a:lnTo>
                  <a:lnTo>
                    <a:pt x="9158" y="16749"/>
                  </a:lnTo>
                  <a:lnTo>
                    <a:pt x="24148" y="64150"/>
                  </a:lnTo>
                  <a:lnTo>
                    <a:pt x="36741" y="107956"/>
                  </a:lnTo>
                  <a:lnTo>
                    <a:pt x="49770" y="152060"/>
                  </a:lnTo>
                  <a:lnTo>
                    <a:pt x="62114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537"/>
            <p:cNvSpPr/>
            <p:nvPr>
              <p:custDataLst>
                <p:tags r:id="rId115"/>
              </p:custDataLst>
            </p:nvPr>
          </p:nvSpPr>
          <p:spPr>
            <a:xfrm>
              <a:off x="3981450" y="2733675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13183" y="40086"/>
                  </a:lnTo>
                  <a:lnTo>
                    <a:pt x="57334" y="30015"/>
                  </a:lnTo>
                  <a:lnTo>
                    <a:pt x="95247" y="21255"/>
                  </a:lnTo>
                  <a:lnTo>
                    <a:pt x="137857" y="9333"/>
                  </a:lnTo>
                  <a:lnTo>
                    <a:pt x="155461" y="414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538"/>
            <p:cNvSpPr/>
            <p:nvPr>
              <p:custDataLst>
                <p:tags r:id="rId116"/>
              </p:custDataLst>
            </p:nvPr>
          </p:nvSpPr>
          <p:spPr>
            <a:xfrm>
              <a:off x="3099663" y="1680699"/>
              <a:ext cx="2691538" cy="1443444"/>
            </a:xfrm>
            <a:custGeom>
              <a:avLst/>
              <a:gdLst/>
              <a:ahLst/>
              <a:cxnLst/>
              <a:rect l="0" t="0" r="0" b="0"/>
              <a:pathLst>
                <a:path w="2691538" h="1443444">
                  <a:moveTo>
                    <a:pt x="15012" y="14751"/>
                  </a:moveTo>
                  <a:lnTo>
                    <a:pt x="15012" y="14751"/>
                  </a:lnTo>
                  <a:lnTo>
                    <a:pt x="15012" y="9695"/>
                  </a:lnTo>
                  <a:lnTo>
                    <a:pt x="13954" y="8205"/>
                  </a:lnTo>
                  <a:lnTo>
                    <a:pt x="12190" y="7212"/>
                  </a:lnTo>
                  <a:lnTo>
                    <a:pt x="9956" y="6550"/>
                  </a:lnTo>
                  <a:lnTo>
                    <a:pt x="8466" y="5050"/>
                  </a:lnTo>
                  <a:lnTo>
                    <a:pt x="6370" y="0"/>
                  </a:lnTo>
                  <a:lnTo>
                    <a:pt x="6076" y="683"/>
                  </a:lnTo>
                  <a:lnTo>
                    <a:pt x="5522" y="46645"/>
                  </a:lnTo>
                  <a:lnTo>
                    <a:pt x="5490" y="93054"/>
                  </a:lnTo>
                  <a:lnTo>
                    <a:pt x="5488" y="130262"/>
                  </a:lnTo>
                  <a:lnTo>
                    <a:pt x="0" y="171663"/>
                  </a:lnTo>
                  <a:lnTo>
                    <a:pt x="3391" y="215760"/>
                  </a:lnTo>
                  <a:lnTo>
                    <a:pt x="5924" y="253520"/>
                  </a:lnTo>
                  <a:lnTo>
                    <a:pt x="10268" y="285971"/>
                  </a:lnTo>
                  <a:lnTo>
                    <a:pt x="13606" y="329827"/>
                  </a:lnTo>
                  <a:lnTo>
                    <a:pt x="17210" y="362218"/>
                  </a:lnTo>
                  <a:lnTo>
                    <a:pt x="21280" y="395664"/>
                  </a:lnTo>
                  <a:lnTo>
                    <a:pt x="24630" y="437235"/>
                  </a:lnTo>
                  <a:lnTo>
                    <a:pt x="34708" y="483085"/>
                  </a:lnTo>
                  <a:lnTo>
                    <a:pt x="40956" y="520053"/>
                  </a:lnTo>
                  <a:lnTo>
                    <a:pt x="45630" y="557817"/>
                  </a:lnTo>
                  <a:lnTo>
                    <a:pt x="53717" y="595818"/>
                  </a:lnTo>
                  <a:lnTo>
                    <a:pt x="65932" y="641528"/>
                  </a:lnTo>
                  <a:lnTo>
                    <a:pt x="78536" y="688735"/>
                  </a:lnTo>
                  <a:lnTo>
                    <a:pt x="88044" y="726213"/>
                  </a:lnTo>
                  <a:lnTo>
                    <a:pt x="97564" y="764129"/>
                  </a:lnTo>
                  <a:lnTo>
                    <a:pt x="108146" y="801115"/>
                  </a:lnTo>
                  <a:lnTo>
                    <a:pt x="127326" y="845417"/>
                  </a:lnTo>
                  <a:lnTo>
                    <a:pt x="138248" y="882116"/>
                  </a:lnTo>
                  <a:lnTo>
                    <a:pt x="156477" y="927386"/>
                  </a:lnTo>
                  <a:lnTo>
                    <a:pt x="180460" y="973448"/>
                  </a:lnTo>
                  <a:lnTo>
                    <a:pt x="205581" y="1014219"/>
                  </a:lnTo>
                  <a:lnTo>
                    <a:pt x="230926" y="1057902"/>
                  </a:lnTo>
                  <a:lnTo>
                    <a:pt x="263919" y="1099693"/>
                  </a:lnTo>
                  <a:lnTo>
                    <a:pt x="310452" y="1143050"/>
                  </a:lnTo>
                  <a:lnTo>
                    <a:pt x="354966" y="1177660"/>
                  </a:lnTo>
                  <a:lnTo>
                    <a:pt x="398253" y="1212248"/>
                  </a:lnTo>
                  <a:lnTo>
                    <a:pt x="434776" y="1235987"/>
                  </a:lnTo>
                  <a:lnTo>
                    <a:pt x="475231" y="1260307"/>
                  </a:lnTo>
                  <a:lnTo>
                    <a:pt x="517909" y="1283741"/>
                  </a:lnTo>
                  <a:lnTo>
                    <a:pt x="557366" y="1307970"/>
                  </a:lnTo>
                  <a:lnTo>
                    <a:pt x="595868" y="1328555"/>
                  </a:lnTo>
                  <a:lnTo>
                    <a:pt x="636909" y="1348060"/>
                  </a:lnTo>
                  <a:lnTo>
                    <a:pt x="682583" y="1367244"/>
                  </a:lnTo>
                  <a:lnTo>
                    <a:pt x="729630" y="1383512"/>
                  </a:lnTo>
                  <a:lnTo>
                    <a:pt x="777084" y="1397857"/>
                  </a:lnTo>
                  <a:lnTo>
                    <a:pt x="824658" y="1412691"/>
                  </a:lnTo>
                  <a:lnTo>
                    <a:pt x="872269" y="1423788"/>
                  </a:lnTo>
                  <a:lnTo>
                    <a:pt x="919889" y="1430958"/>
                  </a:lnTo>
                  <a:lnTo>
                    <a:pt x="967512" y="1435904"/>
                  </a:lnTo>
                  <a:lnTo>
                    <a:pt x="1000320" y="1440124"/>
                  </a:lnTo>
                  <a:lnTo>
                    <a:pt x="1036069" y="1442000"/>
                  </a:lnTo>
                  <a:lnTo>
                    <a:pt x="1073123" y="1442834"/>
                  </a:lnTo>
                  <a:lnTo>
                    <a:pt x="1110759" y="1443205"/>
                  </a:lnTo>
                  <a:lnTo>
                    <a:pt x="1148652" y="1443369"/>
                  </a:lnTo>
                  <a:lnTo>
                    <a:pt x="1183838" y="1443443"/>
                  </a:lnTo>
                  <a:lnTo>
                    <a:pt x="1218173" y="1442417"/>
                  </a:lnTo>
                  <a:lnTo>
                    <a:pt x="1254600" y="1438433"/>
                  </a:lnTo>
                  <a:lnTo>
                    <a:pt x="1291957" y="1435957"/>
                  </a:lnTo>
                  <a:lnTo>
                    <a:pt x="1328668" y="1433798"/>
                  </a:lnTo>
                  <a:lnTo>
                    <a:pt x="1362623" y="1429311"/>
                  </a:lnTo>
                  <a:lnTo>
                    <a:pt x="1398175" y="1423788"/>
                  </a:lnTo>
                  <a:lnTo>
                    <a:pt x="1434085" y="1416748"/>
                  </a:lnTo>
                  <a:lnTo>
                    <a:pt x="1467683" y="1406564"/>
                  </a:lnTo>
                  <a:lnTo>
                    <a:pt x="1500255" y="1397804"/>
                  </a:lnTo>
                  <a:lnTo>
                    <a:pt x="1533428" y="1389325"/>
                  </a:lnTo>
                  <a:lnTo>
                    <a:pt x="1569338" y="1378500"/>
                  </a:lnTo>
                  <a:lnTo>
                    <a:pt x="1603643" y="1366634"/>
                  </a:lnTo>
                  <a:lnTo>
                    <a:pt x="1636529" y="1355363"/>
                  </a:lnTo>
                  <a:lnTo>
                    <a:pt x="1683735" y="1342009"/>
                  </a:lnTo>
                  <a:lnTo>
                    <a:pt x="1726061" y="1325118"/>
                  </a:lnTo>
                  <a:lnTo>
                    <a:pt x="1770587" y="1306707"/>
                  </a:lnTo>
                  <a:lnTo>
                    <a:pt x="1811062" y="1287846"/>
                  </a:lnTo>
                  <a:lnTo>
                    <a:pt x="1849866" y="1268852"/>
                  </a:lnTo>
                  <a:lnTo>
                    <a:pt x="1888174" y="1248760"/>
                  </a:lnTo>
                  <a:lnTo>
                    <a:pt x="1926336" y="1224228"/>
                  </a:lnTo>
                  <a:lnTo>
                    <a:pt x="1963397" y="1203083"/>
                  </a:lnTo>
                  <a:lnTo>
                    <a:pt x="2004899" y="1174153"/>
                  </a:lnTo>
                  <a:lnTo>
                    <a:pt x="2043672" y="1138178"/>
                  </a:lnTo>
                  <a:lnTo>
                    <a:pt x="2081904" y="1100498"/>
                  </a:lnTo>
                  <a:lnTo>
                    <a:pt x="2120030" y="1062481"/>
                  </a:lnTo>
                  <a:lnTo>
                    <a:pt x="2158136" y="1019341"/>
                  </a:lnTo>
                  <a:lnTo>
                    <a:pt x="2189690" y="977658"/>
                  </a:lnTo>
                  <a:lnTo>
                    <a:pt x="2225400" y="936028"/>
                  </a:lnTo>
                  <a:lnTo>
                    <a:pt x="2257972" y="892409"/>
                  </a:lnTo>
                  <a:lnTo>
                    <a:pt x="2284789" y="853219"/>
                  </a:lnTo>
                  <a:lnTo>
                    <a:pt x="2310468" y="814904"/>
                  </a:lnTo>
                  <a:lnTo>
                    <a:pt x="2335923" y="776761"/>
                  </a:lnTo>
                  <a:lnTo>
                    <a:pt x="2360275" y="738653"/>
                  </a:lnTo>
                  <a:lnTo>
                    <a:pt x="2379198" y="697729"/>
                  </a:lnTo>
                  <a:lnTo>
                    <a:pt x="2403004" y="654250"/>
                  </a:lnTo>
                  <a:lnTo>
                    <a:pt x="2421544" y="615087"/>
                  </a:lnTo>
                  <a:lnTo>
                    <a:pt x="2441669" y="576778"/>
                  </a:lnTo>
                  <a:lnTo>
                    <a:pt x="2461206" y="538636"/>
                  </a:lnTo>
                  <a:lnTo>
                    <a:pt x="2477843" y="500528"/>
                  </a:lnTo>
                  <a:lnTo>
                    <a:pt x="2494143" y="456782"/>
                  </a:lnTo>
                  <a:lnTo>
                    <a:pt x="2512375" y="412980"/>
                  </a:lnTo>
                  <a:lnTo>
                    <a:pt x="2526168" y="368737"/>
                  </a:lnTo>
                  <a:lnTo>
                    <a:pt x="2539083" y="327699"/>
                  </a:lnTo>
                  <a:lnTo>
                    <a:pt x="2544405" y="315764"/>
                  </a:lnTo>
                  <a:lnTo>
                    <a:pt x="2548496" y="270609"/>
                  </a:lnTo>
                  <a:lnTo>
                    <a:pt x="2548614" y="264833"/>
                  </a:lnTo>
                  <a:lnTo>
                    <a:pt x="2543591" y="258065"/>
                  </a:lnTo>
                  <a:lnTo>
                    <a:pt x="2541048" y="257394"/>
                  </a:lnTo>
                  <a:lnTo>
                    <a:pt x="2538294" y="258004"/>
                  </a:lnTo>
                  <a:lnTo>
                    <a:pt x="2529362" y="263920"/>
                  </a:lnTo>
                  <a:lnTo>
                    <a:pt x="2517191" y="278021"/>
                  </a:lnTo>
                  <a:lnTo>
                    <a:pt x="2481734" y="319250"/>
                  </a:lnTo>
                  <a:lnTo>
                    <a:pt x="2441043" y="352908"/>
                  </a:lnTo>
                  <a:lnTo>
                    <a:pt x="2398003" y="387718"/>
                  </a:lnTo>
                  <a:lnTo>
                    <a:pt x="2351570" y="417787"/>
                  </a:lnTo>
                  <a:lnTo>
                    <a:pt x="2346359" y="417850"/>
                  </a:lnTo>
                  <a:lnTo>
                    <a:pt x="2341827" y="415775"/>
                  </a:lnTo>
                  <a:lnTo>
                    <a:pt x="2337747" y="412275"/>
                  </a:lnTo>
                  <a:lnTo>
                    <a:pt x="2333213" y="397098"/>
                  </a:lnTo>
                  <a:lnTo>
                    <a:pt x="2332004" y="387124"/>
                  </a:lnTo>
                  <a:lnTo>
                    <a:pt x="2336305" y="367575"/>
                  </a:lnTo>
                  <a:lnTo>
                    <a:pt x="2354618" y="320662"/>
                  </a:lnTo>
                  <a:lnTo>
                    <a:pt x="2361174" y="305581"/>
                  </a:lnTo>
                  <a:lnTo>
                    <a:pt x="2380927" y="285190"/>
                  </a:lnTo>
                  <a:lnTo>
                    <a:pt x="2414988" y="261454"/>
                  </a:lnTo>
                  <a:lnTo>
                    <a:pt x="2454833" y="248949"/>
                  </a:lnTo>
                  <a:lnTo>
                    <a:pt x="2477353" y="239953"/>
                  </a:lnTo>
                  <a:lnTo>
                    <a:pt x="2496507" y="239372"/>
                  </a:lnTo>
                  <a:lnTo>
                    <a:pt x="2533914" y="244994"/>
                  </a:lnTo>
                  <a:lnTo>
                    <a:pt x="2572867" y="256185"/>
                  </a:lnTo>
                  <a:lnTo>
                    <a:pt x="2617740" y="285062"/>
                  </a:lnTo>
                  <a:lnTo>
                    <a:pt x="2641449" y="302747"/>
                  </a:lnTo>
                  <a:lnTo>
                    <a:pt x="2683502" y="349449"/>
                  </a:lnTo>
                  <a:lnTo>
                    <a:pt x="2691537" y="35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537"/>
          <p:cNvGrpSpPr/>
          <p:nvPr/>
        </p:nvGrpSpPr>
        <p:grpSpPr>
          <a:xfrm>
            <a:off x="171450" y="1067701"/>
            <a:ext cx="700615" cy="751144"/>
            <a:chOff x="171450" y="1067701"/>
            <a:chExt cx="700615" cy="751144"/>
          </a:xfrm>
        </p:grpSpPr>
        <p:sp>
          <p:nvSpPr>
            <p:cNvPr id="533" name="SMARTInkShape-2539"/>
            <p:cNvSpPr/>
            <p:nvPr>
              <p:custDataLst>
                <p:tags r:id="rId104"/>
              </p:custDataLst>
            </p:nvPr>
          </p:nvSpPr>
          <p:spPr>
            <a:xfrm>
              <a:off x="314325" y="1067701"/>
              <a:ext cx="457201" cy="246750"/>
            </a:xfrm>
            <a:custGeom>
              <a:avLst/>
              <a:gdLst/>
              <a:ahLst/>
              <a:cxnLst/>
              <a:rect l="0" t="0" r="0" b="0"/>
              <a:pathLst>
                <a:path w="457201" h="246750">
                  <a:moveTo>
                    <a:pt x="0" y="27674"/>
                  </a:moveTo>
                  <a:lnTo>
                    <a:pt x="0" y="27674"/>
                  </a:lnTo>
                  <a:lnTo>
                    <a:pt x="0" y="2139"/>
                  </a:lnTo>
                  <a:lnTo>
                    <a:pt x="2117" y="1126"/>
                  </a:lnTo>
                  <a:lnTo>
                    <a:pt x="10113" y="0"/>
                  </a:lnTo>
                  <a:lnTo>
                    <a:pt x="48760" y="15544"/>
                  </a:lnTo>
                  <a:lnTo>
                    <a:pt x="89001" y="38191"/>
                  </a:lnTo>
                  <a:lnTo>
                    <a:pt x="132116" y="65343"/>
                  </a:lnTo>
                  <a:lnTo>
                    <a:pt x="167204" y="84696"/>
                  </a:lnTo>
                  <a:lnTo>
                    <a:pt x="205470" y="106658"/>
                  </a:lnTo>
                  <a:lnTo>
                    <a:pt x="251900" y="137467"/>
                  </a:lnTo>
                  <a:lnTo>
                    <a:pt x="289244" y="157455"/>
                  </a:lnTo>
                  <a:lnTo>
                    <a:pt x="333242" y="189717"/>
                  </a:lnTo>
                  <a:lnTo>
                    <a:pt x="378779" y="214748"/>
                  </a:lnTo>
                  <a:lnTo>
                    <a:pt x="418661" y="230197"/>
                  </a:lnTo>
                  <a:lnTo>
                    <a:pt x="457200" y="24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540"/>
            <p:cNvSpPr/>
            <p:nvPr>
              <p:custDataLst>
                <p:tags r:id="rId105"/>
              </p:custDataLst>
            </p:nvPr>
          </p:nvSpPr>
          <p:spPr>
            <a:xfrm>
              <a:off x="171450" y="1072421"/>
              <a:ext cx="204631" cy="261080"/>
            </a:xfrm>
            <a:custGeom>
              <a:avLst/>
              <a:gdLst/>
              <a:ahLst/>
              <a:cxnLst/>
              <a:rect l="0" t="0" r="0" b="0"/>
              <a:pathLst>
                <a:path w="204631" h="261080">
                  <a:moveTo>
                    <a:pt x="190500" y="61054"/>
                  </a:moveTo>
                  <a:lnTo>
                    <a:pt x="190500" y="61054"/>
                  </a:lnTo>
                  <a:lnTo>
                    <a:pt x="190500" y="55998"/>
                  </a:lnTo>
                  <a:lnTo>
                    <a:pt x="204630" y="20355"/>
                  </a:lnTo>
                  <a:lnTo>
                    <a:pt x="202777" y="11921"/>
                  </a:lnTo>
                  <a:lnTo>
                    <a:pt x="195784" y="1223"/>
                  </a:lnTo>
                  <a:lnTo>
                    <a:pt x="192964" y="0"/>
                  </a:lnTo>
                  <a:lnTo>
                    <a:pt x="190026" y="243"/>
                  </a:lnTo>
                  <a:lnTo>
                    <a:pt x="187009" y="1463"/>
                  </a:lnTo>
                  <a:lnTo>
                    <a:pt x="140193" y="38351"/>
                  </a:lnTo>
                  <a:lnTo>
                    <a:pt x="121854" y="56561"/>
                  </a:lnTo>
                  <a:lnTo>
                    <a:pt x="92064" y="99817"/>
                  </a:lnTo>
                  <a:lnTo>
                    <a:pt x="60389" y="146866"/>
                  </a:lnTo>
                  <a:lnTo>
                    <a:pt x="35156" y="193357"/>
                  </a:lnTo>
                  <a:lnTo>
                    <a:pt x="12999" y="240796"/>
                  </a:lnTo>
                  <a:lnTo>
                    <a:pt x="0" y="26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541"/>
            <p:cNvSpPr/>
            <p:nvPr>
              <p:custDataLst>
                <p:tags r:id="rId106"/>
              </p:custDataLst>
            </p:nvPr>
          </p:nvSpPr>
          <p:spPr>
            <a:xfrm>
              <a:off x="210874" y="1295520"/>
              <a:ext cx="661191" cy="523325"/>
            </a:xfrm>
            <a:custGeom>
              <a:avLst/>
              <a:gdLst/>
              <a:ahLst/>
              <a:cxnLst/>
              <a:rect l="0" t="0" r="0" b="0"/>
              <a:pathLst>
                <a:path w="661191" h="523325">
                  <a:moveTo>
                    <a:pt x="8201" y="47505"/>
                  </a:moveTo>
                  <a:lnTo>
                    <a:pt x="8201" y="47505"/>
                  </a:lnTo>
                  <a:lnTo>
                    <a:pt x="0" y="47505"/>
                  </a:lnTo>
                  <a:lnTo>
                    <a:pt x="35420" y="47505"/>
                  </a:lnTo>
                  <a:lnTo>
                    <a:pt x="80119" y="42449"/>
                  </a:lnTo>
                  <a:lnTo>
                    <a:pt x="118410" y="34248"/>
                  </a:lnTo>
                  <a:lnTo>
                    <a:pt x="159977" y="25115"/>
                  </a:lnTo>
                  <a:lnTo>
                    <a:pt x="205807" y="20762"/>
                  </a:lnTo>
                  <a:lnTo>
                    <a:pt x="252900" y="14417"/>
                  </a:lnTo>
                  <a:lnTo>
                    <a:pt x="287348" y="11632"/>
                  </a:lnTo>
                  <a:lnTo>
                    <a:pt x="323825" y="10395"/>
                  </a:lnTo>
                  <a:lnTo>
                    <a:pt x="361203" y="9845"/>
                  </a:lnTo>
                  <a:lnTo>
                    <a:pt x="398983" y="6778"/>
                  </a:lnTo>
                  <a:lnTo>
                    <a:pt x="435882" y="2946"/>
                  </a:lnTo>
                  <a:lnTo>
                    <a:pt x="469920" y="1243"/>
                  </a:lnTo>
                  <a:lnTo>
                    <a:pt x="513777" y="284"/>
                  </a:lnTo>
                  <a:lnTo>
                    <a:pt x="553583" y="0"/>
                  </a:lnTo>
                  <a:lnTo>
                    <a:pt x="598413" y="7508"/>
                  </a:lnTo>
                  <a:lnTo>
                    <a:pt x="622237" y="13148"/>
                  </a:lnTo>
                  <a:lnTo>
                    <a:pt x="641292" y="24827"/>
                  </a:lnTo>
                  <a:lnTo>
                    <a:pt x="649337" y="32386"/>
                  </a:lnTo>
                  <a:lnTo>
                    <a:pt x="658275" y="52074"/>
                  </a:lnTo>
                  <a:lnTo>
                    <a:pt x="661190" y="74936"/>
                  </a:lnTo>
                  <a:lnTo>
                    <a:pt x="654437" y="121284"/>
                  </a:lnTo>
                  <a:lnTo>
                    <a:pt x="645942" y="160029"/>
                  </a:lnTo>
                  <a:lnTo>
                    <a:pt x="640892" y="192766"/>
                  </a:lnTo>
                  <a:lnTo>
                    <a:pt x="638048" y="238829"/>
                  </a:lnTo>
                  <a:lnTo>
                    <a:pt x="637206" y="275644"/>
                  </a:lnTo>
                  <a:lnTo>
                    <a:pt x="636956" y="319125"/>
                  </a:lnTo>
                  <a:lnTo>
                    <a:pt x="637940" y="362347"/>
                  </a:lnTo>
                  <a:lnTo>
                    <a:pt x="644396" y="403168"/>
                  </a:lnTo>
                  <a:lnTo>
                    <a:pt x="645985" y="441257"/>
                  </a:lnTo>
                  <a:lnTo>
                    <a:pt x="640558" y="455692"/>
                  </a:lnTo>
                  <a:lnTo>
                    <a:pt x="631090" y="468105"/>
                  </a:lnTo>
                  <a:lnTo>
                    <a:pt x="619827" y="477150"/>
                  </a:lnTo>
                  <a:lnTo>
                    <a:pt x="573594" y="491579"/>
                  </a:lnTo>
                  <a:lnTo>
                    <a:pt x="534265" y="500345"/>
                  </a:lnTo>
                  <a:lnTo>
                    <a:pt x="489568" y="504471"/>
                  </a:lnTo>
                  <a:lnTo>
                    <a:pt x="458503" y="509187"/>
                  </a:lnTo>
                  <a:lnTo>
                    <a:pt x="424235" y="511989"/>
                  </a:lnTo>
                  <a:lnTo>
                    <a:pt x="387838" y="514292"/>
                  </a:lnTo>
                  <a:lnTo>
                    <a:pt x="350495" y="518844"/>
                  </a:lnTo>
                  <a:lnTo>
                    <a:pt x="312732" y="521572"/>
                  </a:lnTo>
                  <a:lnTo>
                    <a:pt x="273723" y="522785"/>
                  </a:lnTo>
                  <a:lnTo>
                    <a:pt x="231691" y="523324"/>
                  </a:lnTo>
                  <a:lnTo>
                    <a:pt x="191138" y="520741"/>
                  </a:lnTo>
                  <a:lnTo>
                    <a:pt x="153007" y="516066"/>
                  </a:lnTo>
                  <a:lnTo>
                    <a:pt x="118420" y="510460"/>
                  </a:lnTo>
                  <a:lnTo>
                    <a:pt x="36776" y="504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542"/>
            <p:cNvSpPr/>
            <p:nvPr>
              <p:custDataLst>
                <p:tags r:id="rId107"/>
              </p:custDataLst>
            </p:nvPr>
          </p:nvSpPr>
          <p:spPr>
            <a:xfrm>
              <a:off x="190500" y="1353874"/>
              <a:ext cx="47626" cy="398727"/>
            </a:xfrm>
            <a:custGeom>
              <a:avLst/>
              <a:gdLst/>
              <a:ahLst/>
              <a:cxnLst/>
              <a:rect l="0" t="0" r="0" b="0"/>
              <a:pathLst>
                <a:path w="47626" h="398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17900" y="17678"/>
                  </a:lnTo>
                  <a:lnTo>
                    <a:pt x="25412" y="46287"/>
                  </a:lnTo>
                  <a:lnTo>
                    <a:pt x="27638" y="86161"/>
                  </a:lnTo>
                  <a:lnTo>
                    <a:pt x="28158" y="121166"/>
                  </a:lnTo>
                  <a:lnTo>
                    <a:pt x="29510" y="164674"/>
                  </a:lnTo>
                  <a:lnTo>
                    <a:pt x="35084" y="204376"/>
                  </a:lnTo>
                  <a:lnTo>
                    <a:pt x="37206" y="242951"/>
                  </a:lnTo>
                  <a:lnTo>
                    <a:pt x="37835" y="281192"/>
                  </a:lnTo>
                  <a:lnTo>
                    <a:pt x="39080" y="319334"/>
                  </a:lnTo>
                  <a:lnTo>
                    <a:pt x="44623" y="356388"/>
                  </a:lnTo>
                  <a:lnTo>
                    <a:pt x="47625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543"/>
            <p:cNvSpPr/>
            <p:nvPr>
              <p:custDataLst>
                <p:tags r:id="rId108"/>
              </p:custDataLst>
            </p:nvPr>
          </p:nvSpPr>
          <p:spPr>
            <a:xfrm>
              <a:off x="677644" y="1421873"/>
              <a:ext cx="151032" cy="224389"/>
            </a:xfrm>
            <a:custGeom>
              <a:avLst/>
              <a:gdLst/>
              <a:ahLst/>
              <a:cxnLst/>
              <a:rect l="0" t="0" r="0" b="0"/>
              <a:pathLst>
                <a:path w="151032" h="224389">
                  <a:moveTo>
                    <a:pt x="27206" y="16402"/>
                  </a:moveTo>
                  <a:lnTo>
                    <a:pt x="27206" y="16402"/>
                  </a:lnTo>
                  <a:lnTo>
                    <a:pt x="27206" y="0"/>
                  </a:lnTo>
                  <a:lnTo>
                    <a:pt x="22149" y="8249"/>
                  </a:lnTo>
                  <a:lnTo>
                    <a:pt x="12018" y="37605"/>
                  </a:lnTo>
                  <a:lnTo>
                    <a:pt x="8919" y="76799"/>
                  </a:lnTo>
                  <a:lnTo>
                    <a:pt x="5560" y="115436"/>
                  </a:lnTo>
                  <a:lnTo>
                    <a:pt x="0" y="155674"/>
                  </a:lnTo>
                  <a:lnTo>
                    <a:pt x="6506" y="187963"/>
                  </a:lnTo>
                  <a:lnTo>
                    <a:pt x="17982" y="213000"/>
                  </a:lnTo>
                  <a:lnTo>
                    <a:pt x="21057" y="217317"/>
                  </a:lnTo>
                  <a:lnTo>
                    <a:pt x="25223" y="220196"/>
                  </a:lnTo>
                  <a:lnTo>
                    <a:pt x="35497" y="223394"/>
                  </a:lnTo>
                  <a:lnTo>
                    <a:pt x="66944" y="224388"/>
                  </a:lnTo>
                  <a:lnTo>
                    <a:pt x="92250" y="218198"/>
                  </a:lnTo>
                  <a:lnTo>
                    <a:pt x="108449" y="208603"/>
                  </a:lnTo>
                  <a:lnTo>
                    <a:pt x="151031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544"/>
            <p:cNvSpPr/>
            <p:nvPr>
              <p:custDataLst>
                <p:tags r:id="rId109"/>
              </p:custDataLst>
            </p:nvPr>
          </p:nvSpPr>
          <p:spPr>
            <a:xfrm>
              <a:off x="406425" y="1478600"/>
              <a:ext cx="178334" cy="197801"/>
            </a:xfrm>
            <a:custGeom>
              <a:avLst/>
              <a:gdLst/>
              <a:ahLst/>
              <a:cxnLst/>
              <a:rect l="0" t="0" r="0" b="0"/>
              <a:pathLst>
                <a:path w="178334" h="197801">
                  <a:moveTo>
                    <a:pt x="165075" y="35875"/>
                  </a:moveTo>
                  <a:lnTo>
                    <a:pt x="165075" y="35875"/>
                  </a:lnTo>
                  <a:lnTo>
                    <a:pt x="165075" y="30819"/>
                  </a:lnTo>
                  <a:lnTo>
                    <a:pt x="170131" y="17561"/>
                  </a:lnTo>
                  <a:lnTo>
                    <a:pt x="178333" y="5284"/>
                  </a:lnTo>
                  <a:lnTo>
                    <a:pt x="178147" y="2781"/>
                  </a:lnTo>
                  <a:lnTo>
                    <a:pt x="175906" y="1112"/>
                  </a:lnTo>
                  <a:lnTo>
                    <a:pt x="172296" y="0"/>
                  </a:lnTo>
                  <a:lnTo>
                    <a:pt x="152045" y="3491"/>
                  </a:lnTo>
                  <a:lnTo>
                    <a:pt x="110286" y="24699"/>
                  </a:lnTo>
                  <a:lnTo>
                    <a:pt x="86752" y="41030"/>
                  </a:lnTo>
                  <a:lnTo>
                    <a:pt x="43087" y="75516"/>
                  </a:lnTo>
                  <a:lnTo>
                    <a:pt x="20995" y="97720"/>
                  </a:lnTo>
                  <a:lnTo>
                    <a:pt x="1618" y="126996"/>
                  </a:lnTo>
                  <a:lnTo>
                    <a:pt x="12" y="132605"/>
                  </a:lnTo>
                  <a:lnTo>
                    <a:pt x="0" y="137404"/>
                  </a:lnTo>
                  <a:lnTo>
                    <a:pt x="1050" y="141661"/>
                  </a:lnTo>
                  <a:lnTo>
                    <a:pt x="17697" y="157765"/>
                  </a:lnTo>
                  <a:lnTo>
                    <a:pt x="60961" y="178077"/>
                  </a:lnTo>
                  <a:lnTo>
                    <a:pt x="101466" y="187990"/>
                  </a:lnTo>
                  <a:lnTo>
                    <a:pt x="165075" y="19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545"/>
            <p:cNvSpPr/>
            <p:nvPr>
              <p:custDataLst>
                <p:tags r:id="rId110"/>
              </p:custDataLst>
            </p:nvPr>
          </p:nvSpPr>
          <p:spPr>
            <a:xfrm>
              <a:off x="476250" y="1476768"/>
              <a:ext cx="18998" cy="228208"/>
            </a:xfrm>
            <a:custGeom>
              <a:avLst/>
              <a:gdLst/>
              <a:ahLst/>
              <a:cxnLst/>
              <a:rect l="0" t="0" r="0" b="0"/>
              <a:pathLst>
                <a:path w="18998" h="22820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15994" y="40806"/>
                  </a:lnTo>
                  <a:lnTo>
                    <a:pt x="18144" y="86956"/>
                  </a:lnTo>
                  <a:lnTo>
                    <a:pt x="18782" y="128382"/>
                  </a:lnTo>
                  <a:lnTo>
                    <a:pt x="18997" y="171839"/>
                  </a:lnTo>
                  <a:lnTo>
                    <a:pt x="952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538"/>
          <p:cNvGrpSpPr/>
          <p:nvPr/>
        </p:nvGrpSpPr>
        <p:grpSpPr>
          <a:xfrm>
            <a:off x="1269185" y="1144324"/>
            <a:ext cx="1083099" cy="665427"/>
            <a:chOff x="1269185" y="1144324"/>
            <a:chExt cx="1083099" cy="665427"/>
          </a:xfrm>
        </p:grpSpPr>
        <p:sp>
          <p:nvSpPr>
            <p:cNvPr id="541" name="SMARTInkShape-2546"/>
            <p:cNvSpPr/>
            <p:nvPr>
              <p:custDataLst>
                <p:tags r:id="rId95"/>
              </p:custDataLst>
            </p:nvPr>
          </p:nvSpPr>
          <p:spPr>
            <a:xfrm>
              <a:off x="1771650" y="1609725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133350" y="0"/>
                  </a:moveTo>
                  <a:lnTo>
                    <a:pt x="133350" y="0"/>
                  </a:lnTo>
                  <a:lnTo>
                    <a:pt x="85818" y="0"/>
                  </a:lnTo>
                  <a:lnTo>
                    <a:pt x="49558" y="1058"/>
                  </a:lnTo>
                  <a:lnTo>
                    <a:pt x="45739" y="2822"/>
                  </a:lnTo>
                  <a:lnTo>
                    <a:pt x="22145" y="17334"/>
                  </a:lnTo>
                  <a:lnTo>
                    <a:pt x="20426" y="23932"/>
                  </a:lnTo>
                  <a:lnTo>
                    <a:pt x="19322" y="45414"/>
                  </a:lnTo>
                  <a:lnTo>
                    <a:pt x="21993" y="54756"/>
                  </a:lnTo>
                  <a:lnTo>
                    <a:pt x="25650" y="62436"/>
                  </a:lnTo>
                  <a:lnTo>
                    <a:pt x="28461" y="83802"/>
                  </a:lnTo>
                  <a:lnTo>
                    <a:pt x="29557" y="84443"/>
                  </a:lnTo>
                  <a:lnTo>
                    <a:pt x="55407" y="88472"/>
                  </a:lnTo>
                  <a:lnTo>
                    <a:pt x="79341" y="103020"/>
                  </a:lnTo>
                  <a:lnTo>
                    <a:pt x="87474" y="113167"/>
                  </a:lnTo>
                  <a:lnTo>
                    <a:pt x="91794" y="127555"/>
                  </a:lnTo>
                  <a:lnTo>
                    <a:pt x="92656" y="143474"/>
                  </a:lnTo>
                  <a:lnTo>
                    <a:pt x="89511" y="157605"/>
                  </a:lnTo>
                  <a:lnTo>
                    <a:pt x="78941" y="170941"/>
                  </a:lnTo>
                  <a:lnTo>
                    <a:pt x="71677" y="177461"/>
                  </a:lnTo>
                  <a:lnTo>
                    <a:pt x="55140" y="18470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547"/>
            <p:cNvSpPr/>
            <p:nvPr>
              <p:custDataLst>
                <p:tags r:id="rId96"/>
              </p:custDataLst>
            </p:nvPr>
          </p:nvSpPr>
          <p:spPr>
            <a:xfrm>
              <a:off x="1695842" y="1666875"/>
              <a:ext cx="9134" cy="142876"/>
            </a:xfrm>
            <a:custGeom>
              <a:avLst/>
              <a:gdLst/>
              <a:ahLst/>
              <a:cxnLst/>
              <a:rect l="0" t="0" r="0" b="0"/>
              <a:pathLst>
                <a:path w="9134" h="142876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3183"/>
                  </a:lnTo>
                  <a:lnTo>
                    <a:pt x="0" y="35648"/>
                  </a:lnTo>
                  <a:lnTo>
                    <a:pt x="7199" y="81848"/>
                  </a:lnTo>
                  <a:lnTo>
                    <a:pt x="8963" y="128201"/>
                  </a:lnTo>
                  <a:lnTo>
                    <a:pt x="913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548"/>
            <p:cNvSpPr/>
            <p:nvPr>
              <p:custDataLst>
                <p:tags r:id="rId97"/>
              </p:custDataLst>
            </p:nvPr>
          </p:nvSpPr>
          <p:spPr>
            <a:xfrm>
              <a:off x="1619250" y="17526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59246" y="458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549"/>
            <p:cNvSpPr/>
            <p:nvPr>
              <p:custDataLst>
                <p:tags r:id="rId98"/>
              </p:custDataLst>
            </p:nvPr>
          </p:nvSpPr>
          <p:spPr>
            <a:xfrm>
              <a:off x="1901278" y="1238250"/>
              <a:ext cx="98973" cy="38101"/>
            </a:xfrm>
            <a:custGeom>
              <a:avLst/>
              <a:gdLst/>
              <a:ahLst/>
              <a:cxnLst/>
              <a:rect l="0" t="0" r="0" b="0"/>
              <a:pathLst>
                <a:path w="98973" h="38101">
                  <a:moveTo>
                    <a:pt x="22772" y="38100"/>
                  </a:moveTo>
                  <a:lnTo>
                    <a:pt x="22772" y="38100"/>
                  </a:lnTo>
                  <a:lnTo>
                    <a:pt x="12659" y="38100"/>
                  </a:lnTo>
                  <a:lnTo>
                    <a:pt x="4872" y="35278"/>
                  </a:lnTo>
                  <a:lnTo>
                    <a:pt x="1314" y="33044"/>
                  </a:lnTo>
                  <a:lnTo>
                    <a:pt x="0" y="30496"/>
                  </a:lnTo>
                  <a:lnTo>
                    <a:pt x="182" y="27739"/>
                  </a:lnTo>
                  <a:lnTo>
                    <a:pt x="1362" y="24843"/>
                  </a:lnTo>
                  <a:lnTo>
                    <a:pt x="8318" y="18802"/>
                  </a:lnTo>
                  <a:lnTo>
                    <a:pt x="24973" y="6301"/>
                  </a:lnTo>
                  <a:lnTo>
                    <a:pt x="50353" y="1867"/>
                  </a:lnTo>
                  <a:lnTo>
                    <a:pt x="98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550"/>
            <p:cNvSpPr/>
            <p:nvPr>
              <p:custDataLst>
                <p:tags r:id="rId99"/>
              </p:custDataLst>
            </p:nvPr>
          </p:nvSpPr>
          <p:spPr>
            <a:xfrm>
              <a:off x="1933575" y="1144324"/>
              <a:ext cx="57151" cy="198702"/>
            </a:xfrm>
            <a:custGeom>
              <a:avLst/>
              <a:gdLst/>
              <a:ahLst/>
              <a:cxnLst/>
              <a:rect l="0" t="0" r="0" b="0"/>
              <a:pathLst>
                <a:path w="57151" h="1987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14189" y="22163"/>
                  </a:lnTo>
                  <a:lnTo>
                    <a:pt x="14068" y="38748"/>
                  </a:lnTo>
                  <a:lnTo>
                    <a:pt x="10422" y="80322"/>
                  </a:lnTo>
                  <a:lnTo>
                    <a:pt x="9643" y="123950"/>
                  </a:lnTo>
                  <a:lnTo>
                    <a:pt x="12382" y="151505"/>
                  </a:lnTo>
                  <a:lnTo>
                    <a:pt x="18203" y="169259"/>
                  </a:lnTo>
                  <a:lnTo>
                    <a:pt x="27846" y="184204"/>
                  </a:lnTo>
                  <a:lnTo>
                    <a:pt x="5715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551"/>
            <p:cNvSpPr/>
            <p:nvPr>
              <p:custDataLst>
                <p:tags r:id="rId100"/>
              </p:custDataLst>
            </p:nvPr>
          </p:nvSpPr>
          <p:spPr>
            <a:xfrm>
              <a:off x="1786807" y="1273398"/>
              <a:ext cx="107046" cy="101269"/>
            </a:xfrm>
            <a:custGeom>
              <a:avLst/>
              <a:gdLst/>
              <a:ahLst/>
              <a:cxnLst/>
              <a:rect l="0" t="0" r="0" b="0"/>
              <a:pathLst>
                <a:path w="107046" h="101269">
                  <a:moveTo>
                    <a:pt x="13418" y="41052"/>
                  </a:moveTo>
                  <a:lnTo>
                    <a:pt x="13418" y="41052"/>
                  </a:lnTo>
                  <a:lnTo>
                    <a:pt x="22551" y="50184"/>
                  </a:lnTo>
                  <a:lnTo>
                    <a:pt x="36166" y="24028"/>
                  </a:lnTo>
                  <a:lnTo>
                    <a:pt x="37050" y="19119"/>
                  </a:lnTo>
                  <a:lnTo>
                    <a:pt x="36581" y="14788"/>
                  </a:lnTo>
                  <a:lnTo>
                    <a:pt x="35210" y="10843"/>
                  </a:lnTo>
                  <a:lnTo>
                    <a:pt x="33238" y="8213"/>
                  </a:lnTo>
                  <a:lnTo>
                    <a:pt x="28224" y="5290"/>
                  </a:lnTo>
                  <a:lnTo>
                    <a:pt x="19451" y="3645"/>
                  </a:lnTo>
                  <a:lnTo>
                    <a:pt x="16382" y="5531"/>
                  </a:lnTo>
                  <a:lnTo>
                    <a:pt x="10149" y="13270"/>
                  </a:lnTo>
                  <a:lnTo>
                    <a:pt x="690" y="34584"/>
                  </a:lnTo>
                  <a:lnTo>
                    <a:pt x="0" y="49114"/>
                  </a:lnTo>
                  <a:lnTo>
                    <a:pt x="1298" y="55951"/>
                  </a:lnTo>
                  <a:lnTo>
                    <a:pt x="4280" y="60510"/>
                  </a:lnTo>
                  <a:lnTo>
                    <a:pt x="8384" y="63549"/>
                  </a:lnTo>
                  <a:lnTo>
                    <a:pt x="35237" y="73483"/>
                  </a:lnTo>
                  <a:lnTo>
                    <a:pt x="49926" y="73810"/>
                  </a:lnTo>
                  <a:lnTo>
                    <a:pt x="56807" y="72416"/>
                  </a:lnTo>
                  <a:lnTo>
                    <a:pt x="70097" y="62400"/>
                  </a:lnTo>
                  <a:lnTo>
                    <a:pt x="90819" y="35156"/>
                  </a:lnTo>
                  <a:lnTo>
                    <a:pt x="92535" y="28655"/>
                  </a:lnTo>
                  <a:lnTo>
                    <a:pt x="91620" y="15786"/>
                  </a:lnTo>
                  <a:lnTo>
                    <a:pt x="87686" y="5834"/>
                  </a:lnTo>
                  <a:lnTo>
                    <a:pt x="85155" y="1698"/>
                  </a:lnTo>
                  <a:lnTo>
                    <a:pt x="81351" y="0"/>
                  </a:lnTo>
                  <a:lnTo>
                    <a:pt x="71480" y="934"/>
                  </a:lnTo>
                  <a:lnTo>
                    <a:pt x="68001" y="2665"/>
                  </a:lnTo>
                  <a:lnTo>
                    <a:pt x="65681" y="4877"/>
                  </a:lnTo>
                  <a:lnTo>
                    <a:pt x="63105" y="10158"/>
                  </a:lnTo>
                  <a:lnTo>
                    <a:pt x="61959" y="16032"/>
                  </a:lnTo>
                  <a:lnTo>
                    <a:pt x="63771" y="19080"/>
                  </a:lnTo>
                  <a:lnTo>
                    <a:pt x="91473" y="44445"/>
                  </a:lnTo>
                  <a:lnTo>
                    <a:pt x="103189" y="67944"/>
                  </a:lnTo>
                  <a:lnTo>
                    <a:pt x="107045" y="85944"/>
                  </a:lnTo>
                  <a:lnTo>
                    <a:pt x="105124" y="95576"/>
                  </a:lnTo>
                  <a:lnTo>
                    <a:pt x="103131" y="99626"/>
                  </a:lnTo>
                  <a:lnTo>
                    <a:pt x="99685" y="101268"/>
                  </a:lnTo>
                  <a:lnTo>
                    <a:pt x="90212" y="100270"/>
                  </a:lnTo>
                  <a:lnTo>
                    <a:pt x="86839" y="96406"/>
                  </a:lnTo>
                  <a:lnTo>
                    <a:pt x="80093" y="6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552"/>
            <p:cNvSpPr/>
            <p:nvPr>
              <p:custDataLst>
                <p:tags r:id="rId101"/>
              </p:custDataLst>
            </p:nvPr>
          </p:nvSpPr>
          <p:spPr>
            <a:xfrm>
              <a:off x="1647825" y="1257300"/>
              <a:ext cx="114301" cy="136810"/>
            </a:xfrm>
            <a:custGeom>
              <a:avLst/>
              <a:gdLst/>
              <a:ahLst/>
              <a:cxnLst/>
              <a:rect l="0" t="0" r="0" b="0"/>
              <a:pathLst>
                <a:path w="114301" h="136810">
                  <a:moveTo>
                    <a:pt x="0" y="28575"/>
                  </a:moveTo>
                  <a:lnTo>
                    <a:pt x="0" y="28575"/>
                  </a:lnTo>
                  <a:lnTo>
                    <a:pt x="0" y="10033"/>
                  </a:lnTo>
                  <a:lnTo>
                    <a:pt x="0" y="49068"/>
                  </a:lnTo>
                  <a:lnTo>
                    <a:pt x="2822" y="80508"/>
                  </a:lnTo>
                  <a:lnTo>
                    <a:pt x="17334" y="127958"/>
                  </a:lnTo>
                  <a:lnTo>
                    <a:pt x="23932" y="133776"/>
                  </a:lnTo>
                  <a:lnTo>
                    <a:pt x="28654" y="136809"/>
                  </a:lnTo>
                  <a:lnTo>
                    <a:pt x="33920" y="136714"/>
                  </a:lnTo>
                  <a:lnTo>
                    <a:pt x="45414" y="130965"/>
                  </a:lnTo>
                  <a:lnTo>
                    <a:pt x="58729" y="115828"/>
                  </a:lnTo>
                  <a:lnTo>
                    <a:pt x="63144" y="104043"/>
                  </a:lnTo>
                  <a:lnTo>
                    <a:pt x="74669" y="70395"/>
                  </a:lnTo>
                  <a:lnTo>
                    <a:pt x="75180" y="70213"/>
                  </a:lnTo>
                  <a:lnTo>
                    <a:pt x="75746" y="72834"/>
                  </a:lnTo>
                  <a:lnTo>
                    <a:pt x="77169" y="89685"/>
                  </a:lnTo>
                  <a:lnTo>
                    <a:pt x="83778" y="100892"/>
                  </a:lnTo>
                  <a:lnTo>
                    <a:pt x="89446" y="107635"/>
                  </a:lnTo>
                  <a:lnTo>
                    <a:pt x="92439" y="108798"/>
                  </a:lnTo>
                  <a:lnTo>
                    <a:pt x="95492" y="108516"/>
                  </a:lnTo>
                  <a:lnTo>
                    <a:pt x="98587" y="107269"/>
                  </a:lnTo>
                  <a:lnTo>
                    <a:pt x="104847" y="100239"/>
                  </a:lnTo>
                  <a:lnTo>
                    <a:pt x="107998" y="95401"/>
                  </a:lnTo>
                  <a:lnTo>
                    <a:pt x="113470" y="5119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553"/>
            <p:cNvSpPr/>
            <p:nvPr>
              <p:custDataLst>
                <p:tags r:id="rId102"/>
              </p:custDataLst>
            </p:nvPr>
          </p:nvSpPr>
          <p:spPr>
            <a:xfrm>
              <a:off x="1269185" y="1391213"/>
              <a:ext cx="207191" cy="228038"/>
            </a:xfrm>
            <a:custGeom>
              <a:avLst/>
              <a:gdLst/>
              <a:ahLst/>
              <a:cxnLst/>
              <a:rect l="0" t="0" r="0" b="0"/>
              <a:pathLst>
                <a:path w="207191" h="228038">
                  <a:moveTo>
                    <a:pt x="188140" y="47062"/>
                  </a:moveTo>
                  <a:lnTo>
                    <a:pt x="188140" y="47062"/>
                  </a:lnTo>
                  <a:lnTo>
                    <a:pt x="205474" y="15539"/>
                  </a:lnTo>
                  <a:lnTo>
                    <a:pt x="207145" y="0"/>
                  </a:lnTo>
                  <a:lnTo>
                    <a:pt x="162065" y="35631"/>
                  </a:lnTo>
                  <a:lnTo>
                    <a:pt x="116958" y="73622"/>
                  </a:lnTo>
                  <a:lnTo>
                    <a:pt x="70465" y="109771"/>
                  </a:lnTo>
                  <a:lnTo>
                    <a:pt x="46382" y="127143"/>
                  </a:lnTo>
                  <a:lnTo>
                    <a:pt x="9588" y="170928"/>
                  </a:lnTo>
                  <a:lnTo>
                    <a:pt x="1180" y="187127"/>
                  </a:lnTo>
                  <a:lnTo>
                    <a:pt x="0" y="191238"/>
                  </a:lnTo>
                  <a:lnTo>
                    <a:pt x="2389" y="195038"/>
                  </a:lnTo>
                  <a:lnTo>
                    <a:pt x="13509" y="202082"/>
                  </a:lnTo>
                  <a:lnTo>
                    <a:pt x="60342" y="215617"/>
                  </a:lnTo>
                  <a:lnTo>
                    <a:pt x="82188" y="220477"/>
                  </a:lnTo>
                  <a:lnTo>
                    <a:pt x="88930" y="222997"/>
                  </a:lnTo>
                  <a:lnTo>
                    <a:pt x="136440" y="222656"/>
                  </a:lnTo>
                  <a:lnTo>
                    <a:pt x="207190" y="22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554"/>
            <p:cNvSpPr/>
            <p:nvPr>
              <p:custDataLst>
                <p:tags r:id="rId103"/>
              </p:custDataLst>
            </p:nvPr>
          </p:nvSpPr>
          <p:spPr>
            <a:xfrm>
              <a:off x="1279845" y="1486016"/>
              <a:ext cx="1072439" cy="114185"/>
            </a:xfrm>
            <a:custGeom>
              <a:avLst/>
              <a:gdLst/>
              <a:ahLst/>
              <a:cxnLst/>
              <a:rect l="0" t="0" r="0" b="0"/>
              <a:pathLst>
                <a:path w="1072439" h="114185">
                  <a:moveTo>
                    <a:pt x="1063305" y="9409"/>
                  </a:moveTo>
                  <a:lnTo>
                    <a:pt x="1063305" y="9409"/>
                  </a:lnTo>
                  <a:lnTo>
                    <a:pt x="1063305" y="277"/>
                  </a:lnTo>
                  <a:lnTo>
                    <a:pt x="1068361" y="0"/>
                  </a:lnTo>
                  <a:lnTo>
                    <a:pt x="1069851" y="1020"/>
                  </a:lnTo>
                  <a:lnTo>
                    <a:pt x="1070844" y="2758"/>
                  </a:lnTo>
                  <a:lnTo>
                    <a:pt x="1072438" y="8095"/>
                  </a:lnTo>
                  <a:lnTo>
                    <a:pt x="1071510" y="8533"/>
                  </a:lnTo>
                  <a:lnTo>
                    <a:pt x="1024626" y="17600"/>
                  </a:lnTo>
                  <a:lnTo>
                    <a:pt x="988088" y="17612"/>
                  </a:lnTo>
                  <a:lnTo>
                    <a:pt x="954588" y="12310"/>
                  </a:lnTo>
                  <a:lnTo>
                    <a:pt x="919384" y="10698"/>
                  </a:lnTo>
                  <a:lnTo>
                    <a:pt x="884687" y="9982"/>
                  </a:lnTo>
                  <a:lnTo>
                    <a:pt x="851627" y="9664"/>
                  </a:lnTo>
                  <a:lnTo>
                    <a:pt x="819296" y="9522"/>
                  </a:lnTo>
                  <a:lnTo>
                    <a:pt x="787287" y="9459"/>
                  </a:lnTo>
                  <a:lnTo>
                    <a:pt x="754364" y="9431"/>
                  </a:lnTo>
                  <a:lnTo>
                    <a:pt x="718564" y="9419"/>
                  </a:lnTo>
                  <a:lnTo>
                    <a:pt x="681487" y="12236"/>
                  </a:lnTo>
                  <a:lnTo>
                    <a:pt x="643841" y="15957"/>
                  </a:lnTo>
                  <a:lnTo>
                    <a:pt x="605943" y="17611"/>
                  </a:lnTo>
                  <a:lnTo>
                    <a:pt x="565111" y="21168"/>
                  </a:lnTo>
                  <a:lnTo>
                    <a:pt x="523327" y="25219"/>
                  </a:lnTo>
                  <a:lnTo>
                    <a:pt x="483590" y="27019"/>
                  </a:lnTo>
                  <a:lnTo>
                    <a:pt x="444762" y="30641"/>
                  </a:lnTo>
                  <a:lnTo>
                    <a:pt x="406339" y="35779"/>
                  </a:lnTo>
                  <a:lnTo>
                    <a:pt x="368095" y="41590"/>
                  </a:lnTo>
                  <a:lnTo>
                    <a:pt x="332753" y="44878"/>
                  </a:lnTo>
                  <a:lnTo>
                    <a:pt x="299407" y="47398"/>
                  </a:lnTo>
                  <a:lnTo>
                    <a:pt x="266948" y="52046"/>
                  </a:lnTo>
                  <a:lnTo>
                    <a:pt x="234882" y="57639"/>
                  </a:lnTo>
                  <a:lnTo>
                    <a:pt x="189902" y="66738"/>
                  </a:lnTo>
                  <a:lnTo>
                    <a:pt x="149763" y="76137"/>
                  </a:lnTo>
                  <a:lnTo>
                    <a:pt x="105415" y="85625"/>
                  </a:lnTo>
                  <a:lnTo>
                    <a:pt x="60525" y="95139"/>
                  </a:lnTo>
                  <a:lnTo>
                    <a:pt x="15008" y="106645"/>
                  </a:lnTo>
                  <a:lnTo>
                    <a:pt x="160" y="112695"/>
                  </a:lnTo>
                  <a:lnTo>
                    <a:pt x="0" y="113191"/>
                  </a:lnTo>
                  <a:lnTo>
                    <a:pt x="603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539"/>
          <p:cNvGrpSpPr/>
          <p:nvPr/>
        </p:nvGrpSpPr>
        <p:grpSpPr>
          <a:xfrm>
            <a:off x="4238625" y="1571625"/>
            <a:ext cx="342138" cy="209551"/>
            <a:chOff x="4238625" y="1571625"/>
            <a:chExt cx="342138" cy="209551"/>
          </a:xfrm>
        </p:grpSpPr>
        <p:sp>
          <p:nvSpPr>
            <p:cNvPr id="551" name="SMARTInkShape-2555"/>
            <p:cNvSpPr/>
            <p:nvPr>
              <p:custDataLst>
                <p:tags r:id="rId92"/>
              </p:custDataLst>
            </p:nvPr>
          </p:nvSpPr>
          <p:spPr>
            <a:xfrm>
              <a:off x="4238625" y="1704975"/>
              <a:ext cx="190501" cy="9448"/>
            </a:xfrm>
            <a:custGeom>
              <a:avLst/>
              <a:gdLst/>
              <a:ahLst/>
              <a:cxnLst/>
              <a:rect l="0" t="0" r="0" b="0"/>
              <a:pathLst>
                <a:path w="190501" h="9448">
                  <a:moveTo>
                    <a:pt x="0" y="0"/>
                  </a:moveTo>
                  <a:lnTo>
                    <a:pt x="0" y="0"/>
                  </a:lnTo>
                  <a:lnTo>
                    <a:pt x="15208" y="6546"/>
                  </a:lnTo>
                  <a:lnTo>
                    <a:pt x="54894" y="9133"/>
                  </a:lnTo>
                  <a:lnTo>
                    <a:pt x="102409" y="9447"/>
                  </a:lnTo>
                  <a:lnTo>
                    <a:pt x="149738" y="668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556"/>
            <p:cNvSpPr/>
            <p:nvPr>
              <p:custDataLst>
                <p:tags r:id="rId93"/>
              </p:custDataLst>
            </p:nvPr>
          </p:nvSpPr>
          <p:spPr>
            <a:xfrm>
              <a:off x="4478878" y="1571625"/>
              <a:ext cx="101885" cy="186967"/>
            </a:xfrm>
            <a:custGeom>
              <a:avLst/>
              <a:gdLst/>
              <a:ahLst/>
              <a:cxnLst/>
              <a:rect l="0" t="0" r="0" b="0"/>
              <a:pathLst>
                <a:path w="101885" h="186967">
                  <a:moveTo>
                    <a:pt x="55022" y="47625"/>
                  </a:moveTo>
                  <a:lnTo>
                    <a:pt x="55022" y="47625"/>
                  </a:lnTo>
                  <a:lnTo>
                    <a:pt x="55022" y="34368"/>
                  </a:lnTo>
                  <a:lnTo>
                    <a:pt x="52200" y="28327"/>
                  </a:lnTo>
                  <a:lnTo>
                    <a:pt x="49965" y="25235"/>
                  </a:lnTo>
                  <a:lnTo>
                    <a:pt x="44661" y="21799"/>
                  </a:lnTo>
                  <a:lnTo>
                    <a:pt x="32632" y="19593"/>
                  </a:lnTo>
                  <a:lnTo>
                    <a:pt x="23551" y="24936"/>
                  </a:lnTo>
                  <a:lnTo>
                    <a:pt x="14576" y="33308"/>
                  </a:lnTo>
                  <a:lnTo>
                    <a:pt x="8466" y="46088"/>
                  </a:lnTo>
                  <a:lnTo>
                    <a:pt x="1481" y="71158"/>
                  </a:lnTo>
                  <a:lnTo>
                    <a:pt x="0" y="110102"/>
                  </a:lnTo>
                  <a:lnTo>
                    <a:pt x="5793" y="145747"/>
                  </a:lnTo>
                  <a:lnTo>
                    <a:pt x="11270" y="159321"/>
                  </a:lnTo>
                  <a:lnTo>
                    <a:pt x="25360" y="177969"/>
                  </a:lnTo>
                  <a:lnTo>
                    <a:pt x="39722" y="184931"/>
                  </a:lnTo>
                  <a:lnTo>
                    <a:pt x="55630" y="186966"/>
                  </a:lnTo>
                  <a:lnTo>
                    <a:pt x="69756" y="184343"/>
                  </a:lnTo>
                  <a:lnTo>
                    <a:pt x="89609" y="171860"/>
                  </a:lnTo>
                  <a:lnTo>
                    <a:pt x="96852" y="155052"/>
                  </a:lnTo>
                  <a:lnTo>
                    <a:pt x="101884" y="111670"/>
                  </a:lnTo>
                  <a:lnTo>
                    <a:pt x="99674" y="72859"/>
                  </a:lnTo>
                  <a:lnTo>
                    <a:pt x="92241" y="45577"/>
                  </a:lnTo>
                  <a:lnTo>
                    <a:pt x="89360" y="39909"/>
                  </a:lnTo>
                  <a:lnTo>
                    <a:pt x="70135" y="21820"/>
                  </a:lnTo>
                  <a:lnTo>
                    <a:pt x="35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557"/>
            <p:cNvSpPr/>
            <p:nvPr>
              <p:custDataLst>
                <p:tags r:id="rId94"/>
              </p:custDataLst>
            </p:nvPr>
          </p:nvSpPr>
          <p:spPr>
            <a:xfrm>
              <a:off x="4343400" y="1601524"/>
              <a:ext cx="9526" cy="179652"/>
            </a:xfrm>
            <a:custGeom>
              <a:avLst/>
              <a:gdLst/>
              <a:ahLst/>
              <a:cxnLst/>
              <a:rect l="0" t="0" r="0" b="0"/>
              <a:pathLst>
                <a:path w="9526" h="1796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4468" y="4125"/>
                  </a:lnTo>
                  <a:lnTo>
                    <a:pt x="1986" y="9212"/>
                  </a:lnTo>
                  <a:lnTo>
                    <a:pt x="175" y="50884"/>
                  </a:lnTo>
                  <a:lnTo>
                    <a:pt x="34" y="92950"/>
                  </a:lnTo>
                  <a:lnTo>
                    <a:pt x="7" y="136263"/>
                  </a:lnTo>
                  <a:lnTo>
                    <a:pt x="0" y="162244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540"/>
          <p:cNvGrpSpPr/>
          <p:nvPr/>
        </p:nvGrpSpPr>
        <p:grpSpPr>
          <a:xfrm>
            <a:off x="2402869" y="973611"/>
            <a:ext cx="1461709" cy="816924"/>
            <a:chOff x="2402869" y="973611"/>
            <a:chExt cx="1461709" cy="816924"/>
          </a:xfrm>
        </p:grpSpPr>
        <p:sp>
          <p:nvSpPr>
            <p:cNvPr id="555" name="SMARTInkShape-2558"/>
            <p:cNvSpPr/>
            <p:nvPr>
              <p:custDataLst>
                <p:tags r:id="rId84"/>
              </p:custDataLst>
            </p:nvPr>
          </p:nvSpPr>
          <p:spPr>
            <a:xfrm>
              <a:off x="2402869" y="973611"/>
              <a:ext cx="1461709" cy="816924"/>
            </a:xfrm>
            <a:custGeom>
              <a:avLst/>
              <a:gdLst/>
              <a:ahLst/>
              <a:cxnLst/>
              <a:rect l="0" t="0" r="0" b="0"/>
              <a:pathLst>
                <a:path w="1461709" h="816924">
                  <a:moveTo>
                    <a:pt x="1397606" y="445614"/>
                  </a:moveTo>
                  <a:lnTo>
                    <a:pt x="1397606" y="445614"/>
                  </a:lnTo>
                  <a:lnTo>
                    <a:pt x="1397606" y="440558"/>
                  </a:lnTo>
                  <a:lnTo>
                    <a:pt x="1410863" y="399853"/>
                  </a:lnTo>
                  <a:lnTo>
                    <a:pt x="1428604" y="364687"/>
                  </a:lnTo>
                  <a:lnTo>
                    <a:pt x="1432543" y="324857"/>
                  </a:lnTo>
                  <a:lnTo>
                    <a:pt x="1426420" y="280600"/>
                  </a:lnTo>
                  <a:lnTo>
                    <a:pt x="1410612" y="240205"/>
                  </a:lnTo>
                  <a:lnTo>
                    <a:pt x="1380184" y="194274"/>
                  </a:lnTo>
                  <a:lnTo>
                    <a:pt x="1340474" y="150911"/>
                  </a:lnTo>
                  <a:lnTo>
                    <a:pt x="1306867" y="122504"/>
                  </a:lnTo>
                  <a:lnTo>
                    <a:pt x="1265147" y="96510"/>
                  </a:lnTo>
                  <a:lnTo>
                    <a:pt x="1217669" y="70993"/>
                  </a:lnTo>
                  <a:lnTo>
                    <a:pt x="1173782" y="51922"/>
                  </a:lnTo>
                  <a:lnTo>
                    <a:pt x="1128323" y="33925"/>
                  </a:lnTo>
                  <a:lnTo>
                    <a:pt x="1085456" y="21419"/>
                  </a:lnTo>
                  <a:lnTo>
                    <a:pt x="1051439" y="14372"/>
                  </a:lnTo>
                  <a:lnTo>
                    <a:pt x="1017976" y="10534"/>
                  </a:lnTo>
                  <a:lnTo>
                    <a:pt x="983348" y="7770"/>
                  </a:lnTo>
                  <a:lnTo>
                    <a:pt x="943264" y="3014"/>
                  </a:lnTo>
                  <a:lnTo>
                    <a:pt x="903576" y="195"/>
                  </a:lnTo>
                  <a:lnTo>
                    <a:pt x="864771" y="0"/>
                  </a:lnTo>
                  <a:lnTo>
                    <a:pt x="826357" y="3441"/>
                  </a:lnTo>
                  <a:lnTo>
                    <a:pt x="785295" y="5676"/>
                  </a:lnTo>
                  <a:lnTo>
                    <a:pt x="742351" y="7728"/>
                  </a:lnTo>
                  <a:lnTo>
                    <a:pt x="698571" y="12167"/>
                  </a:lnTo>
                  <a:lnTo>
                    <a:pt x="654418" y="20491"/>
                  </a:lnTo>
                  <a:lnTo>
                    <a:pt x="611159" y="30187"/>
                  </a:lnTo>
                  <a:lnTo>
                    <a:pt x="570766" y="38024"/>
                  </a:lnTo>
                  <a:lnTo>
                    <a:pt x="528824" y="47857"/>
                  </a:lnTo>
                  <a:lnTo>
                    <a:pt x="486547" y="59283"/>
                  </a:lnTo>
                  <a:lnTo>
                    <a:pt x="446591" y="71417"/>
                  </a:lnTo>
                  <a:lnTo>
                    <a:pt x="407666" y="83865"/>
                  </a:lnTo>
                  <a:lnTo>
                    <a:pt x="370258" y="97512"/>
                  </a:lnTo>
                  <a:lnTo>
                    <a:pt x="335993" y="114160"/>
                  </a:lnTo>
                  <a:lnTo>
                    <a:pt x="303125" y="132143"/>
                  </a:lnTo>
                  <a:lnTo>
                    <a:pt x="270878" y="151777"/>
                  </a:lnTo>
                  <a:lnTo>
                    <a:pt x="224032" y="185573"/>
                  </a:lnTo>
                  <a:lnTo>
                    <a:pt x="181812" y="217223"/>
                  </a:lnTo>
                  <a:lnTo>
                    <a:pt x="138375" y="254000"/>
                  </a:lnTo>
                  <a:lnTo>
                    <a:pt x="103398" y="296882"/>
                  </a:lnTo>
                  <a:lnTo>
                    <a:pt x="68810" y="336869"/>
                  </a:lnTo>
                  <a:lnTo>
                    <a:pt x="44215" y="375529"/>
                  </a:lnTo>
                  <a:lnTo>
                    <a:pt x="23523" y="414853"/>
                  </a:lnTo>
                  <a:lnTo>
                    <a:pt x="6103" y="458489"/>
                  </a:lnTo>
                  <a:lnTo>
                    <a:pt x="0" y="498700"/>
                  </a:lnTo>
                  <a:lnTo>
                    <a:pt x="309" y="537426"/>
                  </a:lnTo>
                  <a:lnTo>
                    <a:pt x="12865" y="574653"/>
                  </a:lnTo>
                  <a:lnTo>
                    <a:pt x="36071" y="619035"/>
                  </a:lnTo>
                  <a:lnTo>
                    <a:pt x="50588" y="642281"/>
                  </a:lnTo>
                  <a:lnTo>
                    <a:pt x="94401" y="683076"/>
                  </a:lnTo>
                  <a:lnTo>
                    <a:pt x="131290" y="712117"/>
                  </a:lnTo>
                  <a:lnTo>
                    <a:pt x="171854" y="738009"/>
                  </a:lnTo>
                  <a:lnTo>
                    <a:pt x="217387" y="759086"/>
                  </a:lnTo>
                  <a:lnTo>
                    <a:pt x="249706" y="771201"/>
                  </a:lnTo>
                  <a:lnTo>
                    <a:pt x="285236" y="780114"/>
                  </a:lnTo>
                  <a:lnTo>
                    <a:pt x="322194" y="787603"/>
                  </a:lnTo>
                  <a:lnTo>
                    <a:pt x="359787" y="794459"/>
                  </a:lnTo>
                  <a:lnTo>
                    <a:pt x="397662" y="801034"/>
                  </a:lnTo>
                  <a:lnTo>
                    <a:pt x="438483" y="807484"/>
                  </a:lnTo>
                  <a:lnTo>
                    <a:pt x="480263" y="812820"/>
                  </a:lnTo>
                  <a:lnTo>
                    <a:pt x="519998" y="815192"/>
                  </a:lnTo>
                  <a:lnTo>
                    <a:pt x="561647" y="816246"/>
                  </a:lnTo>
                  <a:lnTo>
                    <a:pt x="604852" y="816714"/>
                  </a:lnTo>
                  <a:lnTo>
                    <a:pt x="648748" y="816923"/>
                  </a:lnTo>
                  <a:lnTo>
                    <a:pt x="692952" y="814193"/>
                  </a:lnTo>
                  <a:lnTo>
                    <a:pt x="737293" y="809452"/>
                  </a:lnTo>
                  <a:lnTo>
                    <a:pt x="781695" y="803817"/>
                  </a:lnTo>
                  <a:lnTo>
                    <a:pt x="826123" y="797785"/>
                  </a:lnTo>
                  <a:lnTo>
                    <a:pt x="869505" y="790518"/>
                  </a:lnTo>
                  <a:lnTo>
                    <a:pt x="909952" y="780232"/>
                  </a:lnTo>
                  <a:lnTo>
                    <a:pt x="949096" y="768606"/>
                  </a:lnTo>
                  <a:lnTo>
                    <a:pt x="987660" y="756382"/>
                  </a:lnTo>
                  <a:lnTo>
                    <a:pt x="1025966" y="743894"/>
                  </a:lnTo>
                  <a:lnTo>
                    <a:pt x="1064158" y="728467"/>
                  </a:lnTo>
                  <a:lnTo>
                    <a:pt x="1100182" y="711026"/>
                  </a:lnTo>
                  <a:lnTo>
                    <a:pt x="1145321" y="683357"/>
                  </a:lnTo>
                  <a:lnTo>
                    <a:pt x="1190681" y="655051"/>
                  </a:lnTo>
                  <a:lnTo>
                    <a:pt x="1232461" y="626555"/>
                  </a:lnTo>
                  <a:lnTo>
                    <a:pt x="1275767" y="598004"/>
                  </a:lnTo>
                  <a:lnTo>
                    <a:pt x="1322739" y="557090"/>
                  </a:lnTo>
                  <a:lnTo>
                    <a:pt x="1367413" y="513613"/>
                  </a:lnTo>
                  <a:lnTo>
                    <a:pt x="1400266" y="474450"/>
                  </a:lnTo>
                  <a:lnTo>
                    <a:pt x="1433409" y="436141"/>
                  </a:lnTo>
                  <a:lnTo>
                    <a:pt x="1455596" y="397999"/>
                  </a:lnTo>
                  <a:lnTo>
                    <a:pt x="1461708" y="354248"/>
                  </a:lnTo>
                  <a:lnTo>
                    <a:pt x="1458462" y="316237"/>
                  </a:lnTo>
                  <a:lnTo>
                    <a:pt x="1450759" y="297802"/>
                  </a:lnTo>
                  <a:lnTo>
                    <a:pt x="1439221" y="282553"/>
                  </a:lnTo>
                  <a:lnTo>
                    <a:pt x="1407131" y="255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559"/>
            <p:cNvSpPr/>
            <p:nvPr>
              <p:custDataLst>
                <p:tags r:id="rId85"/>
              </p:custDataLst>
            </p:nvPr>
          </p:nvSpPr>
          <p:spPr>
            <a:xfrm>
              <a:off x="3533775" y="1357731"/>
              <a:ext cx="65111" cy="162412"/>
            </a:xfrm>
            <a:custGeom>
              <a:avLst/>
              <a:gdLst/>
              <a:ahLst/>
              <a:cxnLst/>
              <a:rect l="0" t="0" r="0" b="0"/>
              <a:pathLst>
                <a:path w="65111" h="162412">
                  <a:moveTo>
                    <a:pt x="57150" y="23394"/>
                  </a:moveTo>
                  <a:lnTo>
                    <a:pt x="57150" y="23394"/>
                  </a:lnTo>
                  <a:lnTo>
                    <a:pt x="57150" y="18338"/>
                  </a:lnTo>
                  <a:lnTo>
                    <a:pt x="54328" y="13033"/>
                  </a:lnTo>
                  <a:lnTo>
                    <a:pt x="43893" y="1004"/>
                  </a:lnTo>
                  <a:lnTo>
                    <a:pt x="40903" y="0"/>
                  </a:lnTo>
                  <a:lnTo>
                    <a:pt x="37852" y="390"/>
                  </a:lnTo>
                  <a:lnTo>
                    <a:pt x="34760" y="1708"/>
                  </a:lnTo>
                  <a:lnTo>
                    <a:pt x="32698" y="3645"/>
                  </a:lnTo>
                  <a:lnTo>
                    <a:pt x="30407" y="8619"/>
                  </a:lnTo>
                  <a:lnTo>
                    <a:pt x="32212" y="17180"/>
                  </a:lnTo>
                  <a:lnTo>
                    <a:pt x="35483" y="29099"/>
                  </a:lnTo>
                  <a:lnTo>
                    <a:pt x="39441" y="53659"/>
                  </a:lnTo>
                  <a:lnTo>
                    <a:pt x="56375" y="96176"/>
                  </a:lnTo>
                  <a:lnTo>
                    <a:pt x="65110" y="133442"/>
                  </a:lnTo>
                  <a:lnTo>
                    <a:pt x="60335" y="146740"/>
                  </a:lnTo>
                  <a:lnTo>
                    <a:pt x="56099" y="153250"/>
                  </a:lnTo>
                  <a:lnTo>
                    <a:pt x="51157" y="157590"/>
                  </a:lnTo>
                  <a:lnTo>
                    <a:pt x="40023" y="162411"/>
                  </a:lnTo>
                  <a:lnTo>
                    <a:pt x="34090" y="161581"/>
                  </a:lnTo>
                  <a:lnTo>
                    <a:pt x="21854" y="155013"/>
                  </a:lnTo>
                  <a:lnTo>
                    <a:pt x="0" y="128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560"/>
            <p:cNvSpPr/>
            <p:nvPr>
              <p:custDataLst>
                <p:tags r:id="rId86"/>
              </p:custDataLst>
            </p:nvPr>
          </p:nvSpPr>
          <p:spPr>
            <a:xfrm>
              <a:off x="3439849" y="1371600"/>
              <a:ext cx="93525" cy="324733"/>
            </a:xfrm>
            <a:custGeom>
              <a:avLst/>
              <a:gdLst/>
              <a:ahLst/>
              <a:cxnLst/>
              <a:rect l="0" t="0" r="0" b="0"/>
              <a:pathLst>
                <a:path w="93525" h="324733">
                  <a:moveTo>
                    <a:pt x="8201" y="0"/>
                  </a:moveTo>
                  <a:lnTo>
                    <a:pt x="8201" y="0"/>
                  </a:lnTo>
                  <a:lnTo>
                    <a:pt x="7143" y="27006"/>
                  </a:lnTo>
                  <a:lnTo>
                    <a:pt x="0" y="52553"/>
                  </a:lnTo>
                  <a:lnTo>
                    <a:pt x="8454" y="87258"/>
                  </a:lnTo>
                  <a:lnTo>
                    <a:pt x="10487" y="89922"/>
                  </a:lnTo>
                  <a:lnTo>
                    <a:pt x="12900" y="91698"/>
                  </a:lnTo>
                  <a:lnTo>
                    <a:pt x="16625" y="91823"/>
                  </a:lnTo>
                  <a:lnTo>
                    <a:pt x="26409" y="89141"/>
                  </a:lnTo>
                  <a:lnTo>
                    <a:pt x="67428" y="45865"/>
                  </a:lnTo>
                  <a:lnTo>
                    <a:pt x="81048" y="31991"/>
                  </a:lnTo>
                  <a:lnTo>
                    <a:pt x="82166" y="31910"/>
                  </a:lnTo>
                  <a:lnTo>
                    <a:pt x="82911" y="32915"/>
                  </a:lnTo>
                  <a:lnTo>
                    <a:pt x="83408" y="34644"/>
                  </a:lnTo>
                  <a:lnTo>
                    <a:pt x="76113" y="69368"/>
                  </a:lnTo>
                  <a:lnTo>
                    <a:pt x="81666" y="110794"/>
                  </a:lnTo>
                  <a:lnTo>
                    <a:pt x="83861" y="150022"/>
                  </a:lnTo>
                  <a:lnTo>
                    <a:pt x="87063" y="184151"/>
                  </a:lnTo>
                  <a:lnTo>
                    <a:pt x="92570" y="229815"/>
                  </a:lnTo>
                  <a:lnTo>
                    <a:pt x="93524" y="274351"/>
                  </a:lnTo>
                  <a:lnTo>
                    <a:pt x="88750" y="305891"/>
                  </a:lnTo>
                  <a:lnTo>
                    <a:pt x="80690" y="318690"/>
                  </a:lnTo>
                  <a:lnTo>
                    <a:pt x="75577" y="323585"/>
                  </a:lnTo>
                  <a:lnTo>
                    <a:pt x="70051" y="324732"/>
                  </a:lnTo>
                  <a:lnTo>
                    <a:pt x="64251" y="323380"/>
                  </a:lnTo>
                  <a:lnTo>
                    <a:pt x="58268" y="320362"/>
                  </a:lnTo>
                  <a:lnTo>
                    <a:pt x="48797" y="305719"/>
                  </a:lnTo>
                  <a:lnTo>
                    <a:pt x="40338" y="279320"/>
                  </a:lnTo>
                  <a:lnTo>
                    <a:pt x="36776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561"/>
            <p:cNvSpPr/>
            <p:nvPr>
              <p:custDataLst>
                <p:tags r:id="rId87"/>
              </p:custDataLst>
            </p:nvPr>
          </p:nvSpPr>
          <p:spPr>
            <a:xfrm>
              <a:off x="3352800" y="1419225"/>
              <a:ext cx="47626" cy="88779"/>
            </a:xfrm>
            <a:custGeom>
              <a:avLst/>
              <a:gdLst/>
              <a:ahLst/>
              <a:cxnLst/>
              <a:rect l="0" t="0" r="0" b="0"/>
              <a:pathLst>
                <a:path w="47626" h="88779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2117" y="2824"/>
                  </a:lnTo>
                  <a:lnTo>
                    <a:pt x="10113" y="5841"/>
                  </a:lnTo>
                  <a:lnTo>
                    <a:pt x="17900" y="13532"/>
                  </a:lnTo>
                  <a:lnTo>
                    <a:pt x="23831" y="24006"/>
                  </a:lnTo>
                  <a:lnTo>
                    <a:pt x="31119" y="66779"/>
                  </a:lnTo>
                  <a:lnTo>
                    <a:pt x="37181" y="88718"/>
                  </a:lnTo>
                  <a:lnTo>
                    <a:pt x="37487" y="88778"/>
                  </a:lnTo>
                  <a:lnTo>
                    <a:pt x="37691" y="87761"/>
                  </a:lnTo>
                  <a:lnTo>
                    <a:pt x="32532" y="63314"/>
                  </a:lnTo>
                  <a:lnTo>
                    <a:pt x="42214" y="1860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562"/>
            <p:cNvSpPr/>
            <p:nvPr>
              <p:custDataLst>
                <p:tags r:id="rId88"/>
              </p:custDataLst>
            </p:nvPr>
          </p:nvSpPr>
          <p:spPr>
            <a:xfrm>
              <a:off x="3169269" y="1429143"/>
              <a:ext cx="164482" cy="66283"/>
            </a:xfrm>
            <a:custGeom>
              <a:avLst/>
              <a:gdLst/>
              <a:ahLst/>
              <a:cxnLst/>
              <a:rect l="0" t="0" r="0" b="0"/>
              <a:pathLst>
                <a:path w="164482" h="66283">
                  <a:moveTo>
                    <a:pt x="40656" y="28182"/>
                  </a:moveTo>
                  <a:lnTo>
                    <a:pt x="40656" y="28182"/>
                  </a:lnTo>
                  <a:lnTo>
                    <a:pt x="15217" y="13104"/>
                  </a:lnTo>
                  <a:lnTo>
                    <a:pt x="0" y="9916"/>
                  </a:lnTo>
                  <a:lnTo>
                    <a:pt x="852" y="9655"/>
                  </a:lnTo>
                  <a:lnTo>
                    <a:pt x="43657" y="9163"/>
                  </a:lnTo>
                  <a:lnTo>
                    <a:pt x="84405" y="9138"/>
                  </a:lnTo>
                  <a:lnTo>
                    <a:pt x="130878" y="9132"/>
                  </a:lnTo>
                  <a:lnTo>
                    <a:pt x="138257" y="9132"/>
                  </a:lnTo>
                  <a:lnTo>
                    <a:pt x="138532" y="8074"/>
                  </a:lnTo>
                  <a:lnTo>
                    <a:pt x="133193" y="4076"/>
                  </a:lnTo>
                  <a:lnTo>
                    <a:pt x="118287" y="931"/>
                  </a:lnTo>
                  <a:lnTo>
                    <a:pt x="105521" y="0"/>
                  </a:lnTo>
                  <a:lnTo>
                    <a:pt x="89979" y="4780"/>
                  </a:lnTo>
                  <a:lnTo>
                    <a:pt x="86238" y="7289"/>
                  </a:lnTo>
                  <a:lnTo>
                    <a:pt x="82081" y="12899"/>
                  </a:lnTo>
                  <a:lnTo>
                    <a:pt x="83056" y="21742"/>
                  </a:lnTo>
                  <a:lnTo>
                    <a:pt x="95197" y="49755"/>
                  </a:lnTo>
                  <a:lnTo>
                    <a:pt x="101233" y="58231"/>
                  </a:lnTo>
                  <a:lnTo>
                    <a:pt x="104324" y="59856"/>
                  </a:lnTo>
                  <a:lnTo>
                    <a:pt x="107443" y="59882"/>
                  </a:lnTo>
                  <a:lnTo>
                    <a:pt x="110580" y="58840"/>
                  </a:lnTo>
                  <a:lnTo>
                    <a:pt x="116889" y="52038"/>
                  </a:lnTo>
                  <a:lnTo>
                    <a:pt x="122162" y="43018"/>
                  </a:lnTo>
                  <a:lnTo>
                    <a:pt x="125131" y="31990"/>
                  </a:lnTo>
                  <a:lnTo>
                    <a:pt x="126216" y="20622"/>
                  </a:lnTo>
                  <a:lnTo>
                    <a:pt x="142618" y="49149"/>
                  </a:lnTo>
                  <a:lnTo>
                    <a:pt x="164481" y="6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563"/>
            <p:cNvSpPr/>
            <p:nvPr>
              <p:custDataLst>
                <p:tags r:id="rId89"/>
              </p:custDataLst>
            </p:nvPr>
          </p:nvSpPr>
          <p:spPr>
            <a:xfrm>
              <a:off x="3220781" y="1289912"/>
              <a:ext cx="36770" cy="243614"/>
            </a:xfrm>
            <a:custGeom>
              <a:avLst/>
              <a:gdLst/>
              <a:ahLst/>
              <a:cxnLst/>
              <a:rect l="0" t="0" r="0" b="0"/>
              <a:pathLst>
                <a:path w="36770" h="243614">
                  <a:moveTo>
                    <a:pt x="36769" y="5488"/>
                  </a:moveTo>
                  <a:lnTo>
                    <a:pt x="36769" y="5488"/>
                  </a:lnTo>
                  <a:lnTo>
                    <a:pt x="36769" y="432"/>
                  </a:lnTo>
                  <a:lnTo>
                    <a:pt x="34652" y="0"/>
                  </a:lnTo>
                  <a:lnTo>
                    <a:pt x="26656" y="2344"/>
                  </a:lnTo>
                  <a:lnTo>
                    <a:pt x="18869" y="12557"/>
                  </a:lnTo>
                  <a:lnTo>
                    <a:pt x="12938" y="26621"/>
                  </a:lnTo>
                  <a:lnTo>
                    <a:pt x="9131" y="61364"/>
                  </a:lnTo>
                  <a:lnTo>
                    <a:pt x="5649" y="103183"/>
                  </a:lnTo>
                  <a:lnTo>
                    <a:pt x="48" y="149552"/>
                  </a:lnTo>
                  <a:lnTo>
                    <a:pt x="0" y="193244"/>
                  </a:lnTo>
                  <a:lnTo>
                    <a:pt x="11962" y="238195"/>
                  </a:lnTo>
                  <a:lnTo>
                    <a:pt x="13881" y="242118"/>
                  </a:lnTo>
                  <a:lnTo>
                    <a:pt x="17719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564"/>
            <p:cNvSpPr/>
            <p:nvPr>
              <p:custDataLst>
                <p:tags r:id="rId90"/>
              </p:custDataLst>
            </p:nvPr>
          </p:nvSpPr>
          <p:spPr>
            <a:xfrm>
              <a:off x="3001345" y="1452567"/>
              <a:ext cx="159051" cy="105980"/>
            </a:xfrm>
            <a:custGeom>
              <a:avLst/>
              <a:gdLst/>
              <a:ahLst/>
              <a:cxnLst/>
              <a:rect l="0" t="0" r="0" b="0"/>
              <a:pathLst>
                <a:path w="159051" h="105980">
                  <a:moveTo>
                    <a:pt x="46655" y="71433"/>
                  </a:moveTo>
                  <a:lnTo>
                    <a:pt x="46655" y="71433"/>
                  </a:lnTo>
                  <a:lnTo>
                    <a:pt x="46655" y="40842"/>
                  </a:lnTo>
                  <a:lnTo>
                    <a:pt x="44538" y="37280"/>
                  </a:lnTo>
                  <a:lnTo>
                    <a:pt x="36542" y="30501"/>
                  </a:lnTo>
                  <a:lnTo>
                    <a:pt x="28755" y="26783"/>
                  </a:lnTo>
                  <a:lnTo>
                    <a:pt x="25196" y="25791"/>
                  </a:lnTo>
                  <a:lnTo>
                    <a:pt x="15598" y="27512"/>
                  </a:lnTo>
                  <a:lnTo>
                    <a:pt x="10076" y="29452"/>
                  </a:lnTo>
                  <a:lnTo>
                    <a:pt x="6394" y="32862"/>
                  </a:lnTo>
                  <a:lnTo>
                    <a:pt x="2303" y="42296"/>
                  </a:lnTo>
                  <a:lnTo>
                    <a:pt x="0" y="59507"/>
                  </a:lnTo>
                  <a:lnTo>
                    <a:pt x="4374" y="78012"/>
                  </a:lnTo>
                  <a:lnTo>
                    <a:pt x="17429" y="96901"/>
                  </a:lnTo>
                  <a:lnTo>
                    <a:pt x="25905" y="103919"/>
                  </a:lnTo>
                  <a:lnTo>
                    <a:pt x="29647" y="105790"/>
                  </a:lnTo>
                  <a:lnTo>
                    <a:pt x="33199" y="105979"/>
                  </a:lnTo>
                  <a:lnTo>
                    <a:pt x="39969" y="103368"/>
                  </a:lnTo>
                  <a:lnTo>
                    <a:pt x="42198" y="99073"/>
                  </a:lnTo>
                  <a:lnTo>
                    <a:pt x="46394" y="52607"/>
                  </a:lnTo>
                  <a:lnTo>
                    <a:pt x="46603" y="37140"/>
                  </a:lnTo>
                  <a:lnTo>
                    <a:pt x="47703" y="49294"/>
                  </a:lnTo>
                  <a:lnTo>
                    <a:pt x="58413" y="80313"/>
                  </a:lnTo>
                  <a:lnTo>
                    <a:pt x="60844" y="83703"/>
                  </a:lnTo>
                  <a:lnTo>
                    <a:pt x="63522" y="84904"/>
                  </a:lnTo>
                  <a:lnTo>
                    <a:pt x="66366" y="84647"/>
                  </a:lnTo>
                  <a:lnTo>
                    <a:pt x="83592" y="76630"/>
                  </a:lnTo>
                  <a:lnTo>
                    <a:pt x="87155" y="72781"/>
                  </a:lnTo>
                  <a:lnTo>
                    <a:pt x="91113" y="62860"/>
                  </a:lnTo>
                  <a:lnTo>
                    <a:pt x="94002" y="45102"/>
                  </a:lnTo>
                  <a:lnTo>
                    <a:pt x="94095" y="45412"/>
                  </a:lnTo>
                  <a:lnTo>
                    <a:pt x="94197" y="48579"/>
                  </a:lnTo>
                  <a:lnTo>
                    <a:pt x="86072" y="73508"/>
                  </a:lnTo>
                  <a:lnTo>
                    <a:pt x="86691" y="77049"/>
                  </a:lnTo>
                  <a:lnTo>
                    <a:pt x="93071" y="88505"/>
                  </a:lnTo>
                  <a:lnTo>
                    <a:pt x="93743" y="83959"/>
                  </a:lnTo>
                  <a:lnTo>
                    <a:pt x="93922" y="79784"/>
                  </a:lnTo>
                  <a:lnTo>
                    <a:pt x="96943" y="72322"/>
                  </a:lnTo>
                  <a:lnTo>
                    <a:pt x="107506" y="48796"/>
                  </a:lnTo>
                  <a:lnTo>
                    <a:pt x="118208" y="19364"/>
                  </a:lnTo>
                  <a:lnTo>
                    <a:pt x="127139" y="5958"/>
                  </a:lnTo>
                  <a:lnTo>
                    <a:pt x="134637" y="0"/>
                  </a:lnTo>
                  <a:lnTo>
                    <a:pt x="138118" y="528"/>
                  </a:lnTo>
                  <a:lnTo>
                    <a:pt x="144808" y="6758"/>
                  </a:lnTo>
                  <a:lnTo>
                    <a:pt x="154524" y="22166"/>
                  </a:lnTo>
                  <a:lnTo>
                    <a:pt x="159050" y="45194"/>
                  </a:lnTo>
                  <a:lnTo>
                    <a:pt x="151430" y="90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565"/>
            <p:cNvSpPr/>
            <p:nvPr>
              <p:custDataLst>
                <p:tags r:id="rId91"/>
              </p:custDataLst>
            </p:nvPr>
          </p:nvSpPr>
          <p:spPr>
            <a:xfrm>
              <a:off x="2781300" y="1314226"/>
              <a:ext cx="200026" cy="272256"/>
            </a:xfrm>
            <a:custGeom>
              <a:avLst/>
              <a:gdLst/>
              <a:ahLst/>
              <a:cxnLst/>
              <a:rect l="0" t="0" r="0" b="0"/>
              <a:pathLst>
                <a:path w="200026" h="272256">
                  <a:moveTo>
                    <a:pt x="0" y="143099"/>
                  </a:moveTo>
                  <a:lnTo>
                    <a:pt x="0" y="143099"/>
                  </a:lnTo>
                  <a:lnTo>
                    <a:pt x="5056" y="143099"/>
                  </a:lnTo>
                  <a:lnTo>
                    <a:pt x="6546" y="144157"/>
                  </a:lnTo>
                  <a:lnTo>
                    <a:pt x="7539" y="145921"/>
                  </a:lnTo>
                  <a:lnTo>
                    <a:pt x="8642" y="152820"/>
                  </a:lnTo>
                  <a:lnTo>
                    <a:pt x="15994" y="200044"/>
                  </a:lnTo>
                  <a:lnTo>
                    <a:pt x="18648" y="239785"/>
                  </a:lnTo>
                  <a:lnTo>
                    <a:pt x="27216" y="272255"/>
                  </a:lnTo>
                  <a:lnTo>
                    <a:pt x="28173" y="260037"/>
                  </a:lnTo>
                  <a:lnTo>
                    <a:pt x="28522" y="213675"/>
                  </a:lnTo>
                  <a:lnTo>
                    <a:pt x="28568" y="167758"/>
                  </a:lnTo>
                  <a:lnTo>
                    <a:pt x="28573" y="124300"/>
                  </a:lnTo>
                  <a:lnTo>
                    <a:pt x="28575" y="82863"/>
                  </a:lnTo>
                  <a:lnTo>
                    <a:pt x="28575" y="38310"/>
                  </a:lnTo>
                  <a:lnTo>
                    <a:pt x="28575" y="28440"/>
                  </a:lnTo>
                  <a:lnTo>
                    <a:pt x="30692" y="27501"/>
                  </a:lnTo>
                  <a:lnTo>
                    <a:pt x="38688" y="32103"/>
                  </a:lnTo>
                  <a:lnTo>
                    <a:pt x="68836" y="78037"/>
                  </a:lnTo>
                  <a:lnTo>
                    <a:pt x="80390" y="97360"/>
                  </a:lnTo>
                  <a:lnTo>
                    <a:pt x="89704" y="106896"/>
                  </a:lnTo>
                  <a:lnTo>
                    <a:pt x="97371" y="111134"/>
                  </a:lnTo>
                  <a:lnTo>
                    <a:pt x="107129" y="110195"/>
                  </a:lnTo>
                  <a:lnTo>
                    <a:pt x="112694" y="108463"/>
                  </a:lnTo>
                  <a:lnTo>
                    <a:pt x="124522" y="95250"/>
                  </a:lnTo>
                  <a:lnTo>
                    <a:pt x="148062" y="47820"/>
                  </a:lnTo>
                  <a:lnTo>
                    <a:pt x="160569" y="1476"/>
                  </a:lnTo>
                  <a:lnTo>
                    <a:pt x="161021" y="0"/>
                  </a:lnTo>
                  <a:lnTo>
                    <a:pt x="161322" y="75"/>
                  </a:lnTo>
                  <a:lnTo>
                    <a:pt x="168352" y="37158"/>
                  </a:lnTo>
                  <a:lnTo>
                    <a:pt x="170838" y="80701"/>
                  </a:lnTo>
                  <a:lnTo>
                    <a:pt x="177915" y="123554"/>
                  </a:lnTo>
                  <a:lnTo>
                    <a:pt x="183193" y="160366"/>
                  </a:lnTo>
                  <a:lnTo>
                    <a:pt x="190596" y="204718"/>
                  </a:lnTo>
                  <a:lnTo>
                    <a:pt x="200025" y="23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541"/>
          <p:cNvGrpSpPr/>
          <p:nvPr/>
        </p:nvGrpSpPr>
        <p:grpSpPr>
          <a:xfrm>
            <a:off x="3978000" y="1030256"/>
            <a:ext cx="869497" cy="503270"/>
            <a:chOff x="3978000" y="1030256"/>
            <a:chExt cx="869497" cy="503270"/>
          </a:xfrm>
        </p:grpSpPr>
        <p:sp>
          <p:nvSpPr>
            <p:cNvPr id="564" name="SMARTInkShape-2566"/>
            <p:cNvSpPr/>
            <p:nvPr>
              <p:custDataLst>
                <p:tags r:id="rId78"/>
              </p:custDataLst>
            </p:nvPr>
          </p:nvSpPr>
          <p:spPr>
            <a:xfrm>
              <a:off x="4575706" y="1095375"/>
              <a:ext cx="120120" cy="38101"/>
            </a:xfrm>
            <a:custGeom>
              <a:avLst/>
              <a:gdLst/>
              <a:ahLst/>
              <a:cxnLst/>
              <a:rect l="0" t="0" r="0" b="0"/>
              <a:pathLst>
                <a:path w="120120" h="38101">
                  <a:moveTo>
                    <a:pt x="24869" y="38100"/>
                  </a:moveTo>
                  <a:lnTo>
                    <a:pt x="24869" y="38100"/>
                  </a:lnTo>
                  <a:lnTo>
                    <a:pt x="266" y="38100"/>
                  </a:lnTo>
                  <a:lnTo>
                    <a:pt x="0" y="37042"/>
                  </a:lnTo>
                  <a:lnTo>
                    <a:pt x="2527" y="33044"/>
                  </a:lnTo>
                  <a:lnTo>
                    <a:pt x="25069" y="19786"/>
                  </a:lnTo>
                  <a:lnTo>
                    <a:pt x="70613" y="10494"/>
                  </a:lnTo>
                  <a:lnTo>
                    <a:pt x="120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567"/>
            <p:cNvSpPr/>
            <p:nvPr>
              <p:custDataLst>
                <p:tags r:id="rId79"/>
              </p:custDataLst>
            </p:nvPr>
          </p:nvSpPr>
          <p:spPr>
            <a:xfrm>
              <a:off x="4581525" y="1030256"/>
              <a:ext cx="66676" cy="200836"/>
            </a:xfrm>
            <a:custGeom>
              <a:avLst/>
              <a:gdLst/>
              <a:ahLst/>
              <a:cxnLst/>
              <a:rect l="0" t="0" r="0" b="0"/>
              <a:pathLst>
                <a:path w="66676" h="200836">
                  <a:moveTo>
                    <a:pt x="0" y="27019"/>
                  </a:moveTo>
                  <a:lnTo>
                    <a:pt x="0" y="27019"/>
                  </a:lnTo>
                  <a:lnTo>
                    <a:pt x="25439" y="11941"/>
                  </a:lnTo>
                  <a:lnTo>
                    <a:pt x="29660" y="10617"/>
                  </a:lnTo>
                  <a:lnTo>
                    <a:pt x="32473" y="8676"/>
                  </a:lnTo>
                  <a:lnTo>
                    <a:pt x="34349" y="6324"/>
                  </a:lnTo>
                  <a:lnTo>
                    <a:pt x="35599" y="3697"/>
                  </a:lnTo>
                  <a:lnTo>
                    <a:pt x="37491" y="1946"/>
                  </a:lnTo>
                  <a:lnTo>
                    <a:pt x="42416" y="0"/>
                  </a:lnTo>
                  <a:lnTo>
                    <a:pt x="43093" y="1598"/>
                  </a:lnTo>
                  <a:lnTo>
                    <a:pt x="30156" y="46409"/>
                  </a:lnTo>
                  <a:lnTo>
                    <a:pt x="13705" y="90185"/>
                  </a:lnTo>
                  <a:lnTo>
                    <a:pt x="10351" y="123457"/>
                  </a:lnTo>
                  <a:lnTo>
                    <a:pt x="17292" y="166092"/>
                  </a:lnTo>
                  <a:lnTo>
                    <a:pt x="28855" y="194268"/>
                  </a:lnTo>
                  <a:lnTo>
                    <a:pt x="31936" y="198844"/>
                  </a:lnTo>
                  <a:lnTo>
                    <a:pt x="37166" y="200835"/>
                  </a:lnTo>
                  <a:lnTo>
                    <a:pt x="66675" y="198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568"/>
            <p:cNvSpPr/>
            <p:nvPr>
              <p:custDataLst>
                <p:tags r:id="rId80"/>
              </p:custDataLst>
            </p:nvPr>
          </p:nvSpPr>
          <p:spPr>
            <a:xfrm>
              <a:off x="4411666" y="1129450"/>
              <a:ext cx="111771" cy="114684"/>
            </a:xfrm>
            <a:custGeom>
              <a:avLst/>
              <a:gdLst/>
              <a:ahLst/>
              <a:cxnLst/>
              <a:rect l="0" t="0" r="0" b="0"/>
              <a:pathLst>
                <a:path w="111771" h="114684">
                  <a:moveTo>
                    <a:pt x="17459" y="61175"/>
                  </a:moveTo>
                  <a:lnTo>
                    <a:pt x="17459" y="61175"/>
                  </a:lnTo>
                  <a:lnTo>
                    <a:pt x="22516" y="61175"/>
                  </a:lnTo>
                  <a:lnTo>
                    <a:pt x="24005" y="62233"/>
                  </a:lnTo>
                  <a:lnTo>
                    <a:pt x="24998" y="63997"/>
                  </a:lnTo>
                  <a:lnTo>
                    <a:pt x="25660" y="66231"/>
                  </a:lnTo>
                  <a:lnTo>
                    <a:pt x="27160" y="66663"/>
                  </a:lnTo>
                  <a:lnTo>
                    <a:pt x="31648" y="64319"/>
                  </a:lnTo>
                  <a:lnTo>
                    <a:pt x="34348" y="56928"/>
                  </a:lnTo>
                  <a:lnTo>
                    <a:pt x="36471" y="16847"/>
                  </a:lnTo>
                  <a:lnTo>
                    <a:pt x="35426" y="16806"/>
                  </a:lnTo>
                  <a:lnTo>
                    <a:pt x="27839" y="22864"/>
                  </a:lnTo>
                  <a:lnTo>
                    <a:pt x="14773" y="36536"/>
                  </a:lnTo>
                  <a:lnTo>
                    <a:pt x="3778" y="59563"/>
                  </a:lnTo>
                  <a:lnTo>
                    <a:pt x="0" y="82570"/>
                  </a:lnTo>
                  <a:lnTo>
                    <a:pt x="3936" y="104438"/>
                  </a:lnTo>
                  <a:lnTo>
                    <a:pt x="6327" y="109067"/>
                  </a:lnTo>
                  <a:lnTo>
                    <a:pt x="8979" y="112153"/>
                  </a:lnTo>
                  <a:lnTo>
                    <a:pt x="11805" y="114210"/>
                  </a:lnTo>
                  <a:lnTo>
                    <a:pt x="16865" y="113465"/>
                  </a:lnTo>
                  <a:lnTo>
                    <a:pt x="38097" y="102303"/>
                  </a:lnTo>
                  <a:lnTo>
                    <a:pt x="64770" y="76747"/>
                  </a:lnTo>
                  <a:lnTo>
                    <a:pt x="81219" y="50619"/>
                  </a:lnTo>
                  <a:lnTo>
                    <a:pt x="91202" y="23459"/>
                  </a:lnTo>
                  <a:lnTo>
                    <a:pt x="92932" y="11429"/>
                  </a:lnTo>
                  <a:lnTo>
                    <a:pt x="90513" y="4494"/>
                  </a:lnTo>
                  <a:lnTo>
                    <a:pt x="88387" y="1162"/>
                  </a:lnTo>
                  <a:lnTo>
                    <a:pt x="86969" y="0"/>
                  </a:lnTo>
                  <a:lnTo>
                    <a:pt x="86024" y="283"/>
                  </a:lnTo>
                  <a:lnTo>
                    <a:pt x="85394" y="1531"/>
                  </a:lnTo>
                  <a:lnTo>
                    <a:pt x="74395" y="8342"/>
                  </a:lnTo>
                  <a:lnTo>
                    <a:pt x="72349" y="11137"/>
                  </a:lnTo>
                  <a:lnTo>
                    <a:pt x="72044" y="14058"/>
                  </a:lnTo>
                  <a:lnTo>
                    <a:pt x="74527" y="20126"/>
                  </a:lnTo>
                  <a:lnTo>
                    <a:pt x="105576" y="63669"/>
                  </a:lnTo>
                  <a:lnTo>
                    <a:pt x="109539" y="72161"/>
                  </a:lnTo>
                  <a:lnTo>
                    <a:pt x="111770" y="87949"/>
                  </a:lnTo>
                  <a:lnTo>
                    <a:pt x="107374" y="106032"/>
                  </a:lnTo>
                  <a:lnTo>
                    <a:pt x="103861" y="110130"/>
                  </a:lnTo>
                  <a:lnTo>
                    <a:pt x="94312" y="114683"/>
                  </a:lnTo>
                  <a:lnTo>
                    <a:pt x="89861" y="113780"/>
                  </a:lnTo>
                  <a:lnTo>
                    <a:pt x="82093" y="107133"/>
                  </a:lnTo>
                  <a:lnTo>
                    <a:pt x="84134" y="61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569"/>
            <p:cNvSpPr/>
            <p:nvPr>
              <p:custDataLst>
                <p:tags r:id="rId81"/>
              </p:custDataLst>
            </p:nvPr>
          </p:nvSpPr>
          <p:spPr>
            <a:xfrm>
              <a:off x="4200525" y="1104900"/>
              <a:ext cx="190049" cy="174580"/>
            </a:xfrm>
            <a:custGeom>
              <a:avLst/>
              <a:gdLst/>
              <a:ahLst/>
              <a:cxnLst/>
              <a:rect l="0" t="0" r="0" b="0"/>
              <a:pathLst>
                <a:path w="190049" h="174580">
                  <a:moveTo>
                    <a:pt x="0" y="47625"/>
                  </a:moveTo>
                  <a:lnTo>
                    <a:pt x="0" y="47625"/>
                  </a:lnTo>
                  <a:lnTo>
                    <a:pt x="15188" y="31378"/>
                  </a:lnTo>
                  <a:lnTo>
                    <a:pt x="17333" y="25235"/>
                  </a:lnTo>
                  <a:lnTo>
                    <a:pt x="18964" y="23173"/>
                  </a:lnTo>
                  <a:lnTo>
                    <a:pt x="23598" y="20882"/>
                  </a:lnTo>
                  <a:lnTo>
                    <a:pt x="26315" y="22388"/>
                  </a:lnTo>
                  <a:lnTo>
                    <a:pt x="32157" y="29706"/>
                  </a:lnTo>
                  <a:lnTo>
                    <a:pt x="37984" y="66859"/>
                  </a:lnTo>
                  <a:lnTo>
                    <a:pt x="48229" y="112142"/>
                  </a:lnTo>
                  <a:lnTo>
                    <a:pt x="58092" y="147491"/>
                  </a:lnTo>
                  <a:lnTo>
                    <a:pt x="78454" y="172933"/>
                  </a:lnTo>
                  <a:lnTo>
                    <a:pt x="81936" y="174556"/>
                  </a:lnTo>
                  <a:lnTo>
                    <a:pt x="85315" y="174579"/>
                  </a:lnTo>
                  <a:lnTo>
                    <a:pt x="88627" y="173536"/>
                  </a:lnTo>
                  <a:lnTo>
                    <a:pt x="95129" y="163910"/>
                  </a:lnTo>
                  <a:lnTo>
                    <a:pt x="111467" y="123999"/>
                  </a:lnTo>
                  <a:lnTo>
                    <a:pt x="113740" y="108572"/>
                  </a:lnTo>
                  <a:lnTo>
                    <a:pt x="113927" y="108365"/>
                  </a:lnTo>
                  <a:lnTo>
                    <a:pt x="114251" y="123422"/>
                  </a:lnTo>
                  <a:lnTo>
                    <a:pt x="119923" y="134582"/>
                  </a:lnTo>
                  <a:lnTo>
                    <a:pt x="135754" y="153937"/>
                  </a:lnTo>
                  <a:lnTo>
                    <a:pt x="139186" y="155541"/>
                  </a:lnTo>
                  <a:lnTo>
                    <a:pt x="142532" y="155553"/>
                  </a:lnTo>
                  <a:lnTo>
                    <a:pt x="145822" y="154502"/>
                  </a:lnTo>
                  <a:lnTo>
                    <a:pt x="160564" y="137853"/>
                  </a:lnTo>
                  <a:lnTo>
                    <a:pt x="173281" y="112812"/>
                  </a:lnTo>
                  <a:lnTo>
                    <a:pt x="180513" y="69360"/>
                  </a:lnTo>
                  <a:lnTo>
                    <a:pt x="189484" y="23911"/>
                  </a:lnTo>
                  <a:lnTo>
                    <a:pt x="190048" y="12038"/>
                  </a:lnTo>
                  <a:lnTo>
                    <a:pt x="189140" y="802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570"/>
            <p:cNvSpPr/>
            <p:nvPr>
              <p:custDataLst>
                <p:tags r:id="rId82"/>
              </p:custDataLst>
            </p:nvPr>
          </p:nvSpPr>
          <p:spPr>
            <a:xfrm>
              <a:off x="3978000" y="1348284"/>
              <a:ext cx="212101" cy="185242"/>
            </a:xfrm>
            <a:custGeom>
              <a:avLst/>
              <a:gdLst/>
              <a:ahLst/>
              <a:cxnLst/>
              <a:rect l="0" t="0" r="0" b="0"/>
              <a:pathLst>
                <a:path w="212101" h="185242">
                  <a:moveTo>
                    <a:pt x="184425" y="32841"/>
                  </a:moveTo>
                  <a:lnTo>
                    <a:pt x="184425" y="32841"/>
                  </a:lnTo>
                  <a:lnTo>
                    <a:pt x="193088" y="25237"/>
                  </a:lnTo>
                  <a:lnTo>
                    <a:pt x="206159" y="16594"/>
                  </a:lnTo>
                  <a:lnTo>
                    <a:pt x="209960" y="10451"/>
                  </a:lnTo>
                  <a:lnTo>
                    <a:pt x="212100" y="1042"/>
                  </a:lnTo>
                  <a:lnTo>
                    <a:pt x="210283" y="0"/>
                  </a:lnTo>
                  <a:lnTo>
                    <a:pt x="171791" y="11356"/>
                  </a:lnTo>
                  <a:lnTo>
                    <a:pt x="134501" y="23462"/>
                  </a:lnTo>
                  <a:lnTo>
                    <a:pt x="91655" y="52302"/>
                  </a:lnTo>
                  <a:lnTo>
                    <a:pt x="47338" y="77828"/>
                  </a:lnTo>
                  <a:lnTo>
                    <a:pt x="13071" y="101298"/>
                  </a:lnTo>
                  <a:lnTo>
                    <a:pt x="1244" y="121916"/>
                  </a:lnTo>
                  <a:lnTo>
                    <a:pt x="0" y="136283"/>
                  </a:lnTo>
                  <a:lnTo>
                    <a:pt x="1150" y="143077"/>
                  </a:lnTo>
                  <a:lnTo>
                    <a:pt x="13717" y="156271"/>
                  </a:lnTo>
                  <a:lnTo>
                    <a:pt x="22995" y="162753"/>
                  </a:lnTo>
                  <a:lnTo>
                    <a:pt x="61334" y="171875"/>
                  </a:lnTo>
                  <a:lnTo>
                    <a:pt x="101152" y="179634"/>
                  </a:lnTo>
                  <a:lnTo>
                    <a:pt x="147044" y="184134"/>
                  </a:lnTo>
                  <a:lnTo>
                    <a:pt x="203475" y="18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571"/>
            <p:cNvSpPr/>
            <p:nvPr>
              <p:custDataLst>
                <p:tags r:id="rId83"/>
              </p:custDataLst>
            </p:nvPr>
          </p:nvSpPr>
          <p:spPr>
            <a:xfrm>
              <a:off x="4000500" y="1381138"/>
              <a:ext cx="846997" cy="104209"/>
            </a:xfrm>
            <a:custGeom>
              <a:avLst/>
              <a:gdLst/>
              <a:ahLst/>
              <a:cxnLst/>
              <a:rect l="0" t="0" r="0" b="0"/>
              <a:pathLst>
                <a:path w="846997" h="104209">
                  <a:moveTo>
                    <a:pt x="723900" y="28562"/>
                  </a:moveTo>
                  <a:lnTo>
                    <a:pt x="723900" y="28562"/>
                  </a:lnTo>
                  <a:lnTo>
                    <a:pt x="728957" y="23506"/>
                  </a:lnTo>
                  <a:lnTo>
                    <a:pt x="734261" y="21023"/>
                  </a:lnTo>
                  <a:lnTo>
                    <a:pt x="751348" y="14373"/>
                  </a:lnTo>
                  <a:lnTo>
                    <a:pt x="769617" y="3926"/>
                  </a:lnTo>
                  <a:lnTo>
                    <a:pt x="812214" y="333"/>
                  </a:lnTo>
                  <a:lnTo>
                    <a:pt x="845264" y="0"/>
                  </a:lnTo>
                  <a:lnTo>
                    <a:pt x="846084" y="1054"/>
                  </a:lnTo>
                  <a:lnTo>
                    <a:pt x="846996" y="5047"/>
                  </a:lnTo>
                  <a:lnTo>
                    <a:pt x="845122" y="6536"/>
                  </a:lnTo>
                  <a:lnTo>
                    <a:pt x="805468" y="15797"/>
                  </a:lnTo>
                  <a:lnTo>
                    <a:pt x="766295" y="19135"/>
                  </a:lnTo>
                  <a:lnTo>
                    <a:pt x="724232" y="25299"/>
                  </a:lnTo>
                  <a:lnTo>
                    <a:pt x="686653" y="27112"/>
                  </a:lnTo>
                  <a:lnTo>
                    <a:pt x="653723" y="27917"/>
                  </a:lnTo>
                  <a:lnTo>
                    <a:pt x="611385" y="28371"/>
                  </a:lnTo>
                  <a:lnTo>
                    <a:pt x="569207" y="31327"/>
                  </a:lnTo>
                  <a:lnTo>
                    <a:pt x="523196" y="36084"/>
                  </a:lnTo>
                  <a:lnTo>
                    <a:pt x="476048" y="37494"/>
                  </a:lnTo>
                  <a:lnTo>
                    <a:pt x="428565" y="40733"/>
                  </a:lnTo>
                  <a:lnTo>
                    <a:pt x="380983" y="45574"/>
                  </a:lnTo>
                  <a:lnTo>
                    <a:pt x="336192" y="49830"/>
                  </a:lnTo>
                  <a:lnTo>
                    <a:pt x="293288" y="54972"/>
                  </a:lnTo>
                  <a:lnTo>
                    <a:pt x="249884" y="59318"/>
                  </a:lnTo>
                  <a:lnTo>
                    <a:pt x="210212" y="64486"/>
                  </a:lnTo>
                  <a:lnTo>
                    <a:pt x="163937" y="71289"/>
                  </a:lnTo>
                  <a:lnTo>
                    <a:pt x="121047" y="82824"/>
                  </a:lnTo>
                  <a:lnTo>
                    <a:pt x="75730" y="92147"/>
                  </a:lnTo>
                  <a:lnTo>
                    <a:pt x="30356" y="102892"/>
                  </a:lnTo>
                  <a:lnTo>
                    <a:pt x="12286" y="104208"/>
                  </a:lnTo>
                  <a:lnTo>
                    <a:pt x="8191" y="103334"/>
                  </a:lnTo>
                  <a:lnTo>
                    <a:pt x="0" y="95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542"/>
          <p:cNvGrpSpPr/>
          <p:nvPr/>
        </p:nvGrpSpPr>
        <p:grpSpPr>
          <a:xfrm>
            <a:off x="8629650" y="642212"/>
            <a:ext cx="633368" cy="243614"/>
            <a:chOff x="8629650" y="642212"/>
            <a:chExt cx="633368" cy="243614"/>
          </a:xfrm>
        </p:grpSpPr>
        <p:sp>
          <p:nvSpPr>
            <p:cNvPr id="571" name="SMARTInkShape-2572"/>
            <p:cNvSpPr/>
            <p:nvPr>
              <p:custDataLst>
                <p:tags r:id="rId74"/>
              </p:custDataLst>
            </p:nvPr>
          </p:nvSpPr>
          <p:spPr>
            <a:xfrm>
              <a:off x="9126647" y="680312"/>
              <a:ext cx="136371" cy="193146"/>
            </a:xfrm>
            <a:custGeom>
              <a:avLst/>
              <a:gdLst/>
              <a:ahLst/>
              <a:cxnLst/>
              <a:rect l="0" t="0" r="0" b="0"/>
              <a:pathLst>
                <a:path w="136371" h="193146">
                  <a:moveTo>
                    <a:pt x="112603" y="5488"/>
                  </a:moveTo>
                  <a:lnTo>
                    <a:pt x="112603" y="5488"/>
                  </a:lnTo>
                  <a:lnTo>
                    <a:pt x="107546" y="5488"/>
                  </a:lnTo>
                  <a:lnTo>
                    <a:pt x="87694" y="0"/>
                  </a:lnTo>
                  <a:lnTo>
                    <a:pt x="45157" y="9613"/>
                  </a:lnTo>
                  <a:lnTo>
                    <a:pt x="29358" y="21080"/>
                  </a:lnTo>
                  <a:lnTo>
                    <a:pt x="14207" y="39741"/>
                  </a:lnTo>
                  <a:lnTo>
                    <a:pt x="4032" y="70698"/>
                  </a:lnTo>
                  <a:lnTo>
                    <a:pt x="0" y="110417"/>
                  </a:lnTo>
                  <a:lnTo>
                    <a:pt x="3862" y="145586"/>
                  </a:lnTo>
                  <a:lnTo>
                    <a:pt x="11710" y="163357"/>
                  </a:lnTo>
                  <a:lnTo>
                    <a:pt x="28939" y="186955"/>
                  </a:lnTo>
                  <a:lnTo>
                    <a:pt x="41552" y="191974"/>
                  </a:lnTo>
                  <a:lnTo>
                    <a:pt x="57741" y="193145"/>
                  </a:lnTo>
                  <a:lnTo>
                    <a:pt x="75520" y="190138"/>
                  </a:lnTo>
                  <a:lnTo>
                    <a:pt x="98322" y="177439"/>
                  </a:lnTo>
                  <a:lnTo>
                    <a:pt x="118485" y="150158"/>
                  </a:lnTo>
                  <a:lnTo>
                    <a:pt x="130110" y="122651"/>
                  </a:lnTo>
                  <a:lnTo>
                    <a:pt x="136370" y="91473"/>
                  </a:lnTo>
                  <a:lnTo>
                    <a:pt x="132483" y="45674"/>
                  </a:lnTo>
                  <a:lnTo>
                    <a:pt x="126378" y="33579"/>
                  </a:lnTo>
                  <a:lnTo>
                    <a:pt x="121786" y="27390"/>
                  </a:lnTo>
                  <a:lnTo>
                    <a:pt x="105395" y="17692"/>
                  </a:lnTo>
                  <a:lnTo>
                    <a:pt x="85057" y="11970"/>
                  </a:lnTo>
                  <a:lnTo>
                    <a:pt x="45928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573"/>
            <p:cNvSpPr/>
            <p:nvPr>
              <p:custDataLst>
                <p:tags r:id="rId75"/>
              </p:custDataLst>
            </p:nvPr>
          </p:nvSpPr>
          <p:spPr>
            <a:xfrm>
              <a:off x="8905875" y="650349"/>
              <a:ext cx="190501" cy="233619"/>
            </a:xfrm>
            <a:custGeom>
              <a:avLst/>
              <a:gdLst/>
              <a:ahLst/>
              <a:cxnLst/>
              <a:rect l="0" t="0" r="0" b="0"/>
              <a:pathLst>
                <a:path w="190501" h="233619">
                  <a:moveTo>
                    <a:pt x="0" y="64026"/>
                  </a:moveTo>
                  <a:lnTo>
                    <a:pt x="0" y="64026"/>
                  </a:lnTo>
                  <a:lnTo>
                    <a:pt x="0" y="50769"/>
                  </a:lnTo>
                  <a:lnTo>
                    <a:pt x="21458" y="18970"/>
                  </a:lnTo>
                  <a:lnTo>
                    <a:pt x="36578" y="5403"/>
                  </a:lnTo>
                  <a:lnTo>
                    <a:pt x="51182" y="930"/>
                  </a:lnTo>
                  <a:lnTo>
                    <a:pt x="67198" y="0"/>
                  </a:lnTo>
                  <a:lnTo>
                    <a:pt x="81371" y="3114"/>
                  </a:lnTo>
                  <a:lnTo>
                    <a:pt x="87055" y="7543"/>
                  </a:lnTo>
                  <a:lnTo>
                    <a:pt x="96195" y="20931"/>
                  </a:lnTo>
                  <a:lnTo>
                    <a:pt x="102233" y="51375"/>
                  </a:lnTo>
                  <a:lnTo>
                    <a:pt x="93908" y="87206"/>
                  </a:lnTo>
                  <a:lnTo>
                    <a:pt x="79737" y="134065"/>
                  </a:lnTo>
                  <a:lnTo>
                    <a:pt x="53811" y="179736"/>
                  </a:lnTo>
                  <a:lnTo>
                    <a:pt x="39619" y="213845"/>
                  </a:lnTo>
                  <a:lnTo>
                    <a:pt x="38775" y="219865"/>
                  </a:lnTo>
                  <a:lnTo>
                    <a:pt x="41222" y="226068"/>
                  </a:lnTo>
                  <a:lnTo>
                    <a:pt x="43356" y="229204"/>
                  </a:lnTo>
                  <a:lnTo>
                    <a:pt x="45837" y="231295"/>
                  </a:lnTo>
                  <a:lnTo>
                    <a:pt x="51417" y="233618"/>
                  </a:lnTo>
                  <a:lnTo>
                    <a:pt x="99009" y="225667"/>
                  </a:lnTo>
                  <a:lnTo>
                    <a:pt x="136915" y="212920"/>
                  </a:lnTo>
                  <a:lnTo>
                    <a:pt x="190500" y="187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574"/>
            <p:cNvSpPr/>
            <p:nvPr>
              <p:custDataLst>
                <p:tags r:id="rId76"/>
              </p:custDataLst>
            </p:nvPr>
          </p:nvSpPr>
          <p:spPr>
            <a:xfrm>
              <a:off x="8706083" y="642212"/>
              <a:ext cx="47393" cy="243614"/>
            </a:xfrm>
            <a:custGeom>
              <a:avLst/>
              <a:gdLst/>
              <a:ahLst/>
              <a:cxnLst/>
              <a:rect l="0" t="0" r="0" b="0"/>
              <a:pathLst>
                <a:path w="47393" h="243614">
                  <a:moveTo>
                    <a:pt x="18817" y="5488"/>
                  </a:moveTo>
                  <a:lnTo>
                    <a:pt x="18817" y="5488"/>
                  </a:lnTo>
                  <a:lnTo>
                    <a:pt x="8704" y="5488"/>
                  </a:lnTo>
                  <a:lnTo>
                    <a:pt x="5726" y="4430"/>
                  </a:lnTo>
                  <a:lnTo>
                    <a:pt x="3740" y="2666"/>
                  </a:lnTo>
                  <a:lnTo>
                    <a:pt x="2416" y="431"/>
                  </a:lnTo>
                  <a:lnTo>
                    <a:pt x="1532" y="0"/>
                  </a:lnTo>
                  <a:lnTo>
                    <a:pt x="943" y="771"/>
                  </a:lnTo>
                  <a:lnTo>
                    <a:pt x="0" y="14669"/>
                  </a:lnTo>
                  <a:lnTo>
                    <a:pt x="7417" y="54064"/>
                  </a:lnTo>
                  <a:lnTo>
                    <a:pt x="14969" y="95493"/>
                  </a:lnTo>
                  <a:lnTo>
                    <a:pt x="18736" y="135050"/>
                  </a:lnTo>
                  <a:lnTo>
                    <a:pt x="26131" y="177875"/>
                  </a:lnTo>
                  <a:lnTo>
                    <a:pt x="36413" y="224587"/>
                  </a:lnTo>
                  <a:lnTo>
                    <a:pt x="37436" y="236329"/>
                  </a:lnTo>
                  <a:lnTo>
                    <a:pt x="38638" y="238757"/>
                  </a:lnTo>
                  <a:lnTo>
                    <a:pt x="47392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575"/>
            <p:cNvSpPr/>
            <p:nvPr>
              <p:custDataLst>
                <p:tags r:id="rId77"/>
              </p:custDataLst>
            </p:nvPr>
          </p:nvSpPr>
          <p:spPr>
            <a:xfrm>
              <a:off x="8629650" y="752475"/>
              <a:ext cx="209551" cy="27233"/>
            </a:xfrm>
            <a:custGeom>
              <a:avLst/>
              <a:gdLst/>
              <a:ahLst/>
              <a:cxnLst/>
              <a:rect l="0" t="0" r="0" b="0"/>
              <a:pathLst>
                <a:path w="209551" h="27233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9361" y="19226"/>
                  </a:lnTo>
                  <a:lnTo>
                    <a:pt x="90422" y="27135"/>
                  </a:lnTo>
                  <a:lnTo>
                    <a:pt x="131298" y="27232"/>
                  </a:lnTo>
                  <a:lnTo>
                    <a:pt x="159200" y="2088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543"/>
          <p:cNvGrpSpPr/>
          <p:nvPr/>
        </p:nvGrpSpPr>
        <p:grpSpPr>
          <a:xfrm>
            <a:off x="6336350" y="362212"/>
            <a:ext cx="2197870" cy="999864"/>
            <a:chOff x="6336350" y="362212"/>
            <a:chExt cx="2197870" cy="999864"/>
          </a:xfrm>
        </p:grpSpPr>
        <p:sp>
          <p:nvSpPr>
            <p:cNvPr id="576" name="SMARTInkShape-2576"/>
            <p:cNvSpPr/>
            <p:nvPr>
              <p:custDataLst>
                <p:tags r:id="rId66"/>
              </p:custDataLst>
            </p:nvPr>
          </p:nvSpPr>
          <p:spPr>
            <a:xfrm>
              <a:off x="7087385" y="1095375"/>
              <a:ext cx="123041" cy="38101"/>
            </a:xfrm>
            <a:custGeom>
              <a:avLst/>
              <a:gdLst/>
              <a:ahLst/>
              <a:cxnLst/>
              <a:rect l="0" t="0" r="0" b="0"/>
              <a:pathLst>
                <a:path w="123041" h="38101">
                  <a:moveTo>
                    <a:pt x="18265" y="38100"/>
                  </a:moveTo>
                  <a:lnTo>
                    <a:pt x="18265" y="38100"/>
                  </a:lnTo>
                  <a:lnTo>
                    <a:pt x="0" y="28968"/>
                  </a:lnTo>
                  <a:lnTo>
                    <a:pt x="39057" y="23553"/>
                  </a:lnTo>
                  <a:lnTo>
                    <a:pt x="81246" y="18881"/>
                  </a:lnTo>
                  <a:lnTo>
                    <a:pt x="104072" y="11709"/>
                  </a:lnTo>
                  <a:lnTo>
                    <a:pt x="123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577"/>
            <p:cNvSpPr/>
            <p:nvPr>
              <p:custDataLst>
                <p:tags r:id="rId67"/>
              </p:custDataLst>
            </p:nvPr>
          </p:nvSpPr>
          <p:spPr>
            <a:xfrm>
              <a:off x="7117230" y="1010974"/>
              <a:ext cx="45178" cy="230449"/>
            </a:xfrm>
            <a:custGeom>
              <a:avLst/>
              <a:gdLst/>
              <a:ahLst/>
              <a:cxnLst/>
              <a:rect l="0" t="0" r="0" b="0"/>
              <a:pathLst>
                <a:path w="45178" h="230449">
                  <a:moveTo>
                    <a:pt x="36045" y="8201"/>
                  </a:moveTo>
                  <a:lnTo>
                    <a:pt x="36045" y="8201"/>
                  </a:lnTo>
                  <a:lnTo>
                    <a:pt x="44245" y="0"/>
                  </a:lnTo>
                  <a:lnTo>
                    <a:pt x="45177" y="9181"/>
                  </a:lnTo>
                  <a:lnTo>
                    <a:pt x="27618" y="53329"/>
                  </a:lnTo>
                  <a:lnTo>
                    <a:pt x="17320" y="90364"/>
                  </a:lnTo>
                  <a:lnTo>
                    <a:pt x="7709" y="135594"/>
                  </a:lnTo>
                  <a:lnTo>
                    <a:pt x="187" y="180983"/>
                  </a:lnTo>
                  <a:lnTo>
                    <a:pt x="0" y="202468"/>
                  </a:lnTo>
                  <a:lnTo>
                    <a:pt x="3445" y="215545"/>
                  </a:lnTo>
                  <a:lnTo>
                    <a:pt x="11334" y="228857"/>
                  </a:lnTo>
                  <a:lnTo>
                    <a:pt x="14280" y="230446"/>
                  </a:lnTo>
                  <a:lnTo>
                    <a:pt x="17301" y="230448"/>
                  </a:lnTo>
                  <a:lnTo>
                    <a:pt x="20374" y="229391"/>
                  </a:lnTo>
                  <a:lnTo>
                    <a:pt x="3604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578"/>
            <p:cNvSpPr/>
            <p:nvPr>
              <p:custDataLst>
                <p:tags r:id="rId68"/>
              </p:custDataLst>
            </p:nvPr>
          </p:nvSpPr>
          <p:spPr>
            <a:xfrm>
              <a:off x="7000875" y="1109820"/>
              <a:ext cx="38101" cy="143975"/>
            </a:xfrm>
            <a:custGeom>
              <a:avLst/>
              <a:gdLst/>
              <a:ahLst/>
              <a:cxnLst/>
              <a:rect l="0" t="0" r="0" b="0"/>
              <a:pathLst>
                <a:path w="38101" h="143975">
                  <a:moveTo>
                    <a:pt x="38100" y="14130"/>
                  </a:moveTo>
                  <a:lnTo>
                    <a:pt x="38100" y="14130"/>
                  </a:lnTo>
                  <a:lnTo>
                    <a:pt x="38100" y="9074"/>
                  </a:lnTo>
                  <a:lnTo>
                    <a:pt x="35278" y="3769"/>
                  </a:lnTo>
                  <a:lnTo>
                    <a:pt x="33044" y="873"/>
                  </a:lnTo>
                  <a:lnTo>
                    <a:pt x="30496" y="0"/>
                  </a:lnTo>
                  <a:lnTo>
                    <a:pt x="27739" y="477"/>
                  </a:lnTo>
                  <a:lnTo>
                    <a:pt x="24843" y="1853"/>
                  </a:lnTo>
                  <a:lnTo>
                    <a:pt x="22912" y="3828"/>
                  </a:lnTo>
                  <a:lnTo>
                    <a:pt x="20767" y="8846"/>
                  </a:lnTo>
                  <a:lnTo>
                    <a:pt x="14169" y="14604"/>
                  </a:lnTo>
                  <a:lnTo>
                    <a:pt x="9446" y="17621"/>
                  </a:lnTo>
                  <a:lnTo>
                    <a:pt x="6297" y="21749"/>
                  </a:lnTo>
                  <a:lnTo>
                    <a:pt x="2799" y="31980"/>
                  </a:lnTo>
                  <a:lnTo>
                    <a:pt x="4066" y="43583"/>
                  </a:lnTo>
                  <a:lnTo>
                    <a:pt x="8157" y="54737"/>
                  </a:lnTo>
                  <a:lnTo>
                    <a:pt x="31821" y="100232"/>
                  </a:lnTo>
                  <a:lnTo>
                    <a:pt x="35309" y="110959"/>
                  </a:lnTo>
                  <a:lnTo>
                    <a:pt x="36240" y="116782"/>
                  </a:lnTo>
                  <a:lnTo>
                    <a:pt x="34451" y="128898"/>
                  </a:lnTo>
                  <a:lnTo>
                    <a:pt x="32493" y="135092"/>
                  </a:lnTo>
                  <a:lnTo>
                    <a:pt x="29070" y="139221"/>
                  </a:lnTo>
                  <a:lnTo>
                    <a:pt x="19623" y="143809"/>
                  </a:lnTo>
                  <a:lnTo>
                    <a:pt x="15199" y="143974"/>
                  </a:lnTo>
                  <a:lnTo>
                    <a:pt x="7461" y="141336"/>
                  </a:lnTo>
                  <a:lnTo>
                    <a:pt x="4973" y="138092"/>
                  </a:lnTo>
                  <a:lnTo>
                    <a:pt x="0" y="11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579"/>
            <p:cNvSpPr/>
            <p:nvPr>
              <p:custDataLst>
                <p:tags r:id="rId69"/>
              </p:custDataLst>
            </p:nvPr>
          </p:nvSpPr>
          <p:spPr>
            <a:xfrm>
              <a:off x="6869133" y="1134915"/>
              <a:ext cx="103168" cy="72618"/>
            </a:xfrm>
            <a:custGeom>
              <a:avLst/>
              <a:gdLst/>
              <a:ahLst/>
              <a:cxnLst/>
              <a:rect l="0" t="0" r="0" b="0"/>
              <a:pathLst>
                <a:path w="103168" h="72618">
                  <a:moveTo>
                    <a:pt x="74592" y="17610"/>
                  </a:moveTo>
                  <a:lnTo>
                    <a:pt x="74592" y="17610"/>
                  </a:lnTo>
                  <a:lnTo>
                    <a:pt x="69536" y="12554"/>
                  </a:lnTo>
                  <a:lnTo>
                    <a:pt x="61409" y="10071"/>
                  </a:lnTo>
                  <a:lnTo>
                    <a:pt x="51799" y="7909"/>
                  </a:lnTo>
                  <a:lnTo>
                    <a:pt x="37007" y="720"/>
                  </a:lnTo>
                  <a:lnTo>
                    <a:pt x="33660" y="0"/>
                  </a:lnTo>
                  <a:lnTo>
                    <a:pt x="18837" y="4043"/>
                  </a:lnTo>
                  <a:lnTo>
                    <a:pt x="15197" y="7507"/>
                  </a:lnTo>
                  <a:lnTo>
                    <a:pt x="3819" y="39302"/>
                  </a:lnTo>
                  <a:lnTo>
                    <a:pt x="0" y="55905"/>
                  </a:lnTo>
                  <a:lnTo>
                    <a:pt x="523" y="60073"/>
                  </a:lnTo>
                  <a:lnTo>
                    <a:pt x="3925" y="67527"/>
                  </a:lnTo>
                  <a:lnTo>
                    <a:pt x="6313" y="69938"/>
                  </a:lnTo>
                  <a:lnTo>
                    <a:pt x="11790" y="72617"/>
                  </a:lnTo>
                  <a:lnTo>
                    <a:pt x="20574" y="70985"/>
                  </a:lnTo>
                  <a:lnTo>
                    <a:pt x="25880" y="69068"/>
                  </a:lnTo>
                  <a:lnTo>
                    <a:pt x="34598" y="61294"/>
                  </a:lnTo>
                  <a:lnTo>
                    <a:pt x="58606" y="33812"/>
                  </a:lnTo>
                  <a:lnTo>
                    <a:pt x="60760" y="32645"/>
                  </a:lnTo>
                  <a:lnTo>
                    <a:pt x="62196" y="32925"/>
                  </a:lnTo>
                  <a:lnTo>
                    <a:pt x="78157" y="49699"/>
                  </a:lnTo>
                  <a:lnTo>
                    <a:pt x="103167" y="6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580"/>
            <p:cNvSpPr/>
            <p:nvPr>
              <p:custDataLst>
                <p:tags r:id="rId70"/>
              </p:custDataLst>
            </p:nvPr>
          </p:nvSpPr>
          <p:spPr>
            <a:xfrm>
              <a:off x="6724650" y="11620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1457" y="123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581"/>
            <p:cNvSpPr/>
            <p:nvPr>
              <p:custDataLst>
                <p:tags r:id="rId71"/>
              </p:custDataLst>
            </p:nvPr>
          </p:nvSpPr>
          <p:spPr>
            <a:xfrm>
              <a:off x="6734221" y="1048177"/>
              <a:ext cx="142830" cy="217552"/>
            </a:xfrm>
            <a:custGeom>
              <a:avLst/>
              <a:gdLst/>
              <a:ahLst/>
              <a:cxnLst/>
              <a:rect l="0" t="0" r="0" b="0"/>
              <a:pathLst>
                <a:path w="142830" h="217552">
                  <a:moveTo>
                    <a:pt x="142829" y="18623"/>
                  </a:moveTo>
                  <a:lnTo>
                    <a:pt x="142829" y="18623"/>
                  </a:lnTo>
                  <a:lnTo>
                    <a:pt x="137773" y="18623"/>
                  </a:lnTo>
                  <a:lnTo>
                    <a:pt x="132468" y="15801"/>
                  </a:lnTo>
                  <a:lnTo>
                    <a:pt x="126583" y="12077"/>
                  </a:lnTo>
                  <a:lnTo>
                    <a:pt x="117319" y="8922"/>
                  </a:lnTo>
                  <a:lnTo>
                    <a:pt x="106813" y="2813"/>
                  </a:lnTo>
                  <a:lnTo>
                    <a:pt x="83824" y="0"/>
                  </a:lnTo>
                  <a:lnTo>
                    <a:pt x="68313" y="4756"/>
                  </a:lnTo>
                  <a:lnTo>
                    <a:pt x="50313" y="17924"/>
                  </a:lnTo>
                  <a:lnTo>
                    <a:pt x="36630" y="35232"/>
                  </a:lnTo>
                  <a:lnTo>
                    <a:pt x="23583" y="73135"/>
                  </a:lnTo>
                  <a:lnTo>
                    <a:pt x="14550" y="120046"/>
                  </a:lnTo>
                  <a:lnTo>
                    <a:pt x="2607" y="164937"/>
                  </a:lnTo>
                  <a:lnTo>
                    <a:pt x="57" y="210316"/>
                  </a:lnTo>
                  <a:lnTo>
                    <a:pt x="0" y="214945"/>
                  </a:lnTo>
                  <a:lnTo>
                    <a:pt x="1043" y="216179"/>
                  </a:lnTo>
                  <a:lnTo>
                    <a:pt x="5024" y="217551"/>
                  </a:lnTo>
                  <a:lnTo>
                    <a:pt x="48258" y="202337"/>
                  </a:lnTo>
                  <a:lnTo>
                    <a:pt x="85679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582"/>
            <p:cNvSpPr/>
            <p:nvPr>
              <p:custDataLst>
                <p:tags r:id="rId72"/>
              </p:custDataLst>
            </p:nvPr>
          </p:nvSpPr>
          <p:spPr>
            <a:xfrm>
              <a:off x="6336350" y="743101"/>
              <a:ext cx="426401" cy="235925"/>
            </a:xfrm>
            <a:custGeom>
              <a:avLst/>
              <a:gdLst/>
              <a:ahLst/>
              <a:cxnLst/>
              <a:rect l="0" t="0" r="0" b="0"/>
              <a:pathLst>
                <a:path w="426401" h="235925">
                  <a:moveTo>
                    <a:pt x="35875" y="18899"/>
                  </a:moveTo>
                  <a:lnTo>
                    <a:pt x="35875" y="18899"/>
                  </a:lnTo>
                  <a:lnTo>
                    <a:pt x="27213" y="11295"/>
                  </a:lnTo>
                  <a:lnTo>
                    <a:pt x="13081" y="3711"/>
                  </a:lnTo>
                  <a:lnTo>
                    <a:pt x="0" y="358"/>
                  </a:lnTo>
                  <a:lnTo>
                    <a:pt x="316" y="188"/>
                  </a:lnTo>
                  <a:lnTo>
                    <a:pt x="3491" y="0"/>
                  </a:lnTo>
                  <a:lnTo>
                    <a:pt x="4759" y="2066"/>
                  </a:lnTo>
                  <a:lnTo>
                    <a:pt x="8664" y="15087"/>
                  </a:lnTo>
                  <a:lnTo>
                    <a:pt x="28660" y="49690"/>
                  </a:lnTo>
                  <a:lnTo>
                    <a:pt x="43442" y="94706"/>
                  </a:lnTo>
                  <a:lnTo>
                    <a:pt x="55503" y="134402"/>
                  </a:lnTo>
                  <a:lnTo>
                    <a:pt x="66487" y="180093"/>
                  </a:lnTo>
                  <a:lnTo>
                    <a:pt x="71757" y="199657"/>
                  </a:lnTo>
                  <a:lnTo>
                    <a:pt x="74048" y="211419"/>
                  </a:lnTo>
                  <a:lnTo>
                    <a:pt x="83069" y="235924"/>
                  </a:lnTo>
                  <a:lnTo>
                    <a:pt x="84272" y="235549"/>
                  </a:lnTo>
                  <a:lnTo>
                    <a:pt x="124193" y="210474"/>
                  </a:lnTo>
                  <a:lnTo>
                    <a:pt x="161056" y="197958"/>
                  </a:lnTo>
                  <a:lnTo>
                    <a:pt x="208235" y="180990"/>
                  </a:lnTo>
                  <a:lnTo>
                    <a:pt x="245604" y="168157"/>
                  </a:lnTo>
                  <a:lnTo>
                    <a:pt x="284166" y="158609"/>
                  </a:lnTo>
                  <a:lnTo>
                    <a:pt x="330453" y="145901"/>
                  </a:lnTo>
                  <a:lnTo>
                    <a:pt x="376443" y="136022"/>
                  </a:lnTo>
                  <a:lnTo>
                    <a:pt x="403837" y="131213"/>
                  </a:lnTo>
                  <a:lnTo>
                    <a:pt x="416372" y="125966"/>
                  </a:lnTo>
                  <a:lnTo>
                    <a:pt x="426400" y="11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583"/>
            <p:cNvSpPr/>
            <p:nvPr>
              <p:custDataLst>
                <p:tags r:id="rId73"/>
              </p:custDataLst>
            </p:nvPr>
          </p:nvSpPr>
          <p:spPr>
            <a:xfrm>
              <a:off x="6400800" y="362212"/>
              <a:ext cx="2133420" cy="999864"/>
            </a:xfrm>
            <a:custGeom>
              <a:avLst/>
              <a:gdLst/>
              <a:ahLst/>
              <a:cxnLst/>
              <a:rect l="0" t="0" r="0" b="0"/>
              <a:pathLst>
                <a:path w="2133420" h="999864">
                  <a:moveTo>
                    <a:pt x="142875" y="980813"/>
                  </a:moveTo>
                  <a:lnTo>
                    <a:pt x="142875" y="980813"/>
                  </a:lnTo>
                  <a:lnTo>
                    <a:pt x="147931" y="980813"/>
                  </a:lnTo>
                  <a:lnTo>
                    <a:pt x="153236" y="983635"/>
                  </a:lnTo>
                  <a:lnTo>
                    <a:pt x="159121" y="987359"/>
                  </a:lnTo>
                  <a:lnTo>
                    <a:pt x="194180" y="997703"/>
                  </a:lnTo>
                  <a:lnTo>
                    <a:pt x="234383" y="999436"/>
                  </a:lnTo>
                  <a:lnTo>
                    <a:pt x="275824" y="999807"/>
                  </a:lnTo>
                  <a:lnTo>
                    <a:pt x="317028" y="999846"/>
                  </a:lnTo>
                  <a:lnTo>
                    <a:pt x="357107" y="999858"/>
                  </a:lnTo>
                  <a:lnTo>
                    <a:pt x="397556" y="999861"/>
                  </a:lnTo>
                  <a:lnTo>
                    <a:pt x="441292" y="999863"/>
                  </a:lnTo>
                  <a:lnTo>
                    <a:pt x="485647" y="999863"/>
                  </a:lnTo>
                  <a:lnTo>
                    <a:pt x="524876" y="999863"/>
                  </a:lnTo>
                  <a:lnTo>
                    <a:pt x="567006" y="999863"/>
                  </a:lnTo>
                  <a:lnTo>
                    <a:pt x="601958" y="999863"/>
                  </a:lnTo>
                  <a:lnTo>
                    <a:pt x="645436" y="999863"/>
                  </a:lnTo>
                  <a:lnTo>
                    <a:pt x="685129" y="999863"/>
                  </a:lnTo>
                  <a:lnTo>
                    <a:pt x="723701" y="999863"/>
                  </a:lnTo>
                  <a:lnTo>
                    <a:pt x="761941" y="999863"/>
                  </a:lnTo>
                  <a:lnTo>
                    <a:pt x="800083" y="999863"/>
                  </a:lnTo>
                  <a:lnTo>
                    <a:pt x="838195" y="999863"/>
                  </a:lnTo>
                  <a:lnTo>
                    <a:pt x="879121" y="999863"/>
                  </a:lnTo>
                  <a:lnTo>
                    <a:pt x="921938" y="999863"/>
                  </a:lnTo>
                  <a:lnTo>
                    <a:pt x="964258" y="999863"/>
                  </a:lnTo>
                  <a:lnTo>
                    <a:pt x="1007490" y="997041"/>
                  </a:lnTo>
                  <a:lnTo>
                    <a:pt x="1049932" y="992324"/>
                  </a:lnTo>
                  <a:lnTo>
                    <a:pt x="1093199" y="990926"/>
                  </a:lnTo>
                  <a:lnTo>
                    <a:pt x="1135653" y="990512"/>
                  </a:lnTo>
                  <a:lnTo>
                    <a:pt x="1178923" y="990390"/>
                  </a:lnTo>
                  <a:lnTo>
                    <a:pt x="1221377" y="990353"/>
                  </a:lnTo>
                  <a:lnTo>
                    <a:pt x="1264648" y="990343"/>
                  </a:lnTo>
                  <a:lnTo>
                    <a:pt x="1304280" y="987517"/>
                  </a:lnTo>
                  <a:lnTo>
                    <a:pt x="1345657" y="982799"/>
                  </a:lnTo>
                  <a:lnTo>
                    <a:pt x="1388607" y="978579"/>
                  </a:lnTo>
                  <a:lnTo>
                    <a:pt x="1430967" y="973448"/>
                  </a:lnTo>
                  <a:lnTo>
                    <a:pt x="1474209" y="969106"/>
                  </a:lnTo>
                  <a:lnTo>
                    <a:pt x="1516655" y="963939"/>
                  </a:lnTo>
                  <a:lnTo>
                    <a:pt x="1559924" y="959585"/>
                  </a:lnTo>
                  <a:lnTo>
                    <a:pt x="1602377" y="951593"/>
                  </a:lnTo>
                  <a:lnTo>
                    <a:pt x="1642825" y="945344"/>
                  </a:lnTo>
                  <a:lnTo>
                    <a:pt x="1689994" y="938176"/>
                  </a:lnTo>
                  <a:lnTo>
                    <a:pt x="1727464" y="929610"/>
                  </a:lnTo>
                  <a:lnTo>
                    <a:pt x="1765378" y="925425"/>
                  </a:lnTo>
                  <a:lnTo>
                    <a:pt x="1803424" y="919128"/>
                  </a:lnTo>
                  <a:lnTo>
                    <a:pt x="1846600" y="907520"/>
                  </a:lnTo>
                  <a:lnTo>
                    <a:pt x="1885703" y="895035"/>
                  </a:lnTo>
                  <a:lnTo>
                    <a:pt x="1924001" y="882378"/>
                  </a:lnTo>
                  <a:lnTo>
                    <a:pt x="1968686" y="856594"/>
                  </a:lnTo>
                  <a:lnTo>
                    <a:pt x="2013850" y="835547"/>
                  </a:lnTo>
                  <a:lnTo>
                    <a:pt x="2055114" y="803913"/>
                  </a:lnTo>
                  <a:lnTo>
                    <a:pt x="2069084" y="793183"/>
                  </a:lnTo>
                  <a:lnTo>
                    <a:pt x="2095299" y="757601"/>
                  </a:lnTo>
                  <a:lnTo>
                    <a:pt x="2119619" y="717331"/>
                  </a:lnTo>
                  <a:lnTo>
                    <a:pt x="2128987" y="685904"/>
                  </a:lnTo>
                  <a:lnTo>
                    <a:pt x="2132688" y="643003"/>
                  </a:lnTo>
                  <a:lnTo>
                    <a:pt x="2133419" y="603405"/>
                  </a:lnTo>
                  <a:lnTo>
                    <a:pt x="2126037" y="557378"/>
                  </a:lnTo>
                  <a:lnTo>
                    <a:pt x="2119012" y="519506"/>
                  </a:lnTo>
                  <a:lnTo>
                    <a:pt x="2103524" y="477593"/>
                  </a:lnTo>
                  <a:lnTo>
                    <a:pt x="2084385" y="435618"/>
                  </a:lnTo>
                  <a:lnTo>
                    <a:pt x="2062809" y="393852"/>
                  </a:lnTo>
                  <a:lnTo>
                    <a:pt x="2036932" y="351172"/>
                  </a:lnTo>
                  <a:lnTo>
                    <a:pt x="2026171" y="328351"/>
                  </a:lnTo>
                  <a:lnTo>
                    <a:pt x="1981582" y="282039"/>
                  </a:lnTo>
                  <a:lnTo>
                    <a:pt x="1934445" y="237247"/>
                  </a:lnTo>
                  <a:lnTo>
                    <a:pt x="1893178" y="207285"/>
                  </a:lnTo>
                  <a:lnTo>
                    <a:pt x="1854460" y="180119"/>
                  </a:lnTo>
                  <a:lnTo>
                    <a:pt x="1808939" y="150100"/>
                  </a:lnTo>
                  <a:lnTo>
                    <a:pt x="1769528" y="130250"/>
                  </a:lnTo>
                  <a:lnTo>
                    <a:pt x="1729995" y="107402"/>
                  </a:lnTo>
                  <a:lnTo>
                    <a:pt x="1700041" y="93022"/>
                  </a:lnTo>
                  <a:lnTo>
                    <a:pt x="1665901" y="74256"/>
                  </a:lnTo>
                  <a:lnTo>
                    <a:pt x="1624348" y="60358"/>
                  </a:lnTo>
                  <a:lnTo>
                    <a:pt x="1589414" y="53844"/>
                  </a:lnTo>
                  <a:lnTo>
                    <a:pt x="1552014" y="47421"/>
                  </a:lnTo>
                  <a:lnTo>
                    <a:pt x="1516342" y="42097"/>
                  </a:lnTo>
                  <a:lnTo>
                    <a:pt x="1472460" y="38042"/>
                  </a:lnTo>
                  <a:lnTo>
                    <a:pt x="1433704" y="30608"/>
                  </a:lnTo>
                  <a:lnTo>
                    <a:pt x="1388807" y="21436"/>
                  </a:lnTo>
                  <a:lnTo>
                    <a:pt x="1352004" y="19573"/>
                  </a:lnTo>
                  <a:lnTo>
                    <a:pt x="1306699" y="13886"/>
                  </a:lnTo>
                  <a:lnTo>
                    <a:pt x="1260629" y="10176"/>
                  </a:lnTo>
                  <a:lnTo>
                    <a:pt x="1217036" y="9443"/>
                  </a:lnTo>
                  <a:lnTo>
                    <a:pt x="1180459" y="9316"/>
                  </a:lnTo>
                  <a:lnTo>
                    <a:pt x="1135230" y="4217"/>
                  </a:lnTo>
                  <a:lnTo>
                    <a:pt x="1088117" y="623"/>
                  </a:lnTo>
                  <a:lnTo>
                    <a:pt x="1050656" y="0"/>
                  </a:lnTo>
                  <a:lnTo>
                    <a:pt x="1009570" y="874"/>
                  </a:lnTo>
                  <a:lnTo>
                    <a:pt x="972220" y="4829"/>
                  </a:lnTo>
                  <a:lnTo>
                    <a:pt x="924712" y="7949"/>
                  </a:lnTo>
                  <a:lnTo>
                    <a:pt x="883824" y="8874"/>
                  </a:lnTo>
                  <a:lnTo>
                    <a:pt x="838628" y="15732"/>
                  </a:lnTo>
                  <a:lnTo>
                    <a:pt x="802461" y="18941"/>
                  </a:lnTo>
                  <a:lnTo>
                    <a:pt x="755137" y="28970"/>
                  </a:lnTo>
                  <a:lnTo>
                    <a:pt x="714901" y="41143"/>
                  </a:lnTo>
                  <a:lnTo>
                    <a:pt x="675843" y="50576"/>
                  </a:lnTo>
                  <a:lnTo>
                    <a:pt x="643275" y="56905"/>
                  </a:lnTo>
                  <a:lnTo>
                    <a:pt x="597705" y="66418"/>
                  </a:lnTo>
                  <a:lnTo>
                    <a:pt x="564095" y="78762"/>
                  </a:lnTo>
                  <a:lnTo>
                    <a:pt x="524294" y="96839"/>
                  </a:lnTo>
                  <a:lnTo>
                    <a:pt x="485858" y="110602"/>
                  </a:lnTo>
                  <a:lnTo>
                    <a:pt x="447691" y="123511"/>
                  </a:lnTo>
                  <a:lnTo>
                    <a:pt x="429691" y="130948"/>
                  </a:lnTo>
                  <a:lnTo>
                    <a:pt x="389202" y="153986"/>
                  </a:lnTo>
                  <a:lnTo>
                    <a:pt x="350265" y="178552"/>
                  </a:lnTo>
                  <a:lnTo>
                    <a:pt x="326032" y="192420"/>
                  </a:lnTo>
                  <a:lnTo>
                    <a:pt x="279295" y="222275"/>
                  </a:lnTo>
                  <a:lnTo>
                    <a:pt x="234441" y="261172"/>
                  </a:lnTo>
                  <a:lnTo>
                    <a:pt x="194802" y="306833"/>
                  </a:lnTo>
                  <a:lnTo>
                    <a:pt x="165116" y="346794"/>
                  </a:lnTo>
                  <a:lnTo>
                    <a:pt x="136444" y="392549"/>
                  </a:lnTo>
                  <a:lnTo>
                    <a:pt x="101314" y="439064"/>
                  </a:lnTo>
                  <a:lnTo>
                    <a:pt x="84582" y="465753"/>
                  </a:lnTo>
                  <a:lnTo>
                    <a:pt x="72211" y="494271"/>
                  </a:lnTo>
                  <a:lnTo>
                    <a:pt x="41491" y="538224"/>
                  </a:lnTo>
                  <a:lnTo>
                    <a:pt x="22245" y="583130"/>
                  </a:lnTo>
                  <a:lnTo>
                    <a:pt x="12351" y="606356"/>
                  </a:lnTo>
                  <a:lnTo>
                    <a:pt x="9690" y="618131"/>
                  </a:lnTo>
                  <a:lnTo>
                    <a:pt x="4517" y="618646"/>
                  </a:lnTo>
                  <a:lnTo>
                    <a:pt x="3012" y="617660"/>
                  </a:lnTo>
                  <a:lnTo>
                    <a:pt x="0" y="60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544"/>
          <p:cNvGrpSpPr/>
          <p:nvPr/>
        </p:nvGrpSpPr>
        <p:grpSpPr>
          <a:xfrm>
            <a:off x="4888072" y="971588"/>
            <a:ext cx="1687710" cy="799491"/>
            <a:chOff x="4888072" y="971588"/>
            <a:chExt cx="1687710" cy="799491"/>
          </a:xfrm>
        </p:grpSpPr>
        <p:sp>
          <p:nvSpPr>
            <p:cNvPr id="585" name="SMARTInkShape-2584"/>
            <p:cNvSpPr/>
            <p:nvPr>
              <p:custDataLst>
                <p:tags r:id="rId59"/>
              </p:custDataLst>
            </p:nvPr>
          </p:nvSpPr>
          <p:spPr>
            <a:xfrm>
              <a:off x="4888072" y="971588"/>
              <a:ext cx="1687710" cy="799491"/>
            </a:xfrm>
            <a:custGeom>
              <a:avLst/>
              <a:gdLst/>
              <a:ahLst/>
              <a:cxnLst/>
              <a:rect l="0" t="0" r="0" b="0"/>
              <a:pathLst>
                <a:path w="1687710" h="799491">
                  <a:moveTo>
                    <a:pt x="1474628" y="219037"/>
                  </a:moveTo>
                  <a:lnTo>
                    <a:pt x="1474628" y="219037"/>
                  </a:lnTo>
                  <a:lnTo>
                    <a:pt x="1469572" y="219037"/>
                  </a:lnTo>
                  <a:lnTo>
                    <a:pt x="1468083" y="217979"/>
                  </a:lnTo>
                  <a:lnTo>
                    <a:pt x="1467089" y="216215"/>
                  </a:lnTo>
                  <a:lnTo>
                    <a:pt x="1465691" y="205854"/>
                  </a:lnTo>
                  <a:lnTo>
                    <a:pt x="1464307" y="195186"/>
                  </a:lnTo>
                  <a:lnTo>
                    <a:pt x="1451880" y="164848"/>
                  </a:lnTo>
                  <a:lnTo>
                    <a:pt x="1411804" y="118503"/>
                  </a:lnTo>
                  <a:lnTo>
                    <a:pt x="1393455" y="101995"/>
                  </a:lnTo>
                  <a:lnTo>
                    <a:pt x="1347388" y="79654"/>
                  </a:lnTo>
                  <a:lnTo>
                    <a:pt x="1302728" y="63504"/>
                  </a:lnTo>
                  <a:lnTo>
                    <a:pt x="1257385" y="50770"/>
                  </a:lnTo>
                  <a:lnTo>
                    <a:pt x="1220230" y="41240"/>
                  </a:lnTo>
                  <a:lnTo>
                    <a:pt x="1182410" y="31713"/>
                  </a:lnTo>
                  <a:lnTo>
                    <a:pt x="1143335" y="23246"/>
                  </a:lnTo>
                  <a:lnTo>
                    <a:pt x="1097654" y="19208"/>
                  </a:lnTo>
                  <a:lnTo>
                    <a:pt x="1062610" y="14513"/>
                  </a:lnTo>
                  <a:lnTo>
                    <a:pt x="1028689" y="11721"/>
                  </a:lnTo>
                  <a:lnTo>
                    <a:pt x="995975" y="9422"/>
                  </a:lnTo>
                  <a:lnTo>
                    <a:pt x="963796" y="4872"/>
                  </a:lnTo>
                  <a:lnTo>
                    <a:pt x="929033" y="2144"/>
                  </a:lnTo>
                  <a:lnTo>
                    <a:pt x="893475" y="932"/>
                  </a:lnTo>
                  <a:lnTo>
                    <a:pt x="860032" y="393"/>
                  </a:lnTo>
                  <a:lnTo>
                    <a:pt x="821885" y="154"/>
                  </a:lnTo>
                  <a:lnTo>
                    <a:pt x="782353" y="47"/>
                  </a:lnTo>
                  <a:lnTo>
                    <a:pt x="747145" y="0"/>
                  </a:lnTo>
                  <a:lnTo>
                    <a:pt x="711036" y="2801"/>
                  </a:lnTo>
                  <a:lnTo>
                    <a:pt x="674880" y="7574"/>
                  </a:lnTo>
                  <a:lnTo>
                    <a:pt x="641170" y="13223"/>
                  </a:lnTo>
                  <a:lnTo>
                    <a:pt x="605727" y="19261"/>
                  </a:lnTo>
                  <a:lnTo>
                    <a:pt x="569866" y="25473"/>
                  </a:lnTo>
                  <a:lnTo>
                    <a:pt x="536290" y="31761"/>
                  </a:lnTo>
                  <a:lnTo>
                    <a:pt x="500906" y="40906"/>
                  </a:lnTo>
                  <a:lnTo>
                    <a:pt x="465071" y="52026"/>
                  </a:lnTo>
                  <a:lnTo>
                    <a:pt x="431506" y="64024"/>
                  </a:lnTo>
                  <a:lnTo>
                    <a:pt x="398948" y="76412"/>
                  </a:lnTo>
                  <a:lnTo>
                    <a:pt x="366840" y="88973"/>
                  </a:lnTo>
                  <a:lnTo>
                    <a:pt x="334931" y="101611"/>
                  </a:lnTo>
                  <a:lnTo>
                    <a:pt x="300287" y="117106"/>
                  </a:lnTo>
                  <a:lnTo>
                    <a:pt x="265841" y="134576"/>
                  </a:lnTo>
                  <a:lnTo>
                    <a:pt x="221589" y="162261"/>
                  </a:lnTo>
                  <a:lnTo>
                    <a:pt x="176492" y="190573"/>
                  </a:lnTo>
                  <a:lnTo>
                    <a:pt x="135849" y="219070"/>
                  </a:lnTo>
                  <a:lnTo>
                    <a:pt x="98053" y="247622"/>
                  </a:lnTo>
                  <a:lnTo>
                    <a:pt x="56302" y="285714"/>
                  </a:lnTo>
                  <a:lnTo>
                    <a:pt x="29917" y="317110"/>
                  </a:lnTo>
                  <a:lnTo>
                    <a:pt x="7094" y="360588"/>
                  </a:lnTo>
                  <a:lnTo>
                    <a:pt x="0" y="400809"/>
                  </a:lnTo>
                  <a:lnTo>
                    <a:pt x="1420" y="445599"/>
                  </a:lnTo>
                  <a:lnTo>
                    <a:pt x="16635" y="490391"/>
                  </a:lnTo>
                  <a:lnTo>
                    <a:pt x="47627" y="532400"/>
                  </a:lnTo>
                  <a:lnTo>
                    <a:pt x="84323" y="574094"/>
                  </a:lnTo>
                  <a:lnTo>
                    <a:pt x="127203" y="617725"/>
                  </a:lnTo>
                  <a:lnTo>
                    <a:pt x="168987" y="647259"/>
                  </a:lnTo>
                  <a:lnTo>
                    <a:pt x="202193" y="666533"/>
                  </a:lnTo>
                  <a:lnTo>
                    <a:pt x="237060" y="684624"/>
                  </a:lnTo>
                  <a:lnTo>
                    <a:pt x="270195" y="699720"/>
                  </a:lnTo>
                  <a:lnTo>
                    <a:pt x="308205" y="713485"/>
                  </a:lnTo>
                  <a:lnTo>
                    <a:pt x="349793" y="726659"/>
                  </a:lnTo>
                  <a:lnTo>
                    <a:pt x="392970" y="739569"/>
                  </a:lnTo>
                  <a:lnTo>
                    <a:pt x="434033" y="752362"/>
                  </a:lnTo>
                  <a:lnTo>
                    <a:pt x="475565" y="764046"/>
                  </a:lnTo>
                  <a:lnTo>
                    <a:pt x="522248" y="772766"/>
                  </a:lnTo>
                  <a:lnTo>
                    <a:pt x="546550" y="776573"/>
                  </a:lnTo>
                  <a:lnTo>
                    <a:pt x="571218" y="780169"/>
                  </a:lnTo>
                  <a:lnTo>
                    <a:pt x="596129" y="783625"/>
                  </a:lnTo>
                  <a:lnTo>
                    <a:pt x="621204" y="786987"/>
                  </a:lnTo>
                  <a:lnTo>
                    <a:pt x="646387" y="790287"/>
                  </a:lnTo>
                  <a:lnTo>
                    <a:pt x="671643" y="793546"/>
                  </a:lnTo>
                  <a:lnTo>
                    <a:pt x="696946" y="795718"/>
                  </a:lnTo>
                  <a:lnTo>
                    <a:pt x="722282" y="797166"/>
                  </a:lnTo>
                  <a:lnTo>
                    <a:pt x="747639" y="798131"/>
                  </a:lnTo>
                  <a:lnTo>
                    <a:pt x="773010" y="798775"/>
                  </a:lnTo>
                  <a:lnTo>
                    <a:pt x="798391" y="799204"/>
                  </a:lnTo>
                  <a:lnTo>
                    <a:pt x="823778" y="799490"/>
                  </a:lnTo>
                  <a:lnTo>
                    <a:pt x="850228" y="798622"/>
                  </a:lnTo>
                  <a:lnTo>
                    <a:pt x="877387" y="796986"/>
                  </a:lnTo>
                  <a:lnTo>
                    <a:pt x="905017" y="794836"/>
                  </a:lnTo>
                  <a:lnTo>
                    <a:pt x="931904" y="793403"/>
                  </a:lnTo>
                  <a:lnTo>
                    <a:pt x="958296" y="792448"/>
                  </a:lnTo>
                  <a:lnTo>
                    <a:pt x="984356" y="791811"/>
                  </a:lnTo>
                  <a:lnTo>
                    <a:pt x="1010197" y="790328"/>
                  </a:lnTo>
                  <a:lnTo>
                    <a:pt x="1035890" y="788281"/>
                  </a:lnTo>
                  <a:lnTo>
                    <a:pt x="1061486" y="785858"/>
                  </a:lnTo>
                  <a:lnTo>
                    <a:pt x="1087018" y="782126"/>
                  </a:lnTo>
                  <a:lnTo>
                    <a:pt x="1112503" y="777521"/>
                  </a:lnTo>
                  <a:lnTo>
                    <a:pt x="1137962" y="772335"/>
                  </a:lnTo>
                  <a:lnTo>
                    <a:pt x="1162342" y="766761"/>
                  </a:lnTo>
                  <a:lnTo>
                    <a:pt x="1209188" y="754923"/>
                  </a:lnTo>
                  <a:lnTo>
                    <a:pt x="1254702" y="742605"/>
                  </a:lnTo>
                  <a:lnTo>
                    <a:pt x="1299625" y="729017"/>
                  </a:lnTo>
                  <a:lnTo>
                    <a:pt x="1344284" y="712395"/>
                  </a:lnTo>
                  <a:lnTo>
                    <a:pt x="1386006" y="694424"/>
                  </a:lnTo>
                  <a:lnTo>
                    <a:pt x="1425715" y="675853"/>
                  </a:lnTo>
                  <a:lnTo>
                    <a:pt x="1464531" y="657016"/>
                  </a:lnTo>
                  <a:lnTo>
                    <a:pt x="1500126" y="635239"/>
                  </a:lnTo>
                  <a:lnTo>
                    <a:pt x="1547095" y="602001"/>
                  </a:lnTo>
                  <a:lnTo>
                    <a:pt x="1587822" y="569222"/>
                  </a:lnTo>
                  <a:lnTo>
                    <a:pt x="1621055" y="532698"/>
                  </a:lnTo>
                  <a:lnTo>
                    <a:pt x="1647131" y="495065"/>
                  </a:lnTo>
                  <a:lnTo>
                    <a:pt x="1669321" y="457104"/>
                  </a:lnTo>
                  <a:lnTo>
                    <a:pt x="1682597" y="419045"/>
                  </a:lnTo>
                  <a:lnTo>
                    <a:pt x="1687709" y="390479"/>
                  </a:lnTo>
                  <a:lnTo>
                    <a:pt x="1686453" y="353089"/>
                  </a:lnTo>
                  <a:lnTo>
                    <a:pt x="1679545" y="311777"/>
                  </a:lnTo>
                  <a:lnTo>
                    <a:pt x="1669419" y="272955"/>
                  </a:lnTo>
                  <a:lnTo>
                    <a:pt x="1650760" y="233249"/>
                  </a:lnTo>
                  <a:lnTo>
                    <a:pt x="1616546" y="191388"/>
                  </a:lnTo>
                  <a:lnTo>
                    <a:pt x="1579214" y="157601"/>
                  </a:lnTo>
                  <a:lnTo>
                    <a:pt x="1533662" y="130545"/>
                  </a:lnTo>
                  <a:lnTo>
                    <a:pt x="1496470" y="111208"/>
                  </a:lnTo>
                  <a:lnTo>
                    <a:pt x="1458640" y="92073"/>
                  </a:lnTo>
                  <a:lnTo>
                    <a:pt x="1420620" y="74056"/>
                  </a:lnTo>
                  <a:lnTo>
                    <a:pt x="1382543" y="60486"/>
                  </a:lnTo>
                  <a:lnTo>
                    <a:pt x="1331753" y="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585"/>
            <p:cNvSpPr/>
            <p:nvPr>
              <p:custDataLst>
                <p:tags r:id="rId60"/>
              </p:custDataLst>
            </p:nvPr>
          </p:nvSpPr>
          <p:spPr>
            <a:xfrm>
              <a:off x="6115050" y="1298169"/>
              <a:ext cx="131297" cy="130582"/>
            </a:xfrm>
            <a:custGeom>
              <a:avLst/>
              <a:gdLst/>
              <a:ahLst/>
              <a:cxnLst/>
              <a:rect l="0" t="0" r="0" b="0"/>
              <a:pathLst>
                <a:path w="131297" h="130582">
                  <a:moveTo>
                    <a:pt x="0" y="16281"/>
                  </a:moveTo>
                  <a:lnTo>
                    <a:pt x="0" y="16281"/>
                  </a:lnTo>
                  <a:lnTo>
                    <a:pt x="0" y="8080"/>
                  </a:lnTo>
                  <a:lnTo>
                    <a:pt x="1058" y="31743"/>
                  </a:lnTo>
                  <a:lnTo>
                    <a:pt x="8642" y="75873"/>
                  </a:lnTo>
                  <a:lnTo>
                    <a:pt x="8205" y="94380"/>
                  </a:lnTo>
                  <a:lnTo>
                    <a:pt x="3959" y="105979"/>
                  </a:lnTo>
                  <a:lnTo>
                    <a:pt x="4755" y="107829"/>
                  </a:lnTo>
                  <a:lnTo>
                    <a:pt x="6346" y="109063"/>
                  </a:lnTo>
                  <a:lnTo>
                    <a:pt x="8112" y="99145"/>
                  </a:lnTo>
                  <a:lnTo>
                    <a:pt x="11928" y="75406"/>
                  </a:lnTo>
                  <a:lnTo>
                    <a:pt x="28786" y="27965"/>
                  </a:lnTo>
                  <a:lnTo>
                    <a:pt x="41316" y="5889"/>
                  </a:lnTo>
                  <a:lnTo>
                    <a:pt x="53288" y="1079"/>
                  </a:lnTo>
                  <a:lnTo>
                    <a:pt x="68134" y="0"/>
                  </a:lnTo>
                  <a:lnTo>
                    <a:pt x="81787" y="3047"/>
                  </a:lnTo>
                  <a:lnTo>
                    <a:pt x="94910" y="13575"/>
                  </a:lnTo>
                  <a:lnTo>
                    <a:pt x="106741" y="29895"/>
                  </a:lnTo>
                  <a:lnTo>
                    <a:pt x="122959" y="72044"/>
                  </a:lnTo>
                  <a:lnTo>
                    <a:pt x="131296" y="101144"/>
                  </a:lnTo>
                  <a:lnTo>
                    <a:pt x="123825" y="13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586"/>
            <p:cNvSpPr/>
            <p:nvPr>
              <p:custDataLst>
                <p:tags r:id="rId61"/>
              </p:custDataLst>
            </p:nvPr>
          </p:nvSpPr>
          <p:spPr>
            <a:xfrm>
              <a:off x="5421522" y="1315157"/>
              <a:ext cx="122029" cy="154171"/>
            </a:xfrm>
            <a:custGeom>
              <a:avLst/>
              <a:gdLst/>
              <a:ahLst/>
              <a:cxnLst/>
              <a:rect l="0" t="0" r="0" b="0"/>
              <a:pathLst>
                <a:path w="122029" h="154171">
                  <a:moveTo>
                    <a:pt x="26778" y="56443"/>
                  </a:moveTo>
                  <a:lnTo>
                    <a:pt x="26778" y="56443"/>
                  </a:lnTo>
                  <a:lnTo>
                    <a:pt x="17645" y="65575"/>
                  </a:lnTo>
                  <a:lnTo>
                    <a:pt x="25993" y="58286"/>
                  </a:lnTo>
                  <a:lnTo>
                    <a:pt x="40069" y="48640"/>
                  </a:lnTo>
                  <a:lnTo>
                    <a:pt x="47855" y="38511"/>
                  </a:lnTo>
                  <a:lnTo>
                    <a:pt x="52020" y="26954"/>
                  </a:lnTo>
                  <a:lnTo>
                    <a:pt x="54695" y="7344"/>
                  </a:lnTo>
                  <a:lnTo>
                    <a:pt x="53855" y="4660"/>
                  </a:lnTo>
                  <a:lnTo>
                    <a:pt x="52238" y="2871"/>
                  </a:lnTo>
                  <a:lnTo>
                    <a:pt x="47619" y="883"/>
                  </a:lnTo>
                  <a:lnTo>
                    <a:pt x="42038" y="0"/>
                  </a:lnTo>
                  <a:lnTo>
                    <a:pt x="33207" y="5252"/>
                  </a:lnTo>
                  <a:lnTo>
                    <a:pt x="27890" y="9616"/>
                  </a:lnTo>
                  <a:lnTo>
                    <a:pt x="21980" y="20108"/>
                  </a:lnTo>
                  <a:lnTo>
                    <a:pt x="7307" y="62242"/>
                  </a:lnTo>
                  <a:lnTo>
                    <a:pt x="0" y="93219"/>
                  </a:lnTo>
                  <a:lnTo>
                    <a:pt x="1823" y="104891"/>
                  </a:lnTo>
                  <a:lnTo>
                    <a:pt x="16675" y="134687"/>
                  </a:lnTo>
                  <a:lnTo>
                    <a:pt x="30754" y="146957"/>
                  </a:lnTo>
                  <a:lnTo>
                    <a:pt x="38954" y="151711"/>
                  </a:lnTo>
                  <a:lnTo>
                    <a:pt x="53709" y="154170"/>
                  </a:lnTo>
                  <a:lnTo>
                    <a:pt x="98920" y="144415"/>
                  </a:lnTo>
                  <a:lnTo>
                    <a:pt x="122028" y="13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587"/>
            <p:cNvSpPr/>
            <p:nvPr>
              <p:custDataLst>
                <p:tags r:id="rId62"/>
              </p:custDataLst>
            </p:nvPr>
          </p:nvSpPr>
          <p:spPr>
            <a:xfrm>
              <a:off x="5153025" y="1236600"/>
              <a:ext cx="228601" cy="280566"/>
            </a:xfrm>
            <a:custGeom>
              <a:avLst/>
              <a:gdLst/>
              <a:ahLst/>
              <a:cxnLst/>
              <a:rect l="0" t="0" r="0" b="0"/>
              <a:pathLst>
                <a:path w="228601" h="280566">
                  <a:moveTo>
                    <a:pt x="0" y="106425"/>
                  </a:moveTo>
                  <a:lnTo>
                    <a:pt x="0" y="106425"/>
                  </a:lnTo>
                  <a:lnTo>
                    <a:pt x="0" y="101369"/>
                  </a:lnTo>
                  <a:lnTo>
                    <a:pt x="1058" y="99879"/>
                  </a:lnTo>
                  <a:lnTo>
                    <a:pt x="2822" y="98886"/>
                  </a:lnTo>
                  <a:lnTo>
                    <a:pt x="8201" y="97293"/>
                  </a:lnTo>
                  <a:lnTo>
                    <a:pt x="14189" y="102073"/>
                  </a:lnTo>
                  <a:lnTo>
                    <a:pt x="16890" y="110135"/>
                  </a:lnTo>
                  <a:lnTo>
                    <a:pt x="29222" y="155212"/>
                  </a:lnTo>
                  <a:lnTo>
                    <a:pt x="36347" y="187323"/>
                  </a:lnTo>
                  <a:lnTo>
                    <a:pt x="37869" y="226152"/>
                  </a:lnTo>
                  <a:lnTo>
                    <a:pt x="38070" y="268673"/>
                  </a:lnTo>
                  <a:lnTo>
                    <a:pt x="38094" y="280565"/>
                  </a:lnTo>
                  <a:lnTo>
                    <a:pt x="38100" y="233203"/>
                  </a:lnTo>
                  <a:lnTo>
                    <a:pt x="38100" y="190617"/>
                  </a:lnTo>
                  <a:lnTo>
                    <a:pt x="38100" y="147481"/>
                  </a:lnTo>
                  <a:lnTo>
                    <a:pt x="38100" y="113030"/>
                  </a:lnTo>
                  <a:lnTo>
                    <a:pt x="38100" y="68048"/>
                  </a:lnTo>
                  <a:lnTo>
                    <a:pt x="39158" y="30131"/>
                  </a:lnTo>
                  <a:lnTo>
                    <a:pt x="46301" y="762"/>
                  </a:lnTo>
                  <a:lnTo>
                    <a:pt x="46742" y="0"/>
                  </a:lnTo>
                  <a:lnTo>
                    <a:pt x="53095" y="19629"/>
                  </a:lnTo>
                  <a:lnTo>
                    <a:pt x="72492" y="67126"/>
                  </a:lnTo>
                  <a:lnTo>
                    <a:pt x="83450" y="88196"/>
                  </a:lnTo>
                  <a:lnTo>
                    <a:pt x="93886" y="97617"/>
                  </a:lnTo>
                  <a:lnTo>
                    <a:pt x="99632" y="99495"/>
                  </a:lnTo>
                  <a:lnTo>
                    <a:pt x="111660" y="98759"/>
                  </a:lnTo>
                  <a:lnTo>
                    <a:pt x="116774" y="94964"/>
                  </a:lnTo>
                  <a:lnTo>
                    <a:pt x="129026" y="74454"/>
                  </a:lnTo>
                  <a:lnTo>
                    <a:pt x="145898" y="29778"/>
                  </a:lnTo>
                  <a:lnTo>
                    <a:pt x="160587" y="6574"/>
                  </a:lnTo>
                  <a:lnTo>
                    <a:pt x="165266" y="2816"/>
                  </a:lnTo>
                  <a:lnTo>
                    <a:pt x="169444" y="1369"/>
                  </a:lnTo>
                  <a:lnTo>
                    <a:pt x="173287" y="1463"/>
                  </a:lnTo>
                  <a:lnTo>
                    <a:pt x="176909" y="3642"/>
                  </a:lnTo>
                  <a:lnTo>
                    <a:pt x="183754" y="11707"/>
                  </a:lnTo>
                  <a:lnTo>
                    <a:pt x="195714" y="40678"/>
                  </a:lnTo>
                  <a:lnTo>
                    <a:pt x="204513" y="84492"/>
                  </a:lnTo>
                  <a:lnTo>
                    <a:pt x="215102" y="130393"/>
                  </a:lnTo>
                  <a:lnTo>
                    <a:pt x="218290" y="167682"/>
                  </a:lnTo>
                  <a:lnTo>
                    <a:pt x="219784" y="187625"/>
                  </a:lnTo>
                  <a:lnTo>
                    <a:pt x="228600" y="239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588"/>
            <p:cNvSpPr/>
            <p:nvPr>
              <p:custDataLst>
                <p:tags r:id="rId63"/>
              </p:custDataLst>
            </p:nvPr>
          </p:nvSpPr>
          <p:spPr>
            <a:xfrm>
              <a:off x="5888223" y="1287868"/>
              <a:ext cx="198253" cy="149561"/>
            </a:xfrm>
            <a:custGeom>
              <a:avLst/>
              <a:gdLst/>
              <a:ahLst/>
              <a:cxnLst/>
              <a:rect l="0" t="0" r="0" b="0"/>
              <a:pathLst>
                <a:path w="198253" h="149561">
                  <a:moveTo>
                    <a:pt x="17277" y="45632"/>
                  </a:moveTo>
                  <a:lnTo>
                    <a:pt x="17277" y="45632"/>
                  </a:lnTo>
                  <a:lnTo>
                    <a:pt x="17277" y="53833"/>
                  </a:lnTo>
                  <a:lnTo>
                    <a:pt x="18335" y="54274"/>
                  </a:lnTo>
                  <a:lnTo>
                    <a:pt x="30534" y="55041"/>
                  </a:lnTo>
                  <a:lnTo>
                    <a:pt x="36575" y="52283"/>
                  </a:lnTo>
                  <a:lnTo>
                    <a:pt x="57722" y="37845"/>
                  </a:lnTo>
                  <a:lnTo>
                    <a:pt x="61711" y="27707"/>
                  </a:lnTo>
                  <a:lnTo>
                    <a:pt x="64623" y="4735"/>
                  </a:lnTo>
                  <a:lnTo>
                    <a:pt x="62599" y="2492"/>
                  </a:lnTo>
                  <a:lnTo>
                    <a:pt x="54706" y="0"/>
                  </a:lnTo>
                  <a:lnTo>
                    <a:pt x="50697" y="394"/>
                  </a:lnTo>
                  <a:lnTo>
                    <a:pt x="43418" y="3654"/>
                  </a:lnTo>
                  <a:lnTo>
                    <a:pt x="22519" y="23033"/>
                  </a:lnTo>
                  <a:lnTo>
                    <a:pt x="3653" y="50693"/>
                  </a:lnTo>
                  <a:lnTo>
                    <a:pt x="638" y="61640"/>
                  </a:lnTo>
                  <a:lnTo>
                    <a:pt x="0" y="84594"/>
                  </a:lnTo>
                  <a:lnTo>
                    <a:pt x="11579" y="123409"/>
                  </a:lnTo>
                  <a:lnTo>
                    <a:pt x="20389" y="135938"/>
                  </a:lnTo>
                  <a:lnTo>
                    <a:pt x="25701" y="140761"/>
                  </a:lnTo>
                  <a:lnTo>
                    <a:pt x="40071" y="146120"/>
                  </a:lnTo>
                  <a:lnTo>
                    <a:pt x="65054" y="149560"/>
                  </a:lnTo>
                  <a:lnTo>
                    <a:pt x="75906" y="144386"/>
                  </a:lnTo>
                  <a:lnTo>
                    <a:pt x="100119" y="123818"/>
                  </a:lnTo>
                  <a:lnTo>
                    <a:pt x="107013" y="114601"/>
                  </a:lnTo>
                  <a:lnTo>
                    <a:pt x="129616" y="69691"/>
                  </a:lnTo>
                  <a:lnTo>
                    <a:pt x="145850" y="40860"/>
                  </a:lnTo>
                  <a:lnTo>
                    <a:pt x="149212" y="25168"/>
                  </a:lnTo>
                  <a:lnTo>
                    <a:pt x="149683" y="19289"/>
                  </a:lnTo>
                  <a:lnTo>
                    <a:pt x="148939" y="15370"/>
                  </a:lnTo>
                  <a:lnTo>
                    <a:pt x="147385" y="12758"/>
                  </a:lnTo>
                  <a:lnTo>
                    <a:pt x="145291" y="11016"/>
                  </a:lnTo>
                  <a:lnTo>
                    <a:pt x="140142" y="9080"/>
                  </a:lnTo>
                  <a:lnTo>
                    <a:pt x="137287" y="8564"/>
                  </a:lnTo>
                  <a:lnTo>
                    <a:pt x="128471" y="13635"/>
                  </a:lnTo>
                  <a:lnTo>
                    <a:pt x="118555" y="22945"/>
                  </a:lnTo>
                  <a:lnTo>
                    <a:pt x="110620" y="34137"/>
                  </a:lnTo>
                  <a:lnTo>
                    <a:pt x="105259" y="57396"/>
                  </a:lnTo>
                  <a:lnTo>
                    <a:pt x="104507" y="86095"/>
                  </a:lnTo>
                  <a:lnTo>
                    <a:pt x="110738" y="104658"/>
                  </a:lnTo>
                  <a:lnTo>
                    <a:pt x="116318" y="113493"/>
                  </a:lnTo>
                  <a:lnTo>
                    <a:pt x="120346" y="116273"/>
                  </a:lnTo>
                  <a:lnTo>
                    <a:pt x="130466" y="119361"/>
                  </a:lnTo>
                  <a:lnTo>
                    <a:pt x="153120" y="121100"/>
                  </a:lnTo>
                  <a:lnTo>
                    <a:pt x="167964" y="115862"/>
                  </a:lnTo>
                  <a:lnTo>
                    <a:pt x="198252" y="93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589"/>
            <p:cNvSpPr/>
            <p:nvPr>
              <p:custDataLst>
                <p:tags r:id="rId64"/>
              </p:custDataLst>
            </p:nvPr>
          </p:nvSpPr>
          <p:spPr>
            <a:xfrm>
              <a:off x="5753608" y="1285875"/>
              <a:ext cx="104268" cy="140120"/>
            </a:xfrm>
            <a:custGeom>
              <a:avLst/>
              <a:gdLst/>
              <a:ahLst/>
              <a:cxnLst/>
              <a:rect l="0" t="0" r="0" b="0"/>
              <a:pathLst>
                <a:path w="104268" h="140120">
                  <a:moveTo>
                    <a:pt x="18542" y="19050"/>
                  </a:moveTo>
                  <a:lnTo>
                    <a:pt x="18542" y="19050"/>
                  </a:lnTo>
                  <a:lnTo>
                    <a:pt x="0" y="508"/>
                  </a:lnTo>
                  <a:lnTo>
                    <a:pt x="9756" y="151"/>
                  </a:lnTo>
                  <a:lnTo>
                    <a:pt x="26052" y="5101"/>
                  </a:lnTo>
                  <a:lnTo>
                    <a:pt x="58038" y="30595"/>
                  </a:lnTo>
                  <a:lnTo>
                    <a:pt x="72165" y="59430"/>
                  </a:lnTo>
                  <a:lnTo>
                    <a:pt x="89420" y="101408"/>
                  </a:lnTo>
                  <a:lnTo>
                    <a:pt x="87789" y="117037"/>
                  </a:lnTo>
                  <a:lnTo>
                    <a:pt x="83538" y="128922"/>
                  </a:lnTo>
                  <a:lnTo>
                    <a:pt x="78121" y="136674"/>
                  </a:lnTo>
                  <a:lnTo>
                    <a:pt x="72186" y="140119"/>
                  </a:lnTo>
                  <a:lnTo>
                    <a:pt x="69121" y="138921"/>
                  </a:lnTo>
                  <a:lnTo>
                    <a:pt x="62894" y="131945"/>
                  </a:lnTo>
                  <a:lnTo>
                    <a:pt x="57877" y="89524"/>
                  </a:lnTo>
                  <a:lnTo>
                    <a:pt x="57190" y="68363"/>
                  </a:lnTo>
                  <a:lnTo>
                    <a:pt x="62530" y="51198"/>
                  </a:lnTo>
                  <a:lnTo>
                    <a:pt x="104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590"/>
            <p:cNvSpPr/>
            <p:nvPr>
              <p:custDataLst>
                <p:tags r:id="rId65"/>
              </p:custDataLst>
            </p:nvPr>
          </p:nvSpPr>
          <p:spPr>
            <a:xfrm>
              <a:off x="5581650" y="1310491"/>
              <a:ext cx="152401" cy="131320"/>
            </a:xfrm>
            <a:custGeom>
              <a:avLst/>
              <a:gdLst/>
              <a:ahLst/>
              <a:cxnLst/>
              <a:rect l="0" t="0" r="0" b="0"/>
              <a:pathLst>
                <a:path w="152401" h="131320">
                  <a:moveTo>
                    <a:pt x="0" y="51584"/>
                  </a:moveTo>
                  <a:lnTo>
                    <a:pt x="0" y="51584"/>
                  </a:lnTo>
                  <a:lnTo>
                    <a:pt x="0" y="56640"/>
                  </a:lnTo>
                  <a:lnTo>
                    <a:pt x="2117" y="58130"/>
                  </a:lnTo>
                  <a:lnTo>
                    <a:pt x="16267" y="60226"/>
                  </a:lnTo>
                  <a:lnTo>
                    <a:pt x="47925" y="60993"/>
                  </a:lnTo>
                  <a:lnTo>
                    <a:pt x="69586" y="50962"/>
                  </a:lnTo>
                  <a:lnTo>
                    <a:pt x="85999" y="39640"/>
                  </a:lnTo>
                  <a:lnTo>
                    <a:pt x="91139" y="30048"/>
                  </a:lnTo>
                  <a:lnTo>
                    <a:pt x="92509" y="24526"/>
                  </a:lnTo>
                  <a:lnTo>
                    <a:pt x="92365" y="19787"/>
                  </a:lnTo>
                  <a:lnTo>
                    <a:pt x="89381" y="11699"/>
                  </a:lnTo>
                  <a:lnTo>
                    <a:pt x="81752" y="1196"/>
                  </a:lnTo>
                  <a:lnTo>
                    <a:pt x="76726" y="0"/>
                  </a:lnTo>
                  <a:lnTo>
                    <a:pt x="62676" y="1494"/>
                  </a:lnTo>
                  <a:lnTo>
                    <a:pt x="57658" y="3374"/>
                  </a:lnTo>
                  <a:lnTo>
                    <a:pt x="54315" y="5686"/>
                  </a:lnTo>
                  <a:lnTo>
                    <a:pt x="16218" y="49928"/>
                  </a:lnTo>
                  <a:lnTo>
                    <a:pt x="15322" y="67429"/>
                  </a:lnTo>
                  <a:lnTo>
                    <a:pt x="23370" y="103044"/>
                  </a:lnTo>
                  <a:lnTo>
                    <a:pt x="34729" y="114319"/>
                  </a:lnTo>
                  <a:lnTo>
                    <a:pt x="57778" y="130181"/>
                  </a:lnTo>
                  <a:lnTo>
                    <a:pt x="74010" y="131319"/>
                  </a:lnTo>
                  <a:lnTo>
                    <a:pt x="152400" y="118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545"/>
          <p:cNvGrpSpPr/>
          <p:nvPr/>
        </p:nvGrpSpPr>
        <p:grpSpPr>
          <a:xfrm>
            <a:off x="381392" y="327887"/>
            <a:ext cx="709489" cy="481739"/>
            <a:chOff x="381392" y="327887"/>
            <a:chExt cx="709489" cy="481739"/>
          </a:xfrm>
        </p:grpSpPr>
        <p:sp>
          <p:nvSpPr>
            <p:cNvPr id="593" name="SMARTInkShape-2591"/>
            <p:cNvSpPr/>
            <p:nvPr>
              <p:custDataLst>
                <p:tags r:id="rId56"/>
              </p:custDataLst>
            </p:nvPr>
          </p:nvSpPr>
          <p:spPr>
            <a:xfrm>
              <a:off x="942975" y="327887"/>
              <a:ext cx="147906" cy="481739"/>
            </a:xfrm>
            <a:custGeom>
              <a:avLst/>
              <a:gdLst/>
              <a:ahLst/>
              <a:cxnLst/>
              <a:rect l="0" t="0" r="0" b="0"/>
              <a:pathLst>
                <a:path w="147906" h="481739">
                  <a:moveTo>
                    <a:pt x="57150" y="5488"/>
                  </a:moveTo>
                  <a:lnTo>
                    <a:pt x="57150" y="5488"/>
                  </a:lnTo>
                  <a:lnTo>
                    <a:pt x="57150" y="431"/>
                  </a:lnTo>
                  <a:lnTo>
                    <a:pt x="58208" y="0"/>
                  </a:lnTo>
                  <a:lnTo>
                    <a:pt x="62207" y="2343"/>
                  </a:lnTo>
                  <a:lnTo>
                    <a:pt x="86809" y="38980"/>
                  </a:lnTo>
                  <a:lnTo>
                    <a:pt x="106283" y="80778"/>
                  </a:lnTo>
                  <a:lnTo>
                    <a:pt x="126867" y="120666"/>
                  </a:lnTo>
                  <a:lnTo>
                    <a:pt x="139399" y="168214"/>
                  </a:lnTo>
                  <a:lnTo>
                    <a:pt x="144667" y="205750"/>
                  </a:lnTo>
                  <a:lnTo>
                    <a:pt x="147905" y="231018"/>
                  </a:lnTo>
                  <a:lnTo>
                    <a:pt x="142719" y="270103"/>
                  </a:lnTo>
                  <a:lnTo>
                    <a:pt x="128247" y="313668"/>
                  </a:lnTo>
                  <a:lnTo>
                    <a:pt x="109496" y="353858"/>
                  </a:lnTo>
                  <a:lnTo>
                    <a:pt x="83243" y="392577"/>
                  </a:lnTo>
                  <a:lnTo>
                    <a:pt x="49124" y="430861"/>
                  </a:lnTo>
                  <a:lnTo>
                    <a:pt x="0" y="48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592"/>
            <p:cNvSpPr/>
            <p:nvPr>
              <p:custDataLst>
                <p:tags r:id="rId57"/>
              </p:custDataLst>
            </p:nvPr>
          </p:nvSpPr>
          <p:spPr>
            <a:xfrm>
              <a:off x="771525" y="382440"/>
              <a:ext cx="112018" cy="278022"/>
            </a:xfrm>
            <a:custGeom>
              <a:avLst/>
              <a:gdLst/>
              <a:ahLst/>
              <a:cxnLst/>
              <a:rect l="0" t="0" r="0" b="0"/>
              <a:pathLst>
                <a:path w="112018" h="278022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1058" y="15112"/>
                  </a:lnTo>
                  <a:lnTo>
                    <a:pt x="8642" y="61422"/>
                  </a:lnTo>
                  <a:lnTo>
                    <a:pt x="10322" y="100559"/>
                  </a:lnTo>
                  <a:lnTo>
                    <a:pt x="15993" y="142494"/>
                  </a:lnTo>
                  <a:lnTo>
                    <a:pt x="23704" y="189408"/>
                  </a:lnTo>
                  <a:lnTo>
                    <a:pt x="27933" y="233909"/>
                  </a:lnTo>
                  <a:lnTo>
                    <a:pt x="28448" y="251424"/>
                  </a:lnTo>
                  <a:lnTo>
                    <a:pt x="29549" y="250744"/>
                  </a:lnTo>
                  <a:lnTo>
                    <a:pt x="33594" y="244345"/>
                  </a:lnTo>
                  <a:lnTo>
                    <a:pt x="40329" y="201893"/>
                  </a:lnTo>
                  <a:lnTo>
                    <a:pt x="46499" y="187355"/>
                  </a:lnTo>
                  <a:lnTo>
                    <a:pt x="68656" y="159385"/>
                  </a:lnTo>
                  <a:lnTo>
                    <a:pt x="72229" y="157635"/>
                  </a:lnTo>
                  <a:lnTo>
                    <a:pt x="75670" y="157527"/>
                  </a:lnTo>
                  <a:lnTo>
                    <a:pt x="79021" y="158513"/>
                  </a:lnTo>
                  <a:lnTo>
                    <a:pt x="93852" y="170014"/>
                  </a:lnTo>
                  <a:lnTo>
                    <a:pt x="106595" y="186827"/>
                  </a:lnTo>
                  <a:lnTo>
                    <a:pt x="112017" y="210271"/>
                  </a:lnTo>
                  <a:lnTo>
                    <a:pt x="108567" y="242382"/>
                  </a:lnTo>
                  <a:lnTo>
                    <a:pt x="100842" y="263538"/>
                  </a:lnTo>
                  <a:lnTo>
                    <a:pt x="89269" y="272608"/>
                  </a:lnTo>
                  <a:lnTo>
                    <a:pt x="81737" y="276509"/>
                  </a:lnTo>
                  <a:lnTo>
                    <a:pt x="64903" y="278021"/>
                  </a:lnTo>
                  <a:lnTo>
                    <a:pt x="55969" y="276942"/>
                  </a:lnTo>
                  <a:lnTo>
                    <a:pt x="40397" y="267277"/>
                  </a:lnTo>
                  <a:lnTo>
                    <a:pt x="27479" y="252398"/>
                  </a:lnTo>
                  <a:lnTo>
                    <a:pt x="18210" y="235202"/>
                  </a:lnTo>
                  <a:lnTo>
                    <a:pt x="19050" y="19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593"/>
            <p:cNvSpPr/>
            <p:nvPr>
              <p:custDataLst>
                <p:tags r:id="rId58"/>
              </p:custDataLst>
            </p:nvPr>
          </p:nvSpPr>
          <p:spPr>
            <a:xfrm>
              <a:off x="381392" y="486167"/>
              <a:ext cx="85334" cy="304409"/>
            </a:xfrm>
            <a:custGeom>
              <a:avLst/>
              <a:gdLst/>
              <a:ahLst/>
              <a:cxnLst/>
              <a:rect l="0" t="0" r="0" b="0"/>
              <a:pathLst>
                <a:path w="85334" h="304409">
                  <a:moveTo>
                    <a:pt x="9133" y="9133"/>
                  </a:moveTo>
                  <a:lnTo>
                    <a:pt x="9133" y="9133"/>
                  </a:lnTo>
                  <a:lnTo>
                    <a:pt x="0" y="0"/>
                  </a:lnTo>
                  <a:lnTo>
                    <a:pt x="4781" y="4781"/>
                  </a:lnTo>
                  <a:lnTo>
                    <a:pt x="22008" y="48523"/>
                  </a:lnTo>
                  <a:lnTo>
                    <a:pt x="29080" y="87705"/>
                  </a:lnTo>
                  <a:lnTo>
                    <a:pt x="41972" y="127076"/>
                  </a:lnTo>
                  <a:lnTo>
                    <a:pt x="51907" y="161907"/>
                  </a:lnTo>
                  <a:lnTo>
                    <a:pt x="56379" y="203742"/>
                  </a:lnTo>
                  <a:lnTo>
                    <a:pt x="66835" y="250696"/>
                  </a:lnTo>
                  <a:lnTo>
                    <a:pt x="74036" y="280981"/>
                  </a:lnTo>
                  <a:lnTo>
                    <a:pt x="85333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7" name="SMARTInkShape-2594"/>
          <p:cNvSpPr/>
          <p:nvPr>
            <p:custDataLst>
              <p:tags r:id="rId8"/>
            </p:custDataLst>
          </p:nvPr>
        </p:nvSpPr>
        <p:spPr>
          <a:xfrm>
            <a:off x="7527253" y="2995446"/>
            <a:ext cx="501713" cy="62079"/>
          </a:xfrm>
          <a:custGeom>
            <a:avLst/>
            <a:gdLst/>
            <a:ahLst/>
            <a:cxnLst/>
            <a:rect l="0" t="0" r="0" b="0"/>
            <a:pathLst>
              <a:path w="501713" h="62079">
                <a:moveTo>
                  <a:pt x="92747" y="33504"/>
                </a:moveTo>
                <a:lnTo>
                  <a:pt x="92747" y="33504"/>
                </a:lnTo>
                <a:lnTo>
                  <a:pt x="92747" y="41705"/>
                </a:lnTo>
                <a:lnTo>
                  <a:pt x="97803" y="47693"/>
                </a:lnTo>
                <a:lnTo>
                  <a:pt x="105930" y="50394"/>
                </a:lnTo>
                <a:lnTo>
                  <a:pt x="122406" y="54736"/>
                </a:lnTo>
                <a:lnTo>
                  <a:pt x="140693" y="59903"/>
                </a:lnTo>
                <a:lnTo>
                  <a:pt x="181322" y="61888"/>
                </a:lnTo>
                <a:lnTo>
                  <a:pt x="226472" y="62054"/>
                </a:lnTo>
                <a:lnTo>
                  <a:pt x="267094" y="62074"/>
                </a:lnTo>
                <a:lnTo>
                  <a:pt x="310513" y="62078"/>
                </a:lnTo>
                <a:lnTo>
                  <a:pt x="349662" y="55533"/>
                </a:lnTo>
                <a:lnTo>
                  <a:pt x="387970" y="50321"/>
                </a:lnTo>
                <a:lnTo>
                  <a:pt x="434581" y="37443"/>
                </a:lnTo>
                <a:lnTo>
                  <a:pt x="480202" y="30912"/>
                </a:lnTo>
                <a:lnTo>
                  <a:pt x="488258" y="27060"/>
                </a:lnTo>
                <a:lnTo>
                  <a:pt x="495365" y="25348"/>
                </a:lnTo>
                <a:lnTo>
                  <a:pt x="497684" y="23834"/>
                </a:lnTo>
                <a:lnTo>
                  <a:pt x="499230" y="21765"/>
                </a:lnTo>
                <a:lnTo>
                  <a:pt x="501712" y="15898"/>
                </a:lnTo>
                <a:lnTo>
                  <a:pt x="497084" y="9825"/>
                </a:lnTo>
                <a:lnTo>
                  <a:pt x="491881" y="7105"/>
                </a:lnTo>
                <a:lnTo>
                  <a:pt x="452205" y="0"/>
                </a:lnTo>
                <a:lnTo>
                  <a:pt x="415047" y="2858"/>
                </a:lnTo>
                <a:lnTo>
                  <a:pt x="368039" y="4520"/>
                </a:lnTo>
                <a:lnTo>
                  <a:pt x="327773" y="7630"/>
                </a:lnTo>
                <a:lnTo>
                  <a:pt x="282328" y="12432"/>
                </a:lnTo>
                <a:lnTo>
                  <a:pt x="235350" y="16677"/>
                </a:lnTo>
                <a:lnTo>
                  <a:pt x="190739" y="24638"/>
                </a:lnTo>
                <a:lnTo>
                  <a:pt x="150709" y="30877"/>
                </a:lnTo>
                <a:lnTo>
                  <a:pt x="112038" y="35548"/>
                </a:lnTo>
                <a:lnTo>
                  <a:pt x="66101" y="41552"/>
                </a:lnTo>
                <a:lnTo>
                  <a:pt x="20449" y="51100"/>
                </a:lnTo>
                <a:lnTo>
                  <a:pt x="10168" y="54730"/>
                </a:lnTo>
                <a:lnTo>
                  <a:pt x="0" y="60627"/>
                </a:lnTo>
                <a:lnTo>
                  <a:pt x="1282" y="61111"/>
                </a:lnTo>
                <a:lnTo>
                  <a:pt x="42342" y="62041"/>
                </a:lnTo>
                <a:lnTo>
                  <a:pt x="83693" y="61013"/>
                </a:lnTo>
                <a:lnTo>
                  <a:pt x="126518" y="55531"/>
                </a:lnTo>
                <a:lnTo>
                  <a:pt x="172721" y="53436"/>
                </a:lnTo>
                <a:lnTo>
                  <a:pt x="219925" y="51757"/>
                </a:lnTo>
                <a:lnTo>
                  <a:pt x="267424" y="46085"/>
                </a:lnTo>
                <a:lnTo>
                  <a:pt x="315013" y="43934"/>
                </a:lnTo>
                <a:lnTo>
                  <a:pt x="362627" y="43297"/>
                </a:lnTo>
                <a:lnTo>
                  <a:pt x="408132" y="43108"/>
                </a:lnTo>
                <a:lnTo>
                  <a:pt x="443722" y="44111"/>
                </a:lnTo>
                <a:lnTo>
                  <a:pt x="492797" y="525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SMARTInkShape-2595"/>
          <p:cNvSpPr/>
          <p:nvPr>
            <p:custDataLst>
              <p:tags r:id="rId9"/>
            </p:custDataLst>
          </p:nvPr>
        </p:nvSpPr>
        <p:spPr>
          <a:xfrm>
            <a:off x="1162519" y="19097"/>
            <a:ext cx="8299440" cy="3324140"/>
          </a:xfrm>
          <a:custGeom>
            <a:avLst/>
            <a:gdLst/>
            <a:ahLst/>
            <a:cxnLst/>
            <a:rect l="0" t="0" r="0" b="0"/>
            <a:pathLst>
              <a:path w="8299440" h="3324140">
                <a:moveTo>
                  <a:pt x="4695356" y="295228"/>
                </a:moveTo>
                <a:lnTo>
                  <a:pt x="4695356" y="295228"/>
                </a:lnTo>
                <a:lnTo>
                  <a:pt x="4679089" y="294170"/>
                </a:lnTo>
                <a:lnTo>
                  <a:pt x="4652488" y="287027"/>
                </a:lnTo>
                <a:lnTo>
                  <a:pt x="4651960" y="285527"/>
                </a:lnTo>
                <a:lnTo>
                  <a:pt x="4652668" y="283469"/>
                </a:lnTo>
                <a:lnTo>
                  <a:pt x="4654197" y="281039"/>
                </a:lnTo>
                <a:lnTo>
                  <a:pt x="4687069" y="262988"/>
                </a:lnTo>
                <a:lnTo>
                  <a:pt x="4728684" y="248133"/>
                </a:lnTo>
                <a:lnTo>
                  <a:pt x="4772181" y="232856"/>
                </a:lnTo>
                <a:lnTo>
                  <a:pt x="4819264" y="224063"/>
                </a:lnTo>
                <a:lnTo>
                  <a:pt x="4857894" y="215463"/>
                </a:lnTo>
                <a:lnTo>
                  <a:pt x="4897796" y="206213"/>
                </a:lnTo>
                <a:lnTo>
                  <a:pt x="4936431" y="196769"/>
                </a:lnTo>
                <a:lnTo>
                  <a:pt x="4979746" y="187268"/>
                </a:lnTo>
                <a:lnTo>
                  <a:pt x="5026094" y="177750"/>
                </a:lnTo>
                <a:lnTo>
                  <a:pt x="5060367" y="171402"/>
                </a:lnTo>
                <a:lnTo>
                  <a:pt x="5095708" y="165052"/>
                </a:lnTo>
                <a:lnTo>
                  <a:pt x="5129055" y="158703"/>
                </a:lnTo>
                <a:lnTo>
                  <a:pt x="5164336" y="155175"/>
                </a:lnTo>
                <a:lnTo>
                  <a:pt x="5200125" y="152549"/>
                </a:lnTo>
                <a:lnTo>
                  <a:pt x="5233670" y="147854"/>
                </a:lnTo>
                <a:lnTo>
                  <a:pt x="5269040" y="145062"/>
                </a:lnTo>
                <a:lnTo>
                  <a:pt x="5305927" y="142762"/>
                </a:lnTo>
                <a:lnTo>
                  <a:pt x="5343488" y="138213"/>
                </a:lnTo>
                <a:lnTo>
                  <a:pt x="5381347" y="132663"/>
                </a:lnTo>
                <a:lnTo>
                  <a:pt x="5418283" y="127727"/>
                </a:lnTo>
                <a:lnTo>
                  <a:pt x="5452337" y="125533"/>
                </a:lnTo>
                <a:lnTo>
                  <a:pt x="5487934" y="124558"/>
                </a:lnTo>
                <a:lnTo>
                  <a:pt x="5524921" y="124125"/>
                </a:lnTo>
                <a:lnTo>
                  <a:pt x="5562526" y="123932"/>
                </a:lnTo>
                <a:lnTo>
                  <a:pt x="5600407" y="121024"/>
                </a:lnTo>
                <a:lnTo>
                  <a:pt x="5638409" y="117262"/>
                </a:lnTo>
                <a:lnTo>
                  <a:pt x="5676465" y="115591"/>
                </a:lnTo>
                <a:lnTo>
                  <a:pt x="5714547" y="112025"/>
                </a:lnTo>
                <a:lnTo>
                  <a:pt x="5752638" y="107971"/>
                </a:lnTo>
                <a:lnTo>
                  <a:pt x="5790734" y="106169"/>
                </a:lnTo>
                <a:lnTo>
                  <a:pt x="5828832" y="105369"/>
                </a:lnTo>
                <a:lnTo>
                  <a:pt x="5866932" y="105013"/>
                </a:lnTo>
                <a:lnTo>
                  <a:pt x="5905031" y="104855"/>
                </a:lnTo>
                <a:lnTo>
                  <a:pt x="5945953" y="104784"/>
                </a:lnTo>
                <a:lnTo>
                  <a:pt x="5987776" y="104753"/>
                </a:lnTo>
                <a:lnTo>
                  <a:pt x="6027531" y="104739"/>
                </a:lnTo>
                <a:lnTo>
                  <a:pt x="6066368" y="104733"/>
                </a:lnTo>
                <a:lnTo>
                  <a:pt x="6105852" y="105789"/>
                </a:lnTo>
                <a:lnTo>
                  <a:pt x="6148096" y="109785"/>
                </a:lnTo>
                <a:lnTo>
                  <a:pt x="6188743" y="112267"/>
                </a:lnTo>
                <a:lnTo>
                  <a:pt x="6229034" y="114429"/>
                </a:lnTo>
                <a:lnTo>
                  <a:pt x="6271635" y="118917"/>
                </a:lnTo>
                <a:lnTo>
                  <a:pt x="6312441" y="124440"/>
                </a:lnTo>
                <a:lnTo>
                  <a:pt x="6351744" y="129364"/>
                </a:lnTo>
                <a:lnTo>
                  <a:pt x="6390378" y="131552"/>
                </a:lnTo>
                <a:lnTo>
                  <a:pt x="6428716" y="135347"/>
                </a:lnTo>
                <a:lnTo>
                  <a:pt x="6466922" y="139503"/>
                </a:lnTo>
                <a:lnTo>
                  <a:pt x="6505069" y="141350"/>
                </a:lnTo>
                <a:lnTo>
                  <a:pt x="6543190" y="144994"/>
                </a:lnTo>
                <a:lnTo>
                  <a:pt x="6581298" y="149082"/>
                </a:lnTo>
                <a:lnTo>
                  <a:pt x="6619403" y="150899"/>
                </a:lnTo>
                <a:lnTo>
                  <a:pt x="6657505" y="151707"/>
                </a:lnTo>
                <a:lnTo>
                  <a:pt x="6695606" y="153124"/>
                </a:lnTo>
                <a:lnTo>
                  <a:pt x="6733706" y="157282"/>
                </a:lnTo>
                <a:lnTo>
                  <a:pt x="6771806" y="159835"/>
                </a:lnTo>
                <a:lnTo>
                  <a:pt x="6808848" y="160970"/>
                </a:lnTo>
                <a:lnTo>
                  <a:pt x="6842950" y="161474"/>
                </a:lnTo>
                <a:lnTo>
                  <a:pt x="6875745" y="161699"/>
                </a:lnTo>
                <a:lnTo>
                  <a:pt x="6907960" y="161798"/>
                </a:lnTo>
                <a:lnTo>
                  <a:pt x="6939916" y="161843"/>
                </a:lnTo>
                <a:lnTo>
                  <a:pt x="6971757" y="161862"/>
                </a:lnTo>
                <a:lnTo>
                  <a:pt x="7003548" y="161871"/>
                </a:lnTo>
                <a:lnTo>
                  <a:pt x="7035316" y="161875"/>
                </a:lnTo>
                <a:lnTo>
                  <a:pt x="7067074" y="161877"/>
                </a:lnTo>
                <a:lnTo>
                  <a:pt x="7098829" y="161877"/>
                </a:lnTo>
                <a:lnTo>
                  <a:pt x="7130579" y="161878"/>
                </a:lnTo>
                <a:lnTo>
                  <a:pt x="7162330" y="161878"/>
                </a:lnTo>
                <a:lnTo>
                  <a:pt x="7207134" y="161878"/>
                </a:lnTo>
                <a:lnTo>
                  <a:pt x="7250043" y="161878"/>
                </a:lnTo>
                <a:lnTo>
                  <a:pt x="7293448" y="161878"/>
                </a:lnTo>
                <a:lnTo>
                  <a:pt x="7335941" y="164700"/>
                </a:lnTo>
                <a:lnTo>
                  <a:pt x="7379224" y="169417"/>
                </a:lnTo>
                <a:lnTo>
                  <a:pt x="7421682" y="170815"/>
                </a:lnTo>
                <a:lnTo>
                  <a:pt x="7464953" y="171229"/>
                </a:lnTo>
                <a:lnTo>
                  <a:pt x="7507408" y="174174"/>
                </a:lnTo>
                <a:lnTo>
                  <a:pt x="7553501" y="178927"/>
                </a:lnTo>
                <a:lnTo>
                  <a:pt x="7600672" y="180335"/>
                </a:lnTo>
                <a:lnTo>
                  <a:pt x="7645340" y="183575"/>
                </a:lnTo>
                <a:lnTo>
                  <a:pt x="7685387" y="188415"/>
                </a:lnTo>
                <a:lnTo>
                  <a:pt x="7726886" y="189849"/>
                </a:lnTo>
                <a:lnTo>
                  <a:pt x="7769873" y="193096"/>
                </a:lnTo>
                <a:lnTo>
                  <a:pt x="7817268" y="203675"/>
                </a:lnTo>
                <a:lnTo>
                  <a:pt x="7864809" y="209410"/>
                </a:lnTo>
                <a:lnTo>
                  <a:pt x="7912143" y="219637"/>
                </a:lnTo>
                <a:lnTo>
                  <a:pt x="7957437" y="231848"/>
                </a:lnTo>
                <a:lnTo>
                  <a:pt x="7998485" y="244452"/>
                </a:lnTo>
                <a:lnTo>
                  <a:pt x="8039825" y="260306"/>
                </a:lnTo>
                <a:lnTo>
                  <a:pt x="8086413" y="276178"/>
                </a:lnTo>
                <a:lnTo>
                  <a:pt x="8104318" y="283586"/>
                </a:lnTo>
                <a:lnTo>
                  <a:pt x="8146215" y="311279"/>
                </a:lnTo>
                <a:lnTo>
                  <a:pt x="8191009" y="352574"/>
                </a:lnTo>
                <a:lnTo>
                  <a:pt x="8235479" y="396840"/>
                </a:lnTo>
                <a:lnTo>
                  <a:pt x="8254530" y="431051"/>
                </a:lnTo>
                <a:lnTo>
                  <a:pt x="8273581" y="474701"/>
                </a:lnTo>
                <a:lnTo>
                  <a:pt x="8287575" y="511036"/>
                </a:lnTo>
                <a:lnTo>
                  <a:pt x="8298424" y="552023"/>
                </a:lnTo>
                <a:lnTo>
                  <a:pt x="8299439" y="585042"/>
                </a:lnTo>
                <a:lnTo>
                  <a:pt x="8296883" y="630866"/>
                </a:lnTo>
                <a:lnTo>
                  <a:pt x="8290962" y="674793"/>
                </a:lnTo>
                <a:lnTo>
                  <a:pt x="8285539" y="705929"/>
                </a:lnTo>
                <a:lnTo>
                  <a:pt x="8279602" y="740229"/>
                </a:lnTo>
                <a:lnTo>
                  <a:pt x="8269250" y="777388"/>
                </a:lnTo>
                <a:lnTo>
                  <a:pt x="8247326" y="821211"/>
                </a:lnTo>
                <a:lnTo>
                  <a:pt x="8227668" y="865263"/>
                </a:lnTo>
                <a:lnTo>
                  <a:pt x="8204931" y="911085"/>
                </a:lnTo>
                <a:lnTo>
                  <a:pt x="8173786" y="954630"/>
                </a:lnTo>
                <a:lnTo>
                  <a:pt x="8150644" y="991198"/>
                </a:lnTo>
                <a:lnTo>
                  <a:pt x="8120856" y="1028844"/>
                </a:lnTo>
                <a:lnTo>
                  <a:pt x="8088041" y="1066810"/>
                </a:lnTo>
                <a:lnTo>
                  <a:pt x="8055387" y="1104870"/>
                </a:lnTo>
                <a:lnTo>
                  <a:pt x="8016080" y="1145780"/>
                </a:lnTo>
                <a:lnTo>
                  <a:pt x="7973741" y="1188594"/>
                </a:lnTo>
                <a:lnTo>
                  <a:pt x="7931562" y="1228090"/>
                </a:lnTo>
                <a:lnTo>
                  <a:pt x="7900028" y="1254875"/>
                </a:lnTo>
                <a:lnTo>
                  <a:pt x="7864847" y="1284418"/>
                </a:lnTo>
                <a:lnTo>
                  <a:pt x="7830866" y="1312365"/>
                </a:lnTo>
                <a:lnTo>
                  <a:pt x="7797067" y="1339956"/>
                </a:lnTo>
                <a:lnTo>
                  <a:pt x="7760877" y="1369857"/>
                </a:lnTo>
                <a:lnTo>
                  <a:pt x="7723626" y="1397963"/>
                </a:lnTo>
                <a:lnTo>
                  <a:pt x="7685904" y="1424566"/>
                </a:lnTo>
                <a:lnTo>
                  <a:pt x="7647972" y="1450501"/>
                </a:lnTo>
                <a:lnTo>
                  <a:pt x="7609946" y="1476138"/>
                </a:lnTo>
                <a:lnTo>
                  <a:pt x="7570821" y="1502702"/>
                </a:lnTo>
                <a:lnTo>
                  <a:pt x="7528737" y="1532147"/>
                </a:lnTo>
                <a:lnTo>
                  <a:pt x="7488161" y="1560050"/>
                </a:lnTo>
                <a:lnTo>
                  <a:pt x="7447903" y="1586563"/>
                </a:lnTo>
                <a:lnTo>
                  <a:pt x="7405315" y="1612457"/>
                </a:lnTo>
                <a:lnTo>
                  <a:pt x="7364516" y="1638077"/>
                </a:lnTo>
                <a:lnTo>
                  <a:pt x="7324158" y="1663575"/>
                </a:lnTo>
                <a:lnTo>
                  <a:pt x="7281526" y="1689018"/>
                </a:lnTo>
                <a:lnTo>
                  <a:pt x="7237884" y="1714437"/>
                </a:lnTo>
                <a:lnTo>
                  <a:pt x="7193793" y="1739846"/>
                </a:lnTo>
                <a:lnTo>
                  <a:pt x="7149503" y="1765250"/>
                </a:lnTo>
                <a:lnTo>
                  <a:pt x="7105124" y="1790652"/>
                </a:lnTo>
                <a:lnTo>
                  <a:pt x="7059647" y="1816053"/>
                </a:lnTo>
                <a:lnTo>
                  <a:pt x="7035667" y="1828753"/>
                </a:lnTo>
                <a:lnTo>
                  <a:pt x="7011212" y="1841453"/>
                </a:lnTo>
                <a:lnTo>
                  <a:pt x="6986443" y="1854153"/>
                </a:lnTo>
                <a:lnTo>
                  <a:pt x="6961465" y="1866853"/>
                </a:lnTo>
                <a:lnTo>
                  <a:pt x="6936346" y="1879553"/>
                </a:lnTo>
                <a:lnTo>
                  <a:pt x="6911132" y="1892253"/>
                </a:lnTo>
                <a:lnTo>
                  <a:pt x="6885857" y="1904953"/>
                </a:lnTo>
                <a:lnTo>
                  <a:pt x="6860540" y="1917653"/>
                </a:lnTo>
                <a:lnTo>
                  <a:pt x="6836254" y="1930353"/>
                </a:lnTo>
                <a:lnTo>
                  <a:pt x="6789513" y="1955753"/>
                </a:lnTo>
                <a:lnTo>
                  <a:pt x="6764561" y="1968453"/>
                </a:lnTo>
                <a:lnTo>
                  <a:pt x="6738401" y="1981153"/>
                </a:lnTo>
                <a:lnTo>
                  <a:pt x="6711437" y="1993853"/>
                </a:lnTo>
                <a:lnTo>
                  <a:pt x="6683935" y="2006553"/>
                </a:lnTo>
                <a:lnTo>
                  <a:pt x="6656075" y="2019253"/>
                </a:lnTo>
                <a:lnTo>
                  <a:pt x="6627978" y="2031953"/>
                </a:lnTo>
                <a:lnTo>
                  <a:pt x="6600778" y="2044653"/>
                </a:lnTo>
                <a:lnTo>
                  <a:pt x="6574179" y="2057353"/>
                </a:lnTo>
                <a:lnTo>
                  <a:pt x="6547979" y="2070053"/>
                </a:lnTo>
                <a:lnTo>
                  <a:pt x="6520988" y="2082753"/>
                </a:lnTo>
                <a:lnTo>
                  <a:pt x="6493469" y="2095453"/>
                </a:lnTo>
                <a:lnTo>
                  <a:pt x="6465598" y="2108153"/>
                </a:lnTo>
                <a:lnTo>
                  <a:pt x="6438550" y="2120853"/>
                </a:lnTo>
                <a:lnTo>
                  <a:pt x="6412052" y="2133553"/>
                </a:lnTo>
                <a:lnTo>
                  <a:pt x="6385920" y="2146253"/>
                </a:lnTo>
                <a:lnTo>
                  <a:pt x="6358974" y="2158953"/>
                </a:lnTo>
                <a:lnTo>
                  <a:pt x="6331484" y="2171653"/>
                </a:lnTo>
                <a:lnTo>
                  <a:pt x="6303633" y="2184353"/>
                </a:lnTo>
                <a:lnTo>
                  <a:pt x="6276599" y="2197053"/>
                </a:lnTo>
                <a:lnTo>
                  <a:pt x="6250110" y="2209753"/>
                </a:lnTo>
                <a:lnTo>
                  <a:pt x="6223984" y="2222453"/>
                </a:lnTo>
                <a:lnTo>
                  <a:pt x="6197041" y="2235153"/>
                </a:lnTo>
                <a:lnTo>
                  <a:pt x="6169554" y="2247853"/>
                </a:lnTo>
                <a:lnTo>
                  <a:pt x="6141705" y="2260553"/>
                </a:lnTo>
                <a:lnTo>
                  <a:pt x="6113614" y="2273253"/>
                </a:lnTo>
                <a:lnTo>
                  <a:pt x="6085361" y="2285953"/>
                </a:lnTo>
                <a:lnTo>
                  <a:pt x="6057001" y="2298653"/>
                </a:lnTo>
                <a:lnTo>
                  <a:pt x="6029627" y="2310295"/>
                </a:lnTo>
                <a:lnTo>
                  <a:pt x="6002913" y="2321231"/>
                </a:lnTo>
                <a:lnTo>
                  <a:pt x="5976635" y="2331697"/>
                </a:lnTo>
                <a:lnTo>
                  <a:pt x="5949592" y="2342907"/>
                </a:lnTo>
                <a:lnTo>
                  <a:pt x="5922038" y="2354614"/>
                </a:lnTo>
                <a:lnTo>
                  <a:pt x="5894144" y="2366652"/>
                </a:lnTo>
                <a:lnTo>
                  <a:pt x="5866023" y="2378911"/>
                </a:lnTo>
                <a:lnTo>
                  <a:pt x="5837751" y="2391317"/>
                </a:lnTo>
                <a:lnTo>
                  <a:pt x="5809377" y="2403820"/>
                </a:lnTo>
                <a:lnTo>
                  <a:pt x="5781995" y="2415331"/>
                </a:lnTo>
                <a:lnTo>
                  <a:pt x="5755273" y="2426181"/>
                </a:lnTo>
                <a:lnTo>
                  <a:pt x="5728993" y="2436588"/>
                </a:lnTo>
                <a:lnTo>
                  <a:pt x="5701947" y="2447759"/>
                </a:lnTo>
                <a:lnTo>
                  <a:pt x="5674392" y="2459441"/>
                </a:lnTo>
                <a:lnTo>
                  <a:pt x="5646496" y="2471462"/>
                </a:lnTo>
                <a:lnTo>
                  <a:pt x="5618374" y="2483709"/>
                </a:lnTo>
                <a:lnTo>
                  <a:pt x="5590101" y="2496107"/>
                </a:lnTo>
                <a:lnTo>
                  <a:pt x="5561728" y="2508605"/>
                </a:lnTo>
                <a:lnTo>
                  <a:pt x="5534346" y="2520113"/>
                </a:lnTo>
                <a:lnTo>
                  <a:pt x="5507624" y="2530960"/>
                </a:lnTo>
                <a:lnTo>
                  <a:pt x="5481344" y="2541366"/>
                </a:lnTo>
                <a:lnTo>
                  <a:pt x="5454297" y="2552537"/>
                </a:lnTo>
                <a:lnTo>
                  <a:pt x="5426742" y="2564217"/>
                </a:lnTo>
                <a:lnTo>
                  <a:pt x="5398847" y="2576237"/>
                </a:lnTo>
                <a:lnTo>
                  <a:pt x="5371784" y="2588484"/>
                </a:lnTo>
                <a:lnTo>
                  <a:pt x="5345274" y="2600882"/>
                </a:lnTo>
                <a:lnTo>
                  <a:pt x="5319135" y="2613380"/>
                </a:lnTo>
                <a:lnTo>
                  <a:pt x="5292184" y="2624888"/>
                </a:lnTo>
                <a:lnTo>
                  <a:pt x="5264691" y="2635735"/>
                </a:lnTo>
                <a:lnTo>
                  <a:pt x="5236838" y="2646141"/>
                </a:lnTo>
                <a:lnTo>
                  <a:pt x="5208744" y="2656253"/>
                </a:lnTo>
                <a:lnTo>
                  <a:pt x="5180489" y="2666170"/>
                </a:lnTo>
                <a:lnTo>
                  <a:pt x="5152128" y="2675956"/>
                </a:lnTo>
                <a:lnTo>
                  <a:pt x="5124754" y="2686713"/>
                </a:lnTo>
                <a:lnTo>
                  <a:pt x="5098038" y="2698118"/>
                </a:lnTo>
                <a:lnTo>
                  <a:pt x="5071761" y="2709955"/>
                </a:lnTo>
                <a:lnTo>
                  <a:pt x="5044718" y="2722079"/>
                </a:lnTo>
                <a:lnTo>
                  <a:pt x="5017164" y="2734395"/>
                </a:lnTo>
                <a:lnTo>
                  <a:pt x="4989269" y="2746840"/>
                </a:lnTo>
                <a:lnTo>
                  <a:pt x="4962206" y="2758311"/>
                </a:lnTo>
                <a:lnTo>
                  <a:pt x="4935698" y="2769133"/>
                </a:lnTo>
                <a:lnTo>
                  <a:pt x="4909559" y="2779523"/>
                </a:lnTo>
                <a:lnTo>
                  <a:pt x="4882608" y="2790683"/>
                </a:lnTo>
                <a:lnTo>
                  <a:pt x="4855115" y="2802356"/>
                </a:lnTo>
                <a:lnTo>
                  <a:pt x="4827262" y="2814372"/>
                </a:lnTo>
                <a:lnTo>
                  <a:pt x="4800226" y="2825557"/>
                </a:lnTo>
                <a:lnTo>
                  <a:pt x="4773736" y="2836189"/>
                </a:lnTo>
                <a:lnTo>
                  <a:pt x="4747610" y="2846452"/>
                </a:lnTo>
                <a:lnTo>
                  <a:pt x="4720666" y="2856469"/>
                </a:lnTo>
                <a:lnTo>
                  <a:pt x="4693180" y="2866322"/>
                </a:lnTo>
                <a:lnTo>
                  <a:pt x="4665330" y="2876066"/>
                </a:lnTo>
                <a:lnTo>
                  <a:pt x="4638297" y="2886795"/>
                </a:lnTo>
                <a:lnTo>
                  <a:pt x="4611808" y="2898181"/>
                </a:lnTo>
                <a:lnTo>
                  <a:pt x="4585682" y="2910005"/>
                </a:lnTo>
                <a:lnTo>
                  <a:pt x="4559798" y="2921062"/>
                </a:lnTo>
                <a:lnTo>
                  <a:pt x="4534076" y="2931609"/>
                </a:lnTo>
                <a:lnTo>
                  <a:pt x="4508461" y="2941815"/>
                </a:lnTo>
                <a:lnTo>
                  <a:pt x="4482918" y="2952853"/>
                </a:lnTo>
                <a:lnTo>
                  <a:pt x="4457422" y="2964444"/>
                </a:lnTo>
                <a:lnTo>
                  <a:pt x="4431959" y="2976406"/>
                </a:lnTo>
                <a:lnTo>
                  <a:pt x="4406516" y="2987555"/>
                </a:lnTo>
                <a:lnTo>
                  <a:pt x="4381087" y="2998162"/>
                </a:lnTo>
                <a:lnTo>
                  <a:pt x="4355669" y="3008409"/>
                </a:lnTo>
                <a:lnTo>
                  <a:pt x="4329197" y="3018415"/>
                </a:lnTo>
                <a:lnTo>
                  <a:pt x="4302025" y="3028261"/>
                </a:lnTo>
                <a:lnTo>
                  <a:pt x="4274386" y="3038000"/>
                </a:lnTo>
                <a:lnTo>
                  <a:pt x="4248551" y="3047668"/>
                </a:lnTo>
                <a:lnTo>
                  <a:pt x="4223919" y="3057288"/>
                </a:lnTo>
                <a:lnTo>
                  <a:pt x="4200090" y="3066876"/>
                </a:lnTo>
                <a:lnTo>
                  <a:pt x="4175737" y="3076444"/>
                </a:lnTo>
                <a:lnTo>
                  <a:pt x="4151035" y="3085997"/>
                </a:lnTo>
                <a:lnTo>
                  <a:pt x="4126100" y="3095541"/>
                </a:lnTo>
                <a:lnTo>
                  <a:pt x="4099952" y="3104020"/>
                </a:lnTo>
                <a:lnTo>
                  <a:pt x="4072994" y="3111789"/>
                </a:lnTo>
                <a:lnTo>
                  <a:pt x="4045498" y="3119085"/>
                </a:lnTo>
                <a:lnTo>
                  <a:pt x="4018701" y="3127125"/>
                </a:lnTo>
                <a:lnTo>
                  <a:pt x="3992368" y="3135659"/>
                </a:lnTo>
                <a:lnTo>
                  <a:pt x="3966348" y="3144524"/>
                </a:lnTo>
                <a:lnTo>
                  <a:pt x="3941592" y="3152550"/>
                </a:lnTo>
                <a:lnTo>
                  <a:pt x="3894330" y="3167113"/>
                </a:lnTo>
                <a:lnTo>
                  <a:pt x="3870297" y="3173959"/>
                </a:lnTo>
                <a:lnTo>
                  <a:pt x="3845808" y="3180640"/>
                </a:lnTo>
                <a:lnTo>
                  <a:pt x="3821016" y="3187211"/>
                </a:lnTo>
                <a:lnTo>
                  <a:pt x="3796021" y="3193709"/>
                </a:lnTo>
                <a:lnTo>
                  <a:pt x="3770891" y="3200157"/>
                </a:lnTo>
                <a:lnTo>
                  <a:pt x="3745671" y="3206572"/>
                </a:lnTo>
                <a:lnTo>
                  <a:pt x="3720391" y="3211908"/>
                </a:lnTo>
                <a:lnTo>
                  <a:pt x="3695071" y="3216523"/>
                </a:lnTo>
                <a:lnTo>
                  <a:pt x="3669724" y="3220658"/>
                </a:lnTo>
                <a:lnTo>
                  <a:pt x="3644360" y="3225531"/>
                </a:lnTo>
                <a:lnTo>
                  <a:pt x="3618984" y="3230897"/>
                </a:lnTo>
                <a:lnTo>
                  <a:pt x="3593600" y="3236591"/>
                </a:lnTo>
                <a:lnTo>
                  <a:pt x="3569268" y="3241445"/>
                </a:lnTo>
                <a:lnTo>
                  <a:pt x="3522478" y="3249660"/>
                </a:lnTo>
                <a:lnTo>
                  <a:pt x="3498571" y="3253333"/>
                </a:lnTo>
                <a:lnTo>
                  <a:pt x="3474166" y="3256840"/>
                </a:lnTo>
                <a:lnTo>
                  <a:pt x="3449429" y="3260236"/>
                </a:lnTo>
                <a:lnTo>
                  <a:pt x="3424471" y="3263558"/>
                </a:lnTo>
                <a:lnTo>
                  <a:pt x="3399367" y="3266832"/>
                </a:lnTo>
                <a:lnTo>
                  <a:pt x="3374163" y="3270072"/>
                </a:lnTo>
                <a:lnTo>
                  <a:pt x="3348894" y="3273291"/>
                </a:lnTo>
                <a:lnTo>
                  <a:pt x="3323581" y="3276495"/>
                </a:lnTo>
                <a:lnTo>
                  <a:pt x="3298240" y="3279690"/>
                </a:lnTo>
                <a:lnTo>
                  <a:pt x="3272878" y="3282877"/>
                </a:lnTo>
                <a:lnTo>
                  <a:pt x="3247504" y="3286061"/>
                </a:lnTo>
                <a:lnTo>
                  <a:pt x="3222122" y="3289242"/>
                </a:lnTo>
                <a:lnTo>
                  <a:pt x="3197791" y="3292420"/>
                </a:lnTo>
                <a:lnTo>
                  <a:pt x="3151002" y="3298775"/>
                </a:lnTo>
                <a:lnTo>
                  <a:pt x="3127096" y="3301951"/>
                </a:lnTo>
                <a:lnTo>
                  <a:pt x="3102690" y="3305126"/>
                </a:lnTo>
                <a:lnTo>
                  <a:pt x="3077954" y="3308302"/>
                </a:lnTo>
                <a:lnTo>
                  <a:pt x="3051938" y="3310419"/>
                </a:lnTo>
                <a:lnTo>
                  <a:pt x="3025069" y="3311830"/>
                </a:lnTo>
                <a:lnTo>
                  <a:pt x="2997631" y="3312771"/>
                </a:lnTo>
                <a:lnTo>
                  <a:pt x="2971931" y="3314457"/>
                </a:lnTo>
                <a:lnTo>
                  <a:pt x="2947389" y="3316639"/>
                </a:lnTo>
                <a:lnTo>
                  <a:pt x="2923620" y="3319152"/>
                </a:lnTo>
                <a:lnTo>
                  <a:pt x="2899307" y="3320827"/>
                </a:lnTo>
                <a:lnTo>
                  <a:pt x="2874632" y="3321944"/>
                </a:lnTo>
                <a:lnTo>
                  <a:pt x="2849715" y="3322689"/>
                </a:lnTo>
                <a:lnTo>
                  <a:pt x="2824637" y="3323185"/>
                </a:lnTo>
                <a:lnTo>
                  <a:pt x="2799452" y="3323516"/>
                </a:lnTo>
                <a:lnTo>
                  <a:pt x="2774195" y="3323737"/>
                </a:lnTo>
                <a:lnTo>
                  <a:pt x="2748890" y="3323884"/>
                </a:lnTo>
                <a:lnTo>
                  <a:pt x="2723553" y="3323982"/>
                </a:lnTo>
                <a:lnTo>
                  <a:pt x="2698196" y="3324047"/>
                </a:lnTo>
                <a:lnTo>
                  <a:pt x="2673883" y="3324091"/>
                </a:lnTo>
                <a:lnTo>
                  <a:pt x="2627112" y="3324139"/>
                </a:lnTo>
                <a:lnTo>
                  <a:pt x="2603210" y="3323094"/>
                </a:lnTo>
                <a:lnTo>
                  <a:pt x="2578809" y="3321339"/>
                </a:lnTo>
                <a:lnTo>
                  <a:pt x="2554075" y="3319110"/>
                </a:lnTo>
                <a:lnTo>
                  <a:pt x="2506836" y="3313812"/>
                </a:lnTo>
                <a:lnTo>
                  <a:pt x="2460089" y="3307929"/>
                </a:lnTo>
                <a:lnTo>
                  <a:pt x="2435770" y="3304879"/>
                </a:lnTo>
                <a:lnTo>
                  <a:pt x="2411090" y="3301787"/>
                </a:lnTo>
                <a:lnTo>
                  <a:pt x="2363913" y="3295529"/>
                </a:lnTo>
                <a:lnTo>
                  <a:pt x="2318251" y="3289220"/>
                </a:lnTo>
                <a:lnTo>
                  <a:pt x="2273262" y="3282889"/>
                </a:lnTo>
                <a:lnTo>
                  <a:pt x="2228573" y="3273724"/>
                </a:lnTo>
                <a:lnTo>
                  <a:pt x="2184016" y="3263654"/>
                </a:lnTo>
                <a:lnTo>
                  <a:pt x="2139519" y="3255651"/>
                </a:lnTo>
                <a:lnTo>
                  <a:pt x="2095048" y="3245744"/>
                </a:lnTo>
                <a:lnTo>
                  <a:pt x="2050588" y="3234285"/>
                </a:lnTo>
                <a:lnTo>
                  <a:pt x="2006134" y="3222137"/>
                </a:lnTo>
                <a:lnTo>
                  <a:pt x="1958860" y="3209682"/>
                </a:lnTo>
                <a:lnTo>
                  <a:pt x="1934401" y="3203397"/>
                </a:lnTo>
                <a:lnTo>
                  <a:pt x="1887468" y="3193592"/>
                </a:lnTo>
                <a:lnTo>
                  <a:pt x="1841914" y="3184648"/>
                </a:lnTo>
                <a:lnTo>
                  <a:pt x="1796973" y="3173618"/>
                </a:lnTo>
                <a:lnTo>
                  <a:pt x="1752306" y="3164482"/>
                </a:lnTo>
                <a:lnTo>
                  <a:pt x="1707759" y="3155835"/>
                </a:lnTo>
                <a:lnTo>
                  <a:pt x="1663266" y="3144937"/>
                </a:lnTo>
                <a:lnTo>
                  <a:pt x="1618796" y="3133037"/>
                </a:lnTo>
                <a:lnTo>
                  <a:pt x="1575396" y="3120693"/>
                </a:lnTo>
                <a:lnTo>
                  <a:pt x="1534940" y="3108151"/>
                </a:lnTo>
                <a:lnTo>
                  <a:pt x="1490149" y="3098344"/>
                </a:lnTo>
                <a:lnTo>
                  <a:pt x="1444136" y="3089399"/>
                </a:lnTo>
                <a:lnTo>
                  <a:pt x="1402520" y="3078368"/>
                </a:lnTo>
                <a:lnTo>
                  <a:pt x="1360034" y="3066409"/>
                </a:lnTo>
                <a:lnTo>
                  <a:pt x="1316457" y="3052981"/>
                </a:lnTo>
                <a:lnTo>
                  <a:pt x="1272395" y="3036429"/>
                </a:lnTo>
                <a:lnTo>
                  <a:pt x="1230940" y="3024134"/>
                </a:lnTo>
                <a:lnTo>
                  <a:pt x="1191349" y="3013025"/>
                </a:lnTo>
                <a:lnTo>
                  <a:pt x="1152586" y="2997504"/>
                </a:lnTo>
                <a:lnTo>
                  <a:pt x="1114192" y="2982845"/>
                </a:lnTo>
                <a:lnTo>
                  <a:pt x="1074902" y="2969275"/>
                </a:lnTo>
                <a:lnTo>
                  <a:pt x="1032746" y="2956187"/>
                </a:lnTo>
                <a:lnTo>
                  <a:pt x="994960" y="2940493"/>
                </a:lnTo>
                <a:lnTo>
                  <a:pt x="959469" y="2922935"/>
                </a:lnTo>
                <a:lnTo>
                  <a:pt x="922528" y="2904548"/>
                </a:lnTo>
                <a:lnTo>
                  <a:pt x="884944" y="2888614"/>
                </a:lnTo>
                <a:lnTo>
                  <a:pt x="847073" y="2873419"/>
                </a:lnTo>
                <a:lnTo>
                  <a:pt x="809074" y="2856083"/>
                </a:lnTo>
                <a:lnTo>
                  <a:pt x="773842" y="2837794"/>
                </a:lnTo>
                <a:lnTo>
                  <a:pt x="740544" y="2819082"/>
                </a:lnTo>
                <a:lnTo>
                  <a:pt x="708107" y="2800183"/>
                </a:lnTo>
                <a:lnTo>
                  <a:pt x="676051" y="2778378"/>
                </a:lnTo>
                <a:lnTo>
                  <a:pt x="644165" y="2755633"/>
                </a:lnTo>
                <a:lnTo>
                  <a:pt x="612354" y="2734941"/>
                </a:lnTo>
                <a:lnTo>
                  <a:pt x="580578" y="2712339"/>
                </a:lnTo>
                <a:lnTo>
                  <a:pt x="535760" y="2675815"/>
                </a:lnTo>
                <a:lnTo>
                  <a:pt x="495669" y="2641004"/>
                </a:lnTo>
                <a:lnTo>
                  <a:pt x="454157" y="2604936"/>
                </a:lnTo>
                <a:lnTo>
                  <a:pt x="411166" y="2563558"/>
                </a:lnTo>
                <a:lnTo>
                  <a:pt x="374438" y="2521665"/>
                </a:lnTo>
                <a:lnTo>
                  <a:pt x="340626" y="2478560"/>
                </a:lnTo>
                <a:lnTo>
                  <a:pt x="303796" y="2436155"/>
                </a:lnTo>
                <a:lnTo>
                  <a:pt x="268895" y="2390077"/>
                </a:lnTo>
                <a:lnTo>
                  <a:pt x="238445" y="2342910"/>
                </a:lnTo>
                <a:lnTo>
                  <a:pt x="218957" y="2310209"/>
                </a:lnTo>
                <a:lnTo>
                  <a:pt x="199712" y="2274508"/>
                </a:lnTo>
                <a:lnTo>
                  <a:pt x="180575" y="2240297"/>
                </a:lnTo>
                <a:lnTo>
                  <a:pt x="162545" y="2206395"/>
                </a:lnTo>
                <a:lnTo>
                  <a:pt x="147476" y="2170160"/>
                </a:lnTo>
                <a:lnTo>
                  <a:pt x="133723" y="2135712"/>
                </a:lnTo>
                <a:lnTo>
                  <a:pt x="120555" y="2101704"/>
                </a:lnTo>
                <a:lnTo>
                  <a:pt x="107647" y="2065423"/>
                </a:lnTo>
                <a:lnTo>
                  <a:pt x="94855" y="2030954"/>
                </a:lnTo>
                <a:lnTo>
                  <a:pt x="82114" y="1995878"/>
                </a:lnTo>
                <a:lnTo>
                  <a:pt x="69395" y="1955595"/>
                </a:lnTo>
                <a:lnTo>
                  <a:pt x="59510" y="1918641"/>
                </a:lnTo>
                <a:lnTo>
                  <a:pt x="50530" y="1883520"/>
                </a:lnTo>
                <a:lnTo>
                  <a:pt x="39483" y="1846744"/>
                </a:lnTo>
                <a:lnTo>
                  <a:pt x="33163" y="1809232"/>
                </a:lnTo>
                <a:lnTo>
                  <a:pt x="28237" y="1772452"/>
                </a:lnTo>
                <a:lnTo>
                  <a:pt x="18992" y="1738466"/>
                </a:lnTo>
                <a:lnTo>
                  <a:pt x="13472" y="1702901"/>
                </a:lnTo>
                <a:lnTo>
                  <a:pt x="9960" y="1665927"/>
                </a:lnTo>
                <a:lnTo>
                  <a:pt x="4872" y="1628328"/>
                </a:lnTo>
                <a:lnTo>
                  <a:pt x="1905" y="1590450"/>
                </a:lnTo>
                <a:lnTo>
                  <a:pt x="586" y="1552449"/>
                </a:lnTo>
                <a:lnTo>
                  <a:pt x="0" y="1514393"/>
                </a:lnTo>
                <a:lnTo>
                  <a:pt x="2562" y="1476312"/>
                </a:lnTo>
                <a:lnTo>
                  <a:pt x="7228" y="1437163"/>
                </a:lnTo>
                <a:lnTo>
                  <a:pt x="12830" y="1395069"/>
                </a:lnTo>
                <a:lnTo>
                  <a:pt x="18847" y="1354488"/>
                </a:lnTo>
                <a:lnTo>
                  <a:pt x="26108" y="1315285"/>
                </a:lnTo>
                <a:lnTo>
                  <a:pt x="36390" y="1276695"/>
                </a:lnTo>
                <a:lnTo>
                  <a:pt x="50838" y="1238377"/>
                </a:lnTo>
                <a:lnTo>
                  <a:pt x="67842" y="1199122"/>
                </a:lnTo>
                <a:lnTo>
                  <a:pt x="85983" y="1156981"/>
                </a:lnTo>
                <a:lnTo>
                  <a:pt x="104629" y="1116379"/>
                </a:lnTo>
                <a:lnTo>
                  <a:pt x="124558" y="1077167"/>
                </a:lnTo>
                <a:lnTo>
                  <a:pt x="147526" y="1038573"/>
                </a:lnTo>
                <a:lnTo>
                  <a:pt x="174668" y="997431"/>
                </a:lnTo>
                <a:lnTo>
                  <a:pt x="204370" y="955510"/>
                </a:lnTo>
                <a:lnTo>
                  <a:pt x="235209" y="915712"/>
                </a:lnTo>
                <a:lnTo>
                  <a:pt x="266555" y="876857"/>
                </a:lnTo>
                <a:lnTo>
                  <a:pt x="299183" y="838421"/>
                </a:lnTo>
                <a:lnTo>
                  <a:pt x="334851" y="800172"/>
                </a:lnTo>
                <a:lnTo>
                  <a:pt x="374693" y="762006"/>
                </a:lnTo>
                <a:lnTo>
                  <a:pt x="417095" y="723876"/>
                </a:lnTo>
                <a:lnTo>
                  <a:pt x="460634" y="685763"/>
                </a:lnTo>
                <a:lnTo>
                  <a:pt x="507502" y="650480"/>
                </a:lnTo>
                <a:lnTo>
                  <a:pt x="531853" y="633663"/>
                </a:lnTo>
                <a:lnTo>
                  <a:pt x="556554" y="616101"/>
                </a:lnTo>
                <a:lnTo>
                  <a:pt x="581488" y="598043"/>
                </a:lnTo>
                <a:lnTo>
                  <a:pt x="606577" y="579655"/>
                </a:lnTo>
                <a:lnTo>
                  <a:pt x="632829" y="562104"/>
                </a:lnTo>
                <a:lnTo>
                  <a:pt x="659854" y="545112"/>
                </a:lnTo>
                <a:lnTo>
                  <a:pt x="687397" y="528492"/>
                </a:lnTo>
                <a:lnTo>
                  <a:pt x="715283" y="512121"/>
                </a:lnTo>
                <a:lnTo>
                  <a:pt x="743399" y="495915"/>
                </a:lnTo>
                <a:lnTo>
                  <a:pt x="771668" y="479819"/>
                </a:lnTo>
                <a:lnTo>
                  <a:pt x="801097" y="463797"/>
                </a:lnTo>
                <a:lnTo>
                  <a:pt x="831300" y="447824"/>
                </a:lnTo>
                <a:lnTo>
                  <a:pt x="862019" y="431884"/>
                </a:lnTo>
                <a:lnTo>
                  <a:pt x="893081" y="415965"/>
                </a:lnTo>
                <a:lnTo>
                  <a:pt x="924373" y="400061"/>
                </a:lnTo>
                <a:lnTo>
                  <a:pt x="955817" y="384167"/>
                </a:lnTo>
                <a:lnTo>
                  <a:pt x="988422" y="369337"/>
                </a:lnTo>
                <a:lnTo>
                  <a:pt x="1021800" y="355217"/>
                </a:lnTo>
                <a:lnTo>
                  <a:pt x="1055694" y="341571"/>
                </a:lnTo>
                <a:lnTo>
                  <a:pt x="1090989" y="327182"/>
                </a:lnTo>
                <a:lnTo>
                  <a:pt x="1127220" y="312297"/>
                </a:lnTo>
                <a:lnTo>
                  <a:pt x="1164074" y="297082"/>
                </a:lnTo>
                <a:lnTo>
                  <a:pt x="1200285" y="282706"/>
                </a:lnTo>
                <a:lnTo>
                  <a:pt x="1236067" y="268888"/>
                </a:lnTo>
                <a:lnTo>
                  <a:pt x="1271563" y="255443"/>
                </a:lnTo>
                <a:lnTo>
                  <a:pt x="1307927" y="243305"/>
                </a:lnTo>
                <a:lnTo>
                  <a:pt x="1344870" y="232038"/>
                </a:lnTo>
                <a:lnTo>
                  <a:pt x="1382199" y="221351"/>
                </a:lnTo>
                <a:lnTo>
                  <a:pt x="1421901" y="209993"/>
                </a:lnTo>
                <a:lnTo>
                  <a:pt x="1463186" y="198188"/>
                </a:lnTo>
                <a:lnTo>
                  <a:pt x="1505526" y="186085"/>
                </a:lnTo>
                <a:lnTo>
                  <a:pt x="1546453" y="173783"/>
                </a:lnTo>
                <a:lnTo>
                  <a:pt x="1586437" y="161348"/>
                </a:lnTo>
                <a:lnTo>
                  <a:pt x="1625794" y="148824"/>
                </a:lnTo>
                <a:lnTo>
                  <a:pt x="1664731" y="137301"/>
                </a:lnTo>
                <a:lnTo>
                  <a:pt x="1703390" y="126443"/>
                </a:lnTo>
                <a:lnTo>
                  <a:pt x="1741862" y="116030"/>
                </a:lnTo>
                <a:lnTo>
                  <a:pt x="1781268" y="106971"/>
                </a:lnTo>
                <a:lnTo>
                  <a:pt x="1821298" y="98815"/>
                </a:lnTo>
                <a:lnTo>
                  <a:pt x="1861742" y="91261"/>
                </a:lnTo>
                <a:lnTo>
                  <a:pt x="1896113" y="85167"/>
                </a:lnTo>
                <a:lnTo>
                  <a:pt x="1926436" y="80045"/>
                </a:lnTo>
                <a:lnTo>
                  <a:pt x="1954059" y="75573"/>
                </a:lnTo>
                <a:lnTo>
                  <a:pt x="1980941" y="71533"/>
                </a:lnTo>
                <a:lnTo>
                  <a:pt x="2007330" y="67781"/>
                </a:lnTo>
                <a:lnTo>
                  <a:pt x="2033388" y="64222"/>
                </a:lnTo>
                <a:lnTo>
                  <a:pt x="2058169" y="59732"/>
                </a:lnTo>
                <a:lnTo>
                  <a:pt x="2105459" y="49099"/>
                </a:lnTo>
                <a:lnTo>
                  <a:pt x="2130558" y="45417"/>
                </a:lnTo>
                <a:lnTo>
                  <a:pt x="2156816" y="42962"/>
                </a:lnTo>
                <a:lnTo>
                  <a:pt x="2183846" y="41326"/>
                </a:lnTo>
                <a:lnTo>
                  <a:pt x="2211391" y="38118"/>
                </a:lnTo>
                <a:lnTo>
                  <a:pt x="2239279" y="33863"/>
                </a:lnTo>
                <a:lnTo>
                  <a:pt x="2267396" y="28910"/>
                </a:lnTo>
                <a:lnTo>
                  <a:pt x="2296725" y="25608"/>
                </a:lnTo>
                <a:lnTo>
                  <a:pt x="2326860" y="23406"/>
                </a:lnTo>
                <a:lnTo>
                  <a:pt x="2357534" y="21938"/>
                </a:lnTo>
                <a:lnTo>
                  <a:pt x="2390683" y="19902"/>
                </a:lnTo>
                <a:lnTo>
                  <a:pt x="2425482" y="17485"/>
                </a:lnTo>
                <a:lnTo>
                  <a:pt x="2461382" y="14816"/>
                </a:lnTo>
                <a:lnTo>
                  <a:pt x="2496956" y="11979"/>
                </a:lnTo>
                <a:lnTo>
                  <a:pt x="2532315" y="9028"/>
                </a:lnTo>
                <a:lnTo>
                  <a:pt x="2567529" y="6003"/>
                </a:lnTo>
                <a:lnTo>
                  <a:pt x="2602646" y="3986"/>
                </a:lnTo>
                <a:lnTo>
                  <a:pt x="2637699" y="2642"/>
                </a:lnTo>
                <a:lnTo>
                  <a:pt x="2672710" y="1746"/>
                </a:lnTo>
                <a:lnTo>
                  <a:pt x="2709809" y="1148"/>
                </a:lnTo>
                <a:lnTo>
                  <a:pt x="2748299" y="750"/>
                </a:lnTo>
                <a:lnTo>
                  <a:pt x="2787719" y="484"/>
                </a:lnTo>
                <a:lnTo>
                  <a:pt x="2827756" y="307"/>
                </a:lnTo>
                <a:lnTo>
                  <a:pt x="2868206" y="189"/>
                </a:lnTo>
                <a:lnTo>
                  <a:pt x="2908931" y="110"/>
                </a:lnTo>
                <a:lnTo>
                  <a:pt x="2947723" y="58"/>
                </a:lnTo>
                <a:lnTo>
                  <a:pt x="2985225" y="23"/>
                </a:lnTo>
                <a:lnTo>
                  <a:pt x="3021869" y="0"/>
                </a:lnTo>
                <a:lnTo>
                  <a:pt x="3076990" y="1042"/>
                </a:lnTo>
                <a:lnTo>
                  <a:pt x="3144429" y="2796"/>
                </a:lnTo>
                <a:lnTo>
                  <a:pt x="3220079" y="5023"/>
                </a:lnTo>
                <a:lnTo>
                  <a:pt x="3303322" y="7567"/>
                </a:lnTo>
                <a:lnTo>
                  <a:pt x="3391625" y="10320"/>
                </a:lnTo>
                <a:lnTo>
                  <a:pt x="3483302" y="13215"/>
                </a:lnTo>
                <a:lnTo>
                  <a:pt x="3574054" y="17261"/>
                </a:lnTo>
                <a:lnTo>
                  <a:pt x="3664188" y="22075"/>
                </a:lnTo>
                <a:lnTo>
                  <a:pt x="3753911" y="27401"/>
                </a:lnTo>
                <a:lnTo>
                  <a:pt x="3844417" y="33068"/>
                </a:lnTo>
                <a:lnTo>
                  <a:pt x="3935447" y="38963"/>
                </a:lnTo>
                <a:lnTo>
                  <a:pt x="4026825" y="45010"/>
                </a:lnTo>
                <a:lnTo>
                  <a:pt x="4114202" y="51158"/>
                </a:lnTo>
                <a:lnTo>
                  <a:pt x="4198912" y="57373"/>
                </a:lnTo>
                <a:lnTo>
                  <a:pt x="4281843" y="63633"/>
                </a:lnTo>
                <a:lnTo>
                  <a:pt x="4359356" y="72040"/>
                </a:lnTo>
                <a:lnTo>
                  <a:pt x="4433256" y="81877"/>
                </a:lnTo>
                <a:lnTo>
                  <a:pt x="4504747" y="92669"/>
                </a:lnTo>
                <a:lnTo>
                  <a:pt x="4574633" y="103039"/>
                </a:lnTo>
                <a:lnTo>
                  <a:pt x="4643449" y="113127"/>
                </a:lnTo>
                <a:lnTo>
                  <a:pt x="4711552" y="123027"/>
                </a:lnTo>
                <a:lnTo>
                  <a:pt x="4771770" y="133861"/>
                </a:lnTo>
                <a:lnTo>
                  <a:pt x="4826732" y="145317"/>
                </a:lnTo>
                <a:lnTo>
                  <a:pt x="4878190" y="157187"/>
                </a:lnTo>
                <a:lnTo>
                  <a:pt x="4928370" y="168276"/>
                </a:lnTo>
                <a:lnTo>
                  <a:pt x="4977700" y="178843"/>
                </a:lnTo>
                <a:lnTo>
                  <a:pt x="5026460" y="189063"/>
                </a:lnTo>
                <a:lnTo>
                  <a:pt x="5071667" y="200110"/>
                </a:lnTo>
                <a:lnTo>
                  <a:pt x="5114504" y="211707"/>
                </a:lnTo>
                <a:lnTo>
                  <a:pt x="5155764" y="223673"/>
                </a:lnTo>
                <a:lnTo>
                  <a:pt x="5197028" y="235883"/>
                </a:lnTo>
                <a:lnTo>
                  <a:pt x="5238295" y="248256"/>
                </a:lnTo>
                <a:lnTo>
                  <a:pt x="5279566" y="260738"/>
                </a:lnTo>
                <a:lnTo>
                  <a:pt x="5317662" y="273293"/>
                </a:lnTo>
                <a:lnTo>
                  <a:pt x="5457356" y="3238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SMARTInkShape-2596"/>
          <p:cNvSpPr/>
          <p:nvPr>
            <p:custDataLst>
              <p:tags r:id="rId10"/>
            </p:custDataLst>
          </p:nvPr>
        </p:nvSpPr>
        <p:spPr>
          <a:xfrm>
            <a:off x="10344106" y="2905125"/>
            <a:ext cx="800145" cy="36661"/>
          </a:xfrm>
          <a:custGeom>
            <a:avLst/>
            <a:gdLst/>
            <a:ahLst/>
            <a:cxnLst/>
            <a:rect l="0" t="0" r="0" b="0"/>
            <a:pathLst>
              <a:path w="800145" h="36661">
                <a:moveTo>
                  <a:pt x="38144" y="19050"/>
                </a:moveTo>
                <a:lnTo>
                  <a:pt x="38144" y="19050"/>
                </a:lnTo>
                <a:lnTo>
                  <a:pt x="20244" y="26589"/>
                </a:lnTo>
                <a:lnTo>
                  <a:pt x="7088" y="30808"/>
                </a:lnTo>
                <a:lnTo>
                  <a:pt x="1566" y="33239"/>
                </a:lnTo>
                <a:lnTo>
                  <a:pt x="0" y="34859"/>
                </a:lnTo>
                <a:lnTo>
                  <a:pt x="1073" y="35940"/>
                </a:lnTo>
                <a:lnTo>
                  <a:pt x="3905" y="36660"/>
                </a:lnTo>
                <a:lnTo>
                  <a:pt x="48589" y="31270"/>
                </a:lnTo>
                <a:lnTo>
                  <a:pt x="85472" y="29773"/>
                </a:lnTo>
                <a:lnTo>
                  <a:pt x="120914" y="26285"/>
                </a:lnTo>
                <a:lnTo>
                  <a:pt x="154305" y="22266"/>
                </a:lnTo>
                <a:lnTo>
                  <a:pt x="186785" y="20479"/>
                </a:lnTo>
                <a:lnTo>
                  <a:pt x="218859" y="19685"/>
                </a:lnTo>
                <a:lnTo>
                  <a:pt x="251812" y="18274"/>
                </a:lnTo>
                <a:lnTo>
                  <a:pt x="287624" y="14119"/>
                </a:lnTo>
                <a:lnTo>
                  <a:pt x="324709" y="11567"/>
                </a:lnTo>
                <a:lnTo>
                  <a:pt x="362356" y="10433"/>
                </a:lnTo>
                <a:lnTo>
                  <a:pt x="400254" y="9929"/>
                </a:lnTo>
                <a:lnTo>
                  <a:pt x="438265" y="9705"/>
                </a:lnTo>
                <a:lnTo>
                  <a:pt x="475268" y="9605"/>
                </a:lnTo>
                <a:lnTo>
                  <a:pt x="509352" y="9560"/>
                </a:lnTo>
                <a:lnTo>
                  <a:pt x="542138" y="9541"/>
                </a:lnTo>
                <a:lnTo>
                  <a:pt x="587525" y="9530"/>
                </a:lnTo>
                <a:lnTo>
                  <a:pt x="624963" y="9527"/>
                </a:lnTo>
                <a:lnTo>
                  <a:pt x="671114" y="4469"/>
                </a:lnTo>
                <a:lnTo>
                  <a:pt x="677083" y="2979"/>
                </a:lnTo>
                <a:lnTo>
                  <a:pt x="678945" y="1986"/>
                </a:lnTo>
                <a:lnTo>
                  <a:pt x="678070" y="1325"/>
                </a:lnTo>
                <a:lnTo>
                  <a:pt x="640759" y="261"/>
                </a:lnTo>
                <a:lnTo>
                  <a:pt x="594977" y="52"/>
                </a:lnTo>
                <a:lnTo>
                  <a:pt x="550971" y="15"/>
                </a:lnTo>
                <a:lnTo>
                  <a:pt x="504419" y="5"/>
                </a:lnTo>
                <a:lnTo>
                  <a:pt x="457111" y="1"/>
                </a:lnTo>
                <a:lnTo>
                  <a:pt x="409579" y="0"/>
                </a:lnTo>
                <a:lnTo>
                  <a:pt x="361982" y="0"/>
                </a:lnTo>
                <a:lnTo>
                  <a:pt x="314365" y="0"/>
                </a:lnTo>
                <a:lnTo>
                  <a:pt x="269565" y="0"/>
                </a:lnTo>
                <a:lnTo>
                  <a:pt x="226657" y="0"/>
                </a:lnTo>
                <a:lnTo>
                  <a:pt x="190033" y="0"/>
                </a:lnTo>
                <a:lnTo>
                  <a:pt x="234840" y="0"/>
                </a:lnTo>
                <a:lnTo>
                  <a:pt x="275870" y="0"/>
                </a:lnTo>
                <a:lnTo>
                  <a:pt x="321541" y="0"/>
                </a:lnTo>
                <a:lnTo>
                  <a:pt x="355657" y="0"/>
                </a:lnTo>
                <a:lnTo>
                  <a:pt x="391985" y="0"/>
                </a:lnTo>
                <a:lnTo>
                  <a:pt x="429299" y="0"/>
                </a:lnTo>
                <a:lnTo>
                  <a:pt x="469872" y="0"/>
                </a:lnTo>
                <a:lnTo>
                  <a:pt x="512598" y="1058"/>
                </a:lnTo>
                <a:lnTo>
                  <a:pt x="556281" y="5056"/>
                </a:lnTo>
                <a:lnTo>
                  <a:pt x="597568" y="7539"/>
                </a:lnTo>
                <a:lnTo>
                  <a:pt x="636027" y="9701"/>
                </a:lnTo>
                <a:lnTo>
                  <a:pt x="670759" y="14189"/>
                </a:lnTo>
                <a:lnTo>
                  <a:pt x="703834" y="16890"/>
                </a:lnTo>
                <a:lnTo>
                  <a:pt x="736173" y="18090"/>
                </a:lnTo>
                <a:lnTo>
                  <a:pt x="800144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SMARTInkShape-2597"/>
          <p:cNvSpPr/>
          <p:nvPr>
            <p:custDataLst>
              <p:tags r:id="rId11"/>
            </p:custDataLst>
          </p:nvPr>
        </p:nvSpPr>
        <p:spPr>
          <a:xfrm>
            <a:off x="10753725" y="3585903"/>
            <a:ext cx="895351" cy="52648"/>
          </a:xfrm>
          <a:custGeom>
            <a:avLst/>
            <a:gdLst/>
            <a:ahLst/>
            <a:cxnLst/>
            <a:rect l="0" t="0" r="0" b="0"/>
            <a:pathLst>
              <a:path w="895351" h="52648">
                <a:moveTo>
                  <a:pt x="0" y="14547"/>
                </a:moveTo>
                <a:lnTo>
                  <a:pt x="0" y="14547"/>
                </a:lnTo>
                <a:lnTo>
                  <a:pt x="36727" y="14547"/>
                </a:lnTo>
                <a:lnTo>
                  <a:pt x="83573" y="9490"/>
                </a:lnTo>
                <a:lnTo>
                  <a:pt x="123775" y="6346"/>
                </a:lnTo>
                <a:lnTo>
                  <a:pt x="169201" y="5415"/>
                </a:lnTo>
                <a:lnTo>
                  <a:pt x="216174" y="5139"/>
                </a:lnTo>
                <a:lnTo>
                  <a:pt x="263608" y="0"/>
                </a:lnTo>
                <a:lnTo>
                  <a:pt x="311175" y="1888"/>
                </a:lnTo>
                <a:lnTo>
                  <a:pt x="358784" y="4093"/>
                </a:lnTo>
                <a:lnTo>
                  <a:pt x="401346" y="4747"/>
                </a:lnTo>
                <a:lnTo>
                  <a:pt x="445824" y="4940"/>
                </a:lnTo>
                <a:lnTo>
                  <a:pt x="492518" y="4998"/>
                </a:lnTo>
                <a:lnTo>
                  <a:pt x="537319" y="5017"/>
                </a:lnTo>
                <a:lnTo>
                  <a:pt x="545725" y="5020"/>
                </a:lnTo>
                <a:lnTo>
                  <a:pt x="503886" y="5022"/>
                </a:lnTo>
                <a:lnTo>
                  <a:pt x="480494" y="5022"/>
                </a:lnTo>
                <a:lnTo>
                  <a:pt x="515698" y="7844"/>
                </a:lnTo>
                <a:lnTo>
                  <a:pt x="562374" y="12561"/>
                </a:lnTo>
                <a:lnTo>
                  <a:pt x="606896" y="16781"/>
                </a:lnTo>
                <a:lnTo>
                  <a:pt x="652543" y="24734"/>
                </a:lnTo>
                <a:lnTo>
                  <a:pt x="686895" y="30716"/>
                </a:lnTo>
                <a:lnTo>
                  <a:pt x="719800" y="36903"/>
                </a:lnTo>
                <a:lnTo>
                  <a:pt x="752063" y="40358"/>
                </a:lnTo>
                <a:lnTo>
                  <a:pt x="784042" y="42952"/>
                </a:lnTo>
                <a:lnTo>
                  <a:pt x="815892" y="47632"/>
                </a:lnTo>
                <a:lnTo>
                  <a:pt x="847688" y="50418"/>
                </a:lnTo>
                <a:lnTo>
                  <a:pt x="895350" y="526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7" name="SMARTInkShape-Group550"/>
          <p:cNvGrpSpPr/>
          <p:nvPr/>
        </p:nvGrpSpPr>
        <p:grpSpPr>
          <a:xfrm>
            <a:off x="7167233" y="2356712"/>
            <a:ext cx="1310018" cy="596039"/>
            <a:chOff x="7167233" y="2356712"/>
            <a:chExt cx="1310018" cy="596039"/>
          </a:xfrm>
        </p:grpSpPr>
        <p:sp>
          <p:nvSpPr>
            <p:cNvPr id="601" name="SMARTInkShape-2598"/>
            <p:cNvSpPr/>
            <p:nvPr>
              <p:custDataLst>
                <p:tags r:id="rId50"/>
              </p:custDataLst>
            </p:nvPr>
          </p:nvSpPr>
          <p:spPr>
            <a:xfrm>
              <a:off x="7167233" y="2476733"/>
              <a:ext cx="214250" cy="415922"/>
            </a:xfrm>
            <a:custGeom>
              <a:avLst/>
              <a:gdLst/>
              <a:ahLst/>
              <a:cxnLst/>
              <a:rect l="0" t="0" r="0" b="0"/>
              <a:pathLst>
                <a:path w="214250" h="415922">
                  <a:moveTo>
                    <a:pt x="205117" y="18817"/>
                  </a:moveTo>
                  <a:lnTo>
                    <a:pt x="205117" y="18817"/>
                  </a:lnTo>
                  <a:lnTo>
                    <a:pt x="214249" y="551"/>
                  </a:lnTo>
                  <a:lnTo>
                    <a:pt x="209469" y="0"/>
                  </a:lnTo>
                  <a:lnTo>
                    <a:pt x="164245" y="12981"/>
                  </a:lnTo>
                  <a:lnTo>
                    <a:pt x="120726" y="35421"/>
                  </a:lnTo>
                  <a:lnTo>
                    <a:pt x="84731" y="59178"/>
                  </a:lnTo>
                  <a:lnTo>
                    <a:pt x="46156" y="102495"/>
                  </a:lnTo>
                  <a:lnTo>
                    <a:pt x="26295" y="134594"/>
                  </a:lnTo>
                  <a:lnTo>
                    <a:pt x="9609" y="174391"/>
                  </a:lnTo>
                  <a:lnTo>
                    <a:pt x="3162" y="215588"/>
                  </a:lnTo>
                  <a:lnTo>
                    <a:pt x="0" y="242796"/>
                  </a:lnTo>
                  <a:lnTo>
                    <a:pt x="3773" y="289112"/>
                  </a:lnTo>
                  <a:lnTo>
                    <a:pt x="5976" y="335732"/>
                  </a:lnTo>
                  <a:lnTo>
                    <a:pt x="12644" y="373891"/>
                  </a:lnTo>
                  <a:lnTo>
                    <a:pt x="24380" y="404534"/>
                  </a:lnTo>
                  <a:lnTo>
                    <a:pt x="27476" y="409312"/>
                  </a:lnTo>
                  <a:lnTo>
                    <a:pt x="42204" y="414620"/>
                  </a:lnTo>
                  <a:lnTo>
                    <a:pt x="62861" y="415921"/>
                  </a:lnTo>
                  <a:lnTo>
                    <a:pt x="98292" y="410704"/>
                  </a:lnTo>
                  <a:lnTo>
                    <a:pt x="135600" y="401396"/>
                  </a:lnTo>
                  <a:lnTo>
                    <a:pt x="170290" y="385704"/>
                  </a:lnTo>
                  <a:lnTo>
                    <a:pt x="205117" y="361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599"/>
            <p:cNvSpPr/>
            <p:nvPr>
              <p:custDataLst>
                <p:tags r:id="rId51"/>
              </p:custDataLst>
            </p:nvPr>
          </p:nvSpPr>
          <p:spPr>
            <a:xfrm>
              <a:off x="7183567" y="2676525"/>
              <a:ext cx="179259" cy="57151"/>
            </a:xfrm>
            <a:custGeom>
              <a:avLst/>
              <a:gdLst/>
              <a:ahLst/>
              <a:cxnLst/>
              <a:rect l="0" t="0" r="0" b="0"/>
              <a:pathLst>
                <a:path w="179259" h="57151">
                  <a:moveTo>
                    <a:pt x="17333" y="57150"/>
                  </a:moveTo>
                  <a:lnTo>
                    <a:pt x="17333" y="57150"/>
                  </a:lnTo>
                  <a:lnTo>
                    <a:pt x="4076" y="57150"/>
                  </a:lnTo>
                  <a:lnTo>
                    <a:pt x="2145" y="56092"/>
                  </a:lnTo>
                  <a:lnTo>
                    <a:pt x="858" y="54328"/>
                  </a:lnTo>
                  <a:lnTo>
                    <a:pt x="0" y="52094"/>
                  </a:lnTo>
                  <a:lnTo>
                    <a:pt x="1544" y="49546"/>
                  </a:lnTo>
                  <a:lnTo>
                    <a:pt x="8905" y="43893"/>
                  </a:lnTo>
                  <a:lnTo>
                    <a:pt x="52952" y="28502"/>
                  </a:lnTo>
                  <a:lnTo>
                    <a:pt x="97910" y="19237"/>
                  </a:lnTo>
                  <a:lnTo>
                    <a:pt x="1792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600"/>
            <p:cNvSpPr/>
            <p:nvPr>
              <p:custDataLst>
                <p:tags r:id="rId52"/>
              </p:custDataLst>
            </p:nvPr>
          </p:nvSpPr>
          <p:spPr>
            <a:xfrm>
              <a:off x="7401893" y="2393219"/>
              <a:ext cx="242214" cy="530212"/>
            </a:xfrm>
            <a:custGeom>
              <a:avLst/>
              <a:gdLst/>
              <a:ahLst/>
              <a:cxnLst/>
              <a:rect l="0" t="0" r="0" b="0"/>
              <a:pathLst>
                <a:path w="242214" h="530212">
                  <a:moveTo>
                    <a:pt x="237157" y="73756"/>
                  </a:moveTo>
                  <a:lnTo>
                    <a:pt x="237157" y="73756"/>
                  </a:lnTo>
                  <a:lnTo>
                    <a:pt x="242213" y="58587"/>
                  </a:lnTo>
                  <a:lnTo>
                    <a:pt x="241874" y="45495"/>
                  </a:lnTo>
                  <a:lnTo>
                    <a:pt x="237137" y="32621"/>
                  </a:lnTo>
                  <a:lnTo>
                    <a:pt x="222570" y="14531"/>
                  </a:lnTo>
                  <a:lnTo>
                    <a:pt x="210918" y="5806"/>
                  </a:lnTo>
                  <a:lnTo>
                    <a:pt x="177290" y="0"/>
                  </a:lnTo>
                  <a:lnTo>
                    <a:pt x="143925" y="3337"/>
                  </a:lnTo>
                  <a:lnTo>
                    <a:pt x="113930" y="16085"/>
                  </a:lnTo>
                  <a:lnTo>
                    <a:pt x="100192" y="27310"/>
                  </a:lnTo>
                  <a:lnTo>
                    <a:pt x="65390" y="69979"/>
                  </a:lnTo>
                  <a:lnTo>
                    <a:pt x="45301" y="111110"/>
                  </a:lnTo>
                  <a:lnTo>
                    <a:pt x="32200" y="151925"/>
                  </a:lnTo>
                  <a:lnTo>
                    <a:pt x="27909" y="191579"/>
                  </a:lnTo>
                  <a:lnTo>
                    <a:pt x="21464" y="226495"/>
                  </a:lnTo>
                  <a:lnTo>
                    <a:pt x="18026" y="267296"/>
                  </a:lnTo>
                  <a:lnTo>
                    <a:pt x="10741" y="310600"/>
                  </a:lnTo>
                  <a:lnTo>
                    <a:pt x="3932" y="349728"/>
                  </a:lnTo>
                  <a:lnTo>
                    <a:pt x="0" y="396694"/>
                  </a:lnTo>
                  <a:lnTo>
                    <a:pt x="377" y="438376"/>
                  </a:lnTo>
                  <a:lnTo>
                    <a:pt x="6628" y="479155"/>
                  </a:lnTo>
                  <a:lnTo>
                    <a:pt x="7271" y="486897"/>
                  </a:lnTo>
                  <a:lnTo>
                    <a:pt x="13630" y="501144"/>
                  </a:lnTo>
                  <a:lnTo>
                    <a:pt x="22453" y="512414"/>
                  </a:lnTo>
                  <a:lnTo>
                    <a:pt x="45103" y="525300"/>
                  </a:lnTo>
                  <a:lnTo>
                    <a:pt x="90523" y="530211"/>
                  </a:lnTo>
                  <a:lnTo>
                    <a:pt x="108487" y="528509"/>
                  </a:lnTo>
                  <a:lnTo>
                    <a:pt x="148349" y="516707"/>
                  </a:lnTo>
                  <a:lnTo>
                    <a:pt x="190500" y="504979"/>
                  </a:lnTo>
                  <a:lnTo>
                    <a:pt x="227632" y="483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601"/>
            <p:cNvSpPr/>
            <p:nvPr>
              <p:custDataLst>
                <p:tags r:id="rId53"/>
              </p:custDataLst>
            </p:nvPr>
          </p:nvSpPr>
          <p:spPr>
            <a:xfrm>
              <a:off x="7848600" y="2376125"/>
              <a:ext cx="245057" cy="576626"/>
            </a:xfrm>
            <a:custGeom>
              <a:avLst/>
              <a:gdLst/>
              <a:ahLst/>
              <a:cxnLst/>
              <a:rect l="0" t="0" r="0" b="0"/>
              <a:pathLst>
                <a:path w="245057" h="576626">
                  <a:moveTo>
                    <a:pt x="133350" y="33700"/>
                  </a:moveTo>
                  <a:lnTo>
                    <a:pt x="133350" y="33700"/>
                  </a:lnTo>
                  <a:lnTo>
                    <a:pt x="128294" y="33700"/>
                  </a:lnTo>
                  <a:lnTo>
                    <a:pt x="122989" y="30878"/>
                  </a:lnTo>
                  <a:lnTo>
                    <a:pt x="120093" y="28644"/>
                  </a:lnTo>
                  <a:lnTo>
                    <a:pt x="119221" y="26096"/>
                  </a:lnTo>
                  <a:lnTo>
                    <a:pt x="119697" y="23339"/>
                  </a:lnTo>
                  <a:lnTo>
                    <a:pt x="125424" y="14403"/>
                  </a:lnTo>
                  <a:lnTo>
                    <a:pt x="128067" y="11310"/>
                  </a:lnTo>
                  <a:lnTo>
                    <a:pt x="139468" y="7874"/>
                  </a:lnTo>
                  <a:lnTo>
                    <a:pt x="181780" y="0"/>
                  </a:lnTo>
                  <a:lnTo>
                    <a:pt x="223651" y="4241"/>
                  </a:lnTo>
                  <a:lnTo>
                    <a:pt x="234514" y="7554"/>
                  </a:lnTo>
                  <a:lnTo>
                    <a:pt x="238892" y="9919"/>
                  </a:lnTo>
                  <a:lnTo>
                    <a:pt x="241812" y="14671"/>
                  </a:lnTo>
                  <a:lnTo>
                    <a:pt x="245056" y="28418"/>
                  </a:lnTo>
                  <a:lnTo>
                    <a:pt x="239222" y="71584"/>
                  </a:lnTo>
                  <a:lnTo>
                    <a:pt x="227908" y="118665"/>
                  </a:lnTo>
                  <a:lnTo>
                    <a:pt x="210707" y="162431"/>
                  </a:lnTo>
                  <a:lnTo>
                    <a:pt x="203191" y="204369"/>
                  </a:lnTo>
                  <a:lnTo>
                    <a:pt x="200963" y="250310"/>
                  </a:lnTo>
                  <a:lnTo>
                    <a:pt x="200303" y="287322"/>
                  </a:lnTo>
                  <a:lnTo>
                    <a:pt x="200108" y="328510"/>
                  </a:lnTo>
                  <a:lnTo>
                    <a:pt x="207645" y="368081"/>
                  </a:lnTo>
                  <a:lnTo>
                    <a:pt x="217360" y="409776"/>
                  </a:lnTo>
                  <a:lnTo>
                    <a:pt x="231828" y="449672"/>
                  </a:lnTo>
                  <a:lnTo>
                    <a:pt x="237296" y="491951"/>
                  </a:lnTo>
                  <a:lnTo>
                    <a:pt x="234397" y="500068"/>
                  </a:lnTo>
                  <a:lnTo>
                    <a:pt x="222710" y="514730"/>
                  </a:lnTo>
                  <a:lnTo>
                    <a:pt x="189337" y="540332"/>
                  </a:lnTo>
                  <a:lnTo>
                    <a:pt x="146526" y="556677"/>
                  </a:lnTo>
                  <a:lnTo>
                    <a:pt x="105856" y="566834"/>
                  </a:lnTo>
                  <a:lnTo>
                    <a:pt x="0" y="576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602"/>
            <p:cNvSpPr/>
            <p:nvPr>
              <p:custDataLst>
                <p:tags r:id="rId54"/>
              </p:custDataLst>
            </p:nvPr>
          </p:nvSpPr>
          <p:spPr>
            <a:xfrm>
              <a:off x="8297726" y="2356712"/>
              <a:ext cx="179525" cy="432886"/>
            </a:xfrm>
            <a:custGeom>
              <a:avLst/>
              <a:gdLst/>
              <a:ahLst/>
              <a:cxnLst/>
              <a:rect l="0" t="0" r="0" b="0"/>
              <a:pathLst>
                <a:path w="179525" h="432886">
                  <a:moveTo>
                    <a:pt x="160474" y="5488"/>
                  </a:moveTo>
                  <a:lnTo>
                    <a:pt x="160474" y="5488"/>
                  </a:lnTo>
                  <a:lnTo>
                    <a:pt x="160474" y="432"/>
                  </a:lnTo>
                  <a:lnTo>
                    <a:pt x="159416" y="0"/>
                  </a:lnTo>
                  <a:lnTo>
                    <a:pt x="151812" y="3391"/>
                  </a:lnTo>
                  <a:lnTo>
                    <a:pt x="107590" y="7550"/>
                  </a:lnTo>
                  <a:lnTo>
                    <a:pt x="74644" y="26939"/>
                  </a:lnTo>
                  <a:lnTo>
                    <a:pt x="57903" y="42065"/>
                  </a:lnTo>
                  <a:lnTo>
                    <a:pt x="51387" y="53847"/>
                  </a:lnTo>
                  <a:lnTo>
                    <a:pt x="39093" y="98816"/>
                  </a:lnTo>
                  <a:lnTo>
                    <a:pt x="30425" y="141956"/>
                  </a:lnTo>
                  <a:lnTo>
                    <a:pt x="27776" y="189392"/>
                  </a:lnTo>
                  <a:lnTo>
                    <a:pt x="22196" y="230198"/>
                  </a:lnTo>
                  <a:lnTo>
                    <a:pt x="18961" y="271623"/>
                  </a:lnTo>
                  <a:lnTo>
                    <a:pt x="11323" y="312332"/>
                  </a:lnTo>
                  <a:lnTo>
                    <a:pt x="5894" y="350477"/>
                  </a:lnTo>
                  <a:lnTo>
                    <a:pt x="1813" y="362016"/>
                  </a:lnTo>
                  <a:lnTo>
                    <a:pt x="0" y="374201"/>
                  </a:lnTo>
                  <a:lnTo>
                    <a:pt x="4035" y="398017"/>
                  </a:lnTo>
                  <a:lnTo>
                    <a:pt x="16990" y="420125"/>
                  </a:lnTo>
                  <a:lnTo>
                    <a:pt x="25442" y="427896"/>
                  </a:lnTo>
                  <a:lnTo>
                    <a:pt x="29177" y="429968"/>
                  </a:lnTo>
                  <a:lnTo>
                    <a:pt x="59717" y="432885"/>
                  </a:lnTo>
                  <a:lnTo>
                    <a:pt x="103295" y="426266"/>
                  </a:lnTo>
                  <a:lnTo>
                    <a:pt x="148748" y="414767"/>
                  </a:lnTo>
                  <a:lnTo>
                    <a:pt x="179524" y="405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603"/>
            <p:cNvSpPr/>
            <p:nvPr>
              <p:custDataLst>
                <p:tags r:id="rId55"/>
              </p:custDataLst>
            </p:nvPr>
          </p:nvSpPr>
          <p:spPr>
            <a:xfrm>
              <a:off x="8241773" y="2552700"/>
              <a:ext cx="178328" cy="38101"/>
            </a:xfrm>
            <a:custGeom>
              <a:avLst/>
              <a:gdLst/>
              <a:ahLst/>
              <a:cxnLst/>
              <a:rect l="0" t="0" r="0" b="0"/>
              <a:pathLst>
                <a:path w="178328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47305" y="21854"/>
                  </a:lnTo>
                  <a:lnTo>
                    <a:pt x="82591" y="13648"/>
                  </a:lnTo>
                  <a:lnTo>
                    <a:pt x="1783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8" name="SMARTInkShape-2604"/>
          <p:cNvSpPr/>
          <p:nvPr>
            <p:custDataLst>
              <p:tags r:id="rId12"/>
            </p:custDataLst>
          </p:nvPr>
        </p:nvSpPr>
        <p:spPr>
          <a:xfrm>
            <a:off x="8458216" y="2314967"/>
            <a:ext cx="161910" cy="580634"/>
          </a:xfrm>
          <a:custGeom>
            <a:avLst/>
            <a:gdLst/>
            <a:ahLst/>
            <a:cxnLst/>
            <a:rect l="0" t="0" r="0" b="0"/>
            <a:pathLst>
              <a:path w="161910" h="580634">
                <a:moveTo>
                  <a:pt x="133334" y="9133"/>
                </a:moveTo>
                <a:lnTo>
                  <a:pt x="133334" y="9133"/>
                </a:lnTo>
                <a:lnTo>
                  <a:pt x="133334" y="0"/>
                </a:lnTo>
                <a:lnTo>
                  <a:pt x="133334" y="4781"/>
                </a:lnTo>
                <a:lnTo>
                  <a:pt x="131217" y="6231"/>
                </a:lnTo>
                <a:lnTo>
                  <a:pt x="111876" y="8751"/>
                </a:lnTo>
                <a:lnTo>
                  <a:pt x="82152" y="11905"/>
                </a:lnTo>
                <a:lnTo>
                  <a:pt x="41430" y="20887"/>
                </a:lnTo>
                <a:lnTo>
                  <a:pt x="22650" y="34827"/>
                </a:lnTo>
                <a:lnTo>
                  <a:pt x="12815" y="45203"/>
                </a:lnTo>
                <a:lnTo>
                  <a:pt x="6392" y="55503"/>
                </a:lnTo>
                <a:lnTo>
                  <a:pt x="1882" y="78258"/>
                </a:lnTo>
                <a:lnTo>
                  <a:pt x="359" y="121996"/>
                </a:lnTo>
                <a:lnTo>
                  <a:pt x="34" y="168817"/>
                </a:lnTo>
                <a:lnTo>
                  <a:pt x="6540" y="208676"/>
                </a:lnTo>
                <a:lnTo>
                  <a:pt x="8922" y="251671"/>
                </a:lnTo>
                <a:lnTo>
                  <a:pt x="9394" y="291286"/>
                </a:lnTo>
                <a:lnTo>
                  <a:pt x="2940" y="333331"/>
                </a:lnTo>
                <a:lnTo>
                  <a:pt x="568" y="375659"/>
                </a:lnTo>
                <a:lnTo>
                  <a:pt x="99" y="420200"/>
                </a:lnTo>
                <a:lnTo>
                  <a:pt x="0" y="467261"/>
                </a:lnTo>
                <a:lnTo>
                  <a:pt x="1050" y="484737"/>
                </a:lnTo>
                <a:lnTo>
                  <a:pt x="9685" y="526323"/>
                </a:lnTo>
                <a:lnTo>
                  <a:pt x="18908" y="560856"/>
                </a:lnTo>
                <a:lnTo>
                  <a:pt x="19023" y="569720"/>
                </a:lnTo>
                <a:lnTo>
                  <a:pt x="20085" y="570183"/>
                </a:lnTo>
                <a:lnTo>
                  <a:pt x="32216" y="573747"/>
                </a:lnTo>
                <a:lnTo>
                  <a:pt x="42884" y="577573"/>
                </a:lnTo>
                <a:lnTo>
                  <a:pt x="54681" y="579273"/>
                </a:lnTo>
                <a:lnTo>
                  <a:pt x="100323" y="572312"/>
                </a:lnTo>
                <a:lnTo>
                  <a:pt x="161909" y="5806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SMARTInkShape-2605"/>
          <p:cNvSpPr/>
          <p:nvPr>
            <p:custDataLst>
              <p:tags r:id="rId13"/>
            </p:custDataLst>
          </p:nvPr>
        </p:nvSpPr>
        <p:spPr>
          <a:xfrm>
            <a:off x="9934575" y="2343393"/>
            <a:ext cx="266356" cy="571258"/>
          </a:xfrm>
          <a:custGeom>
            <a:avLst/>
            <a:gdLst/>
            <a:ahLst/>
            <a:cxnLst/>
            <a:rect l="0" t="0" r="0" b="0"/>
            <a:pathLst>
              <a:path w="266356" h="571258">
                <a:moveTo>
                  <a:pt x="0" y="37857"/>
                </a:moveTo>
                <a:lnTo>
                  <a:pt x="0" y="37857"/>
                </a:lnTo>
                <a:lnTo>
                  <a:pt x="0" y="29656"/>
                </a:lnTo>
                <a:lnTo>
                  <a:pt x="16266" y="20989"/>
                </a:lnTo>
                <a:lnTo>
                  <a:pt x="58037" y="5976"/>
                </a:lnTo>
                <a:lnTo>
                  <a:pt x="103029" y="985"/>
                </a:lnTo>
                <a:lnTo>
                  <a:pt x="147038" y="0"/>
                </a:lnTo>
                <a:lnTo>
                  <a:pt x="189989" y="848"/>
                </a:lnTo>
                <a:lnTo>
                  <a:pt x="204738" y="4828"/>
                </a:lnTo>
                <a:lnTo>
                  <a:pt x="215525" y="12947"/>
                </a:lnTo>
                <a:lnTo>
                  <a:pt x="231073" y="35406"/>
                </a:lnTo>
                <a:lnTo>
                  <a:pt x="236732" y="75434"/>
                </a:lnTo>
                <a:lnTo>
                  <a:pt x="237713" y="111667"/>
                </a:lnTo>
                <a:lnTo>
                  <a:pt x="238044" y="156193"/>
                </a:lnTo>
                <a:lnTo>
                  <a:pt x="240923" y="181928"/>
                </a:lnTo>
                <a:lnTo>
                  <a:pt x="246321" y="229181"/>
                </a:lnTo>
                <a:lnTo>
                  <a:pt x="252313" y="273992"/>
                </a:lnTo>
                <a:lnTo>
                  <a:pt x="260791" y="320783"/>
                </a:lnTo>
                <a:lnTo>
                  <a:pt x="264949" y="368161"/>
                </a:lnTo>
                <a:lnTo>
                  <a:pt x="266355" y="409823"/>
                </a:lnTo>
                <a:lnTo>
                  <a:pt x="263809" y="447529"/>
                </a:lnTo>
                <a:lnTo>
                  <a:pt x="256319" y="470391"/>
                </a:lnTo>
                <a:lnTo>
                  <a:pt x="239250" y="492654"/>
                </a:lnTo>
                <a:lnTo>
                  <a:pt x="209280" y="520911"/>
                </a:lnTo>
                <a:lnTo>
                  <a:pt x="194614" y="528773"/>
                </a:lnTo>
                <a:lnTo>
                  <a:pt x="153526" y="539621"/>
                </a:lnTo>
                <a:lnTo>
                  <a:pt x="118514" y="547420"/>
                </a:lnTo>
                <a:lnTo>
                  <a:pt x="80271" y="560313"/>
                </a:lnTo>
                <a:lnTo>
                  <a:pt x="19050" y="5712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" name="SMARTInkShape-Group553"/>
          <p:cNvGrpSpPr/>
          <p:nvPr/>
        </p:nvGrpSpPr>
        <p:grpSpPr>
          <a:xfrm>
            <a:off x="8277337" y="3057525"/>
            <a:ext cx="371364" cy="553516"/>
            <a:chOff x="8277337" y="3057525"/>
            <a:chExt cx="371364" cy="553516"/>
          </a:xfrm>
        </p:grpSpPr>
        <p:sp>
          <p:nvSpPr>
            <p:cNvPr id="610" name="SMARTInkShape-2606"/>
            <p:cNvSpPr/>
            <p:nvPr>
              <p:custDataLst>
                <p:tags r:id="rId45"/>
              </p:custDataLst>
            </p:nvPr>
          </p:nvSpPr>
          <p:spPr>
            <a:xfrm>
              <a:off x="8315325" y="35242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31435" y="11445"/>
                  </a:lnTo>
                  <a:lnTo>
                    <a:pt x="44474" y="386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607"/>
            <p:cNvSpPr/>
            <p:nvPr>
              <p:custDataLst>
                <p:tags r:id="rId46"/>
              </p:custDataLst>
            </p:nvPr>
          </p:nvSpPr>
          <p:spPr>
            <a:xfrm>
              <a:off x="8277337" y="3211365"/>
              <a:ext cx="150964" cy="338610"/>
            </a:xfrm>
            <a:custGeom>
              <a:avLst/>
              <a:gdLst/>
              <a:ahLst/>
              <a:cxnLst/>
              <a:rect l="0" t="0" r="0" b="0"/>
              <a:pathLst>
                <a:path w="150964" h="338610">
                  <a:moveTo>
                    <a:pt x="142763" y="17610"/>
                  </a:moveTo>
                  <a:lnTo>
                    <a:pt x="142763" y="17610"/>
                  </a:lnTo>
                  <a:lnTo>
                    <a:pt x="150963" y="9409"/>
                  </a:lnTo>
                  <a:lnTo>
                    <a:pt x="150347" y="7909"/>
                  </a:lnTo>
                  <a:lnTo>
                    <a:pt x="146839" y="3421"/>
                  </a:lnTo>
                  <a:lnTo>
                    <a:pt x="141752" y="720"/>
                  </a:lnTo>
                  <a:lnTo>
                    <a:pt x="138914" y="0"/>
                  </a:lnTo>
                  <a:lnTo>
                    <a:pt x="100080" y="6289"/>
                  </a:lnTo>
                  <a:lnTo>
                    <a:pt x="70849" y="10375"/>
                  </a:lnTo>
                  <a:lnTo>
                    <a:pt x="36953" y="26294"/>
                  </a:lnTo>
                  <a:lnTo>
                    <a:pt x="19219" y="38645"/>
                  </a:lnTo>
                  <a:lnTo>
                    <a:pt x="13772" y="45656"/>
                  </a:lnTo>
                  <a:lnTo>
                    <a:pt x="3440" y="77199"/>
                  </a:lnTo>
                  <a:lnTo>
                    <a:pt x="1999" y="105116"/>
                  </a:lnTo>
                  <a:lnTo>
                    <a:pt x="6746" y="140787"/>
                  </a:lnTo>
                  <a:lnTo>
                    <a:pt x="8623" y="183341"/>
                  </a:lnTo>
                  <a:lnTo>
                    <a:pt x="8121" y="222173"/>
                  </a:lnTo>
                  <a:lnTo>
                    <a:pt x="1180" y="269072"/>
                  </a:lnTo>
                  <a:lnTo>
                    <a:pt x="0" y="314543"/>
                  </a:lnTo>
                  <a:lnTo>
                    <a:pt x="2761" y="327028"/>
                  </a:lnTo>
                  <a:lnTo>
                    <a:pt x="8099" y="338609"/>
                  </a:lnTo>
                  <a:lnTo>
                    <a:pt x="17295" y="337371"/>
                  </a:lnTo>
                  <a:lnTo>
                    <a:pt x="61380" y="324052"/>
                  </a:lnTo>
                  <a:lnTo>
                    <a:pt x="114188" y="284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608"/>
            <p:cNvSpPr/>
            <p:nvPr>
              <p:custDataLst>
                <p:tags r:id="rId47"/>
              </p:custDataLst>
            </p:nvPr>
          </p:nvSpPr>
          <p:spPr>
            <a:xfrm>
              <a:off x="8291671" y="3352800"/>
              <a:ext cx="147480" cy="66676"/>
            </a:xfrm>
            <a:custGeom>
              <a:avLst/>
              <a:gdLst/>
              <a:ahLst/>
              <a:cxnLst/>
              <a:rect l="0" t="0" r="0" b="0"/>
              <a:pathLst>
                <a:path w="147480" h="66676">
                  <a:moveTo>
                    <a:pt x="14129" y="66675"/>
                  </a:moveTo>
                  <a:lnTo>
                    <a:pt x="14129" y="66675"/>
                  </a:lnTo>
                  <a:lnTo>
                    <a:pt x="872" y="66675"/>
                  </a:lnTo>
                  <a:lnTo>
                    <a:pt x="0" y="65617"/>
                  </a:lnTo>
                  <a:lnTo>
                    <a:pt x="476" y="63853"/>
                  </a:lnTo>
                  <a:lnTo>
                    <a:pt x="1851" y="61618"/>
                  </a:lnTo>
                  <a:lnTo>
                    <a:pt x="13902" y="53418"/>
                  </a:lnTo>
                  <a:lnTo>
                    <a:pt x="57513" y="34876"/>
                  </a:lnTo>
                  <a:lnTo>
                    <a:pt x="1474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609"/>
            <p:cNvSpPr/>
            <p:nvPr>
              <p:custDataLst>
                <p:tags r:id="rId48"/>
              </p:custDataLst>
            </p:nvPr>
          </p:nvSpPr>
          <p:spPr>
            <a:xfrm>
              <a:off x="8444200" y="3089649"/>
              <a:ext cx="166401" cy="463177"/>
            </a:xfrm>
            <a:custGeom>
              <a:avLst/>
              <a:gdLst/>
              <a:ahLst/>
              <a:cxnLst/>
              <a:rect l="0" t="0" r="0" b="0"/>
              <a:pathLst>
                <a:path w="166401" h="463177">
                  <a:moveTo>
                    <a:pt x="156875" y="44076"/>
                  </a:moveTo>
                  <a:lnTo>
                    <a:pt x="156875" y="44076"/>
                  </a:lnTo>
                  <a:lnTo>
                    <a:pt x="156875" y="39020"/>
                  </a:lnTo>
                  <a:lnTo>
                    <a:pt x="151819" y="25762"/>
                  </a:lnTo>
                  <a:lnTo>
                    <a:pt x="131340" y="0"/>
                  </a:lnTo>
                  <a:lnTo>
                    <a:pt x="121185" y="3673"/>
                  </a:lnTo>
                  <a:lnTo>
                    <a:pt x="107146" y="13419"/>
                  </a:lnTo>
                  <a:lnTo>
                    <a:pt x="74466" y="54581"/>
                  </a:lnTo>
                  <a:lnTo>
                    <a:pt x="50261" y="92579"/>
                  </a:lnTo>
                  <a:lnTo>
                    <a:pt x="33093" y="132296"/>
                  </a:lnTo>
                  <a:lnTo>
                    <a:pt x="17811" y="177095"/>
                  </a:lnTo>
                  <a:lnTo>
                    <a:pt x="7423" y="222791"/>
                  </a:lnTo>
                  <a:lnTo>
                    <a:pt x="0" y="267761"/>
                  </a:lnTo>
                  <a:lnTo>
                    <a:pt x="2493" y="308747"/>
                  </a:lnTo>
                  <a:lnTo>
                    <a:pt x="6004" y="332517"/>
                  </a:lnTo>
                  <a:lnTo>
                    <a:pt x="25856" y="372749"/>
                  </a:lnTo>
                  <a:lnTo>
                    <a:pt x="59930" y="411408"/>
                  </a:lnTo>
                  <a:lnTo>
                    <a:pt x="100965" y="441451"/>
                  </a:lnTo>
                  <a:lnTo>
                    <a:pt x="166400" y="463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610"/>
            <p:cNvSpPr/>
            <p:nvPr>
              <p:custDataLst>
                <p:tags r:id="rId49"/>
              </p:custDataLst>
            </p:nvPr>
          </p:nvSpPr>
          <p:spPr>
            <a:xfrm>
              <a:off x="8453537" y="3057525"/>
              <a:ext cx="195164" cy="553516"/>
            </a:xfrm>
            <a:custGeom>
              <a:avLst/>
              <a:gdLst/>
              <a:ahLst/>
              <a:cxnLst/>
              <a:rect l="0" t="0" r="0" b="0"/>
              <a:pathLst>
                <a:path w="195164" h="553516">
                  <a:moveTo>
                    <a:pt x="147538" y="0"/>
                  </a:moveTo>
                  <a:lnTo>
                    <a:pt x="147538" y="0"/>
                  </a:lnTo>
                  <a:lnTo>
                    <a:pt x="102481" y="0"/>
                  </a:lnTo>
                  <a:lnTo>
                    <a:pt x="59878" y="13257"/>
                  </a:lnTo>
                  <a:lnTo>
                    <a:pt x="42778" y="22390"/>
                  </a:lnTo>
                  <a:lnTo>
                    <a:pt x="34656" y="37115"/>
                  </a:lnTo>
                  <a:lnTo>
                    <a:pt x="26955" y="66383"/>
                  </a:lnTo>
                  <a:lnTo>
                    <a:pt x="24673" y="100808"/>
                  </a:lnTo>
                  <a:lnTo>
                    <a:pt x="23997" y="144522"/>
                  </a:lnTo>
                  <a:lnTo>
                    <a:pt x="23797" y="185344"/>
                  </a:lnTo>
                  <a:lnTo>
                    <a:pt x="18674" y="227582"/>
                  </a:lnTo>
                  <a:lnTo>
                    <a:pt x="15517" y="266986"/>
                  </a:lnTo>
                  <a:lnTo>
                    <a:pt x="14779" y="299636"/>
                  </a:lnTo>
                  <a:lnTo>
                    <a:pt x="14451" y="335313"/>
                  </a:lnTo>
                  <a:lnTo>
                    <a:pt x="14305" y="372336"/>
                  </a:lnTo>
                  <a:lnTo>
                    <a:pt x="14222" y="408655"/>
                  </a:lnTo>
                  <a:lnTo>
                    <a:pt x="14198" y="447990"/>
                  </a:lnTo>
                  <a:lnTo>
                    <a:pt x="9135" y="488102"/>
                  </a:lnTo>
                  <a:lnTo>
                    <a:pt x="0" y="535416"/>
                  </a:lnTo>
                  <a:lnTo>
                    <a:pt x="121" y="547702"/>
                  </a:lnTo>
                  <a:lnTo>
                    <a:pt x="1635" y="552460"/>
                  </a:lnTo>
                  <a:lnTo>
                    <a:pt x="7936" y="553515"/>
                  </a:lnTo>
                  <a:lnTo>
                    <a:pt x="50426" y="542822"/>
                  </a:lnTo>
                  <a:lnTo>
                    <a:pt x="90020" y="530204"/>
                  </a:lnTo>
                  <a:lnTo>
                    <a:pt x="131590" y="517521"/>
                  </a:lnTo>
                  <a:lnTo>
                    <a:pt x="173504" y="509057"/>
                  </a:lnTo>
                  <a:lnTo>
                    <a:pt x="195163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6" name="SMARTInkShape-2611"/>
          <p:cNvSpPr/>
          <p:nvPr>
            <p:custDataLst>
              <p:tags r:id="rId14"/>
            </p:custDataLst>
          </p:nvPr>
        </p:nvSpPr>
        <p:spPr>
          <a:xfrm>
            <a:off x="10096500" y="3124602"/>
            <a:ext cx="160859" cy="445890"/>
          </a:xfrm>
          <a:custGeom>
            <a:avLst/>
            <a:gdLst/>
            <a:ahLst/>
            <a:cxnLst/>
            <a:rect l="0" t="0" r="0" b="0"/>
            <a:pathLst>
              <a:path w="160859" h="445890">
                <a:moveTo>
                  <a:pt x="38100" y="18648"/>
                </a:moveTo>
                <a:lnTo>
                  <a:pt x="38100" y="18648"/>
                </a:lnTo>
                <a:lnTo>
                  <a:pt x="43157" y="18648"/>
                </a:lnTo>
                <a:lnTo>
                  <a:pt x="48461" y="15826"/>
                </a:lnTo>
                <a:lnTo>
                  <a:pt x="51357" y="13592"/>
                </a:lnTo>
                <a:lnTo>
                  <a:pt x="60220" y="11109"/>
                </a:lnTo>
                <a:lnTo>
                  <a:pt x="101164" y="6476"/>
                </a:lnTo>
                <a:lnTo>
                  <a:pt x="143708" y="202"/>
                </a:lnTo>
                <a:lnTo>
                  <a:pt x="149780" y="0"/>
                </a:lnTo>
                <a:lnTo>
                  <a:pt x="153829" y="924"/>
                </a:lnTo>
                <a:lnTo>
                  <a:pt x="156527" y="2599"/>
                </a:lnTo>
                <a:lnTo>
                  <a:pt x="158326" y="4774"/>
                </a:lnTo>
                <a:lnTo>
                  <a:pt x="160858" y="17947"/>
                </a:lnTo>
                <a:lnTo>
                  <a:pt x="154246" y="65449"/>
                </a:lnTo>
                <a:lnTo>
                  <a:pt x="152764" y="109267"/>
                </a:lnTo>
                <a:lnTo>
                  <a:pt x="152447" y="156197"/>
                </a:lnTo>
                <a:lnTo>
                  <a:pt x="152409" y="198571"/>
                </a:lnTo>
                <a:lnTo>
                  <a:pt x="152402" y="245119"/>
                </a:lnTo>
                <a:lnTo>
                  <a:pt x="152400" y="283542"/>
                </a:lnTo>
                <a:lnTo>
                  <a:pt x="152400" y="325853"/>
                </a:lnTo>
                <a:lnTo>
                  <a:pt x="152400" y="372489"/>
                </a:lnTo>
                <a:lnTo>
                  <a:pt x="152400" y="384717"/>
                </a:lnTo>
                <a:lnTo>
                  <a:pt x="150283" y="393927"/>
                </a:lnTo>
                <a:lnTo>
                  <a:pt x="142288" y="406983"/>
                </a:lnTo>
                <a:lnTo>
                  <a:pt x="120964" y="429476"/>
                </a:lnTo>
                <a:lnTo>
                  <a:pt x="99820" y="438936"/>
                </a:lnTo>
                <a:lnTo>
                  <a:pt x="70752" y="445626"/>
                </a:lnTo>
                <a:lnTo>
                  <a:pt x="37023" y="445889"/>
                </a:lnTo>
                <a:lnTo>
                  <a:pt x="0" y="4377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555"/>
          <p:cNvGrpSpPr/>
          <p:nvPr/>
        </p:nvGrpSpPr>
        <p:grpSpPr>
          <a:xfrm>
            <a:off x="3715667" y="5468401"/>
            <a:ext cx="669829" cy="808575"/>
            <a:chOff x="3715667" y="5468401"/>
            <a:chExt cx="669829" cy="808575"/>
          </a:xfrm>
        </p:grpSpPr>
        <p:sp>
          <p:nvSpPr>
            <p:cNvPr id="617" name="SMARTInkShape-2612"/>
            <p:cNvSpPr/>
            <p:nvPr>
              <p:custDataLst>
                <p:tags r:id="rId42"/>
              </p:custDataLst>
            </p:nvPr>
          </p:nvSpPr>
          <p:spPr>
            <a:xfrm>
              <a:off x="3964117" y="6219825"/>
              <a:ext cx="421379" cy="57151"/>
            </a:xfrm>
            <a:custGeom>
              <a:avLst/>
              <a:gdLst/>
              <a:ahLst/>
              <a:cxnLst/>
              <a:rect l="0" t="0" r="0" b="0"/>
              <a:pathLst>
                <a:path w="421379" h="57151">
                  <a:moveTo>
                    <a:pt x="17333" y="57150"/>
                  </a:moveTo>
                  <a:lnTo>
                    <a:pt x="17333" y="57150"/>
                  </a:lnTo>
                  <a:lnTo>
                    <a:pt x="17333" y="47037"/>
                  </a:lnTo>
                  <a:lnTo>
                    <a:pt x="14511" y="39250"/>
                  </a:lnTo>
                  <a:lnTo>
                    <a:pt x="0" y="20999"/>
                  </a:lnTo>
                  <a:lnTo>
                    <a:pt x="486" y="19291"/>
                  </a:lnTo>
                  <a:lnTo>
                    <a:pt x="3848" y="14571"/>
                  </a:lnTo>
                  <a:lnTo>
                    <a:pt x="39560" y="9463"/>
                  </a:lnTo>
                  <a:lnTo>
                    <a:pt x="85655" y="3274"/>
                  </a:lnTo>
                  <a:lnTo>
                    <a:pt x="127064" y="970"/>
                  </a:lnTo>
                  <a:lnTo>
                    <a:pt x="167203" y="288"/>
                  </a:lnTo>
                  <a:lnTo>
                    <a:pt x="211082" y="85"/>
                  </a:lnTo>
                  <a:lnTo>
                    <a:pt x="251364" y="25"/>
                  </a:lnTo>
                  <a:lnTo>
                    <a:pt x="289053" y="8"/>
                  </a:lnTo>
                  <a:lnTo>
                    <a:pt x="333590" y="1"/>
                  </a:lnTo>
                  <a:lnTo>
                    <a:pt x="372727" y="0"/>
                  </a:lnTo>
                  <a:lnTo>
                    <a:pt x="420200" y="8201"/>
                  </a:lnTo>
                  <a:lnTo>
                    <a:pt x="421378" y="9701"/>
                  </a:lnTo>
                  <a:lnTo>
                    <a:pt x="421105" y="11759"/>
                  </a:lnTo>
                  <a:lnTo>
                    <a:pt x="419865" y="14189"/>
                  </a:lnTo>
                  <a:lnTo>
                    <a:pt x="407197" y="16890"/>
                  </a:lnTo>
                  <a:lnTo>
                    <a:pt x="369627" y="23680"/>
                  </a:lnTo>
                  <a:lnTo>
                    <a:pt x="336539" y="26400"/>
                  </a:lnTo>
                  <a:lnTo>
                    <a:pt x="297844" y="27608"/>
                  </a:lnTo>
                  <a:lnTo>
                    <a:pt x="252259" y="29347"/>
                  </a:lnTo>
                  <a:lnTo>
                    <a:pt x="211942" y="35036"/>
                  </a:lnTo>
                  <a:lnTo>
                    <a:pt x="172126" y="37193"/>
                  </a:lnTo>
                  <a:lnTo>
                    <a:pt x="129403" y="37831"/>
                  </a:lnTo>
                  <a:lnTo>
                    <a:pt x="85556" y="38064"/>
                  </a:lnTo>
                  <a:lnTo>
                    <a:pt x="82924" y="39134"/>
                  </a:lnTo>
                  <a:lnTo>
                    <a:pt x="82227" y="40907"/>
                  </a:lnTo>
                  <a:lnTo>
                    <a:pt x="82821" y="43146"/>
                  </a:lnTo>
                  <a:lnTo>
                    <a:pt x="130013" y="39496"/>
                  </a:lnTo>
                  <a:lnTo>
                    <a:pt x="168195" y="35692"/>
                  </a:lnTo>
                  <a:lnTo>
                    <a:pt x="214080" y="30685"/>
                  </a:lnTo>
                  <a:lnTo>
                    <a:pt x="251664" y="26378"/>
                  </a:lnTo>
                  <a:lnTo>
                    <a:pt x="34118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613"/>
            <p:cNvSpPr/>
            <p:nvPr>
              <p:custDataLst>
                <p:tags r:id="rId43"/>
              </p:custDataLst>
            </p:nvPr>
          </p:nvSpPr>
          <p:spPr>
            <a:xfrm>
              <a:off x="3715667" y="5468401"/>
              <a:ext cx="246734" cy="601857"/>
            </a:xfrm>
            <a:custGeom>
              <a:avLst/>
              <a:gdLst/>
              <a:ahLst/>
              <a:cxnLst/>
              <a:rect l="0" t="0" r="0" b="0"/>
              <a:pathLst>
                <a:path w="246734" h="601857">
                  <a:moveTo>
                    <a:pt x="246733" y="46574"/>
                  </a:moveTo>
                  <a:lnTo>
                    <a:pt x="246733" y="46574"/>
                  </a:lnTo>
                  <a:lnTo>
                    <a:pt x="246733" y="41518"/>
                  </a:lnTo>
                  <a:lnTo>
                    <a:pt x="241676" y="28260"/>
                  </a:lnTo>
                  <a:lnTo>
                    <a:pt x="223363" y="10926"/>
                  </a:lnTo>
                  <a:lnTo>
                    <a:pt x="209535" y="4273"/>
                  </a:lnTo>
                  <a:lnTo>
                    <a:pt x="178355" y="0"/>
                  </a:lnTo>
                  <a:lnTo>
                    <a:pt x="140865" y="4317"/>
                  </a:lnTo>
                  <a:lnTo>
                    <a:pt x="95998" y="16316"/>
                  </a:lnTo>
                  <a:lnTo>
                    <a:pt x="51984" y="38957"/>
                  </a:lnTo>
                  <a:lnTo>
                    <a:pt x="31455" y="59486"/>
                  </a:lnTo>
                  <a:lnTo>
                    <a:pt x="17024" y="80622"/>
                  </a:lnTo>
                  <a:lnTo>
                    <a:pt x="3724" y="121935"/>
                  </a:lnTo>
                  <a:lnTo>
                    <a:pt x="0" y="165216"/>
                  </a:lnTo>
                  <a:lnTo>
                    <a:pt x="4320" y="209945"/>
                  </a:lnTo>
                  <a:lnTo>
                    <a:pt x="15365" y="256645"/>
                  </a:lnTo>
                  <a:lnTo>
                    <a:pt x="23545" y="300493"/>
                  </a:lnTo>
                  <a:lnTo>
                    <a:pt x="25830" y="335110"/>
                  </a:lnTo>
                  <a:lnTo>
                    <a:pt x="26846" y="368841"/>
                  </a:lnTo>
                  <a:lnTo>
                    <a:pt x="27297" y="402529"/>
                  </a:lnTo>
                  <a:lnTo>
                    <a:pt x="27498" y="438667"/>
                  </a:lnTo>
                  <a:lnTo>
                    <a:pt x="27626" y="485308"/>
                  </a:lnTo>
                  <a:lnTo>
                    <a:pt x="30474" y="527447"/>
                  </a:lnTo>
                  <a:lnTo>
                    <a:pt x="38416" y="569999"/>
                  </a:lnTo>
                  <a:lnTo>
                    <a:pt x="46903" y="584713"/>
                  </a:lnTo>
                  <a:lnTo>
                    <a:pt x="60553" y="595486"/>
                  </a:lnTo>
                  <a:lnTo>
                    <a:pt x="68638" y="599839"/>
                  </a:lnTo>
                  <a:lnTo>
                    <a:pt x="86088" y="601856"/>
                  </a:lnTo>
                  <a:lnTo>
                    <a:pt x="110940" y="597041"/>
                  </a:lnTo>
                  <a:lnTo>
                    <a:pt x="153474" y="582887"/>
                  </a:lnTo>
                  <a:lnTo>
                    <a:pt x="199108" y="570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614"/>
            <p:cNvSpPr/>
            <p:nvPr>
              <p:custDataLst>
                <p:tags r:id="rId44"/>
              </p:custDataLst>
            </p:nvPr>
          </p:nvSpPr>
          <p:spPr>
            <a:xfrm>
              <a:off x="4057650" y="5638817"/>
              <a:ext cx="321346" cy="466709"/>
            </a:xfrm>
            <a:custGeom>
              <a:avLst/>
              <a:gdLst/>
              <a:ahLst/>
              <a:cxnLst/>
              <a:rect l="0" t="0" r="0" b="0"/>
              <a:pathLst>
                <a:path w="321346" h="466709">
                  <a:moveTo>
                    <a:pt x="200025" y="28558"/>
                  </a:moveTo>
                  <a:lnTo>
                    <a:pt x="200025" y="28558"/>
                  </a:lnTo>
                  <a:lnTo>
                    <a:pt x="200025" y="7099"/>
                  </a:lnTo>
                  <a:lnTo>
                    <a:pt x="202142" y="4727"/>
                  </a:lnTo>
                  <a:lnTo>
                    <a:pt x="210138" y="2091"/>
                  </a:lnTo>
                  <a:lnTo>
                    <a:pt x="254919" y="168"/>
                  </a:lnTo>
                  <a:lnTo>
                    <a:pt x="300870" y="0"/>
                  </a:lnTo>
                  <a:lnTo>
                    <a:pt x="311167" y="2813"/>
                  </a:lnTo>
                  <a:lnTo>
                    <a:pt x="315395" y="5044"/>
                  </a:lnTo>
                  <a:lnTo>
                    <a:pt x="318213" y="7591"/>
                  </a:lnTo>
                  <a:lnTo>
                    <a:pt x="321345" y="13243"/>
                  </a:lnTo>
                  <a:lnTo>
                    <a:pt x="318052" y="32487"/>
                  </a:lnTo>
                  <a:lnTo>
                    <a:pt x="296916" y="73878"/>
                  </a:lnTo>
                  <a:lnTo>
                    <a:pt x="282899" y="111240"/>
                  </a:lnTo>
                  <a:lnTo>
                    <a:pt x="264451" y="157270"/>
                  </a:lnTo>
                  <a:lnTo>
                    <a:pt x="258612" y="194584"/>
                  </a:lnTo>
                  <a:lnTo>
                    <a:pt x="257459" y="242093"/>
                  </a:lnTo>
                  <a:lnTo>
                    <a:pt x="258289" y="279151"/>
                  </a:lnTo>
                  <a:lnTo>
                    <a:pt x="265383" y="322169"/>
                  </a:lnTo>
                  <a:lnTo>
                    <a:pt x="266527" y="362967"/>
                  </a:lnTo>
                  <a:lnTo>
                    <a:pt x="266584" y="372148"/>
                  </a:lnTo>
                  <a:lnTo>
                    <a:pt x="264506" y="379327"/>
                  </a:lnTo>
                  <a:lnTo>
                    <a:pt x="256553" y="390125"/>
                  </a:lnTo>
                  <a:lnTo>
                    <a:pt x="212094" y="411912"/>
                  </a:lnTo>
                  <a:lnTo>
                    <a:pt x="175026" y="423661"/>
                  </a:lnTo>
                  <a:lnTo>
                    <a:pt x="134057" y="432687"/>
                  </a:lnTo>
                  <a:lnTo>
                    <a:pt x="93273" y="444661"/>
                  </a:lnTo>
                  <a:lnTo>
                    <a:pt x="52566" y="454061"/>
                  </a:lnTo>
                  <a:lnTo>
                    <a:pt x="0" y="466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556"/>
          <p:cNvGrpSpPr/>
          <p:nvPr/>
        </p:nvGrpSpPr>
        <p:grpSpPr>
          <a:xfrm>
            <a:off x="3486325" y="5621189"/>
            <a:ext cx="204456" cy="421002"/>
            <a:chOff x="3486325" y="5621189"/>
            <a:chExt cx="204456" cy="421002"/>
          </a:xfrm>
        </p:grpSpPr>
        <p:sp>
          <p:nvSpPr>
            <p:cNvPr id="621" name="SMARTInkShape-2615"/>
            <p:cNvSpPr/>
            <p:nvPr>
              <p:custDataLst>
                <p:tags r:id="rId40"/>
              </p:custDataLst>
            </p:nvPr>
          </p:nvSpPr>
          <p:spPr>
            <a:xfrm>
              <a:off x="3486325" y="5621189"/>
              <a:ext cx="204456" cy="421002"/>
            </a:xfrm>
            <a:custGeom>
              <a:avLst/>
              <a:gdLst/>
              <a:ahLst/>
              <a:cxnLst/>
              <a:rect l="0" t="0" r="0" b="0"/>
              <a:pathLst>
                <a:path w="204456" h="421002">
                  <a:moveTo>
                    <a:pt x="190325" y="74761"/>
                  </a:moveTo>
                  <a:lnTo>
                    <a:pt x="190325" y="74761"/>
                  </a:lnTo>
                  <a:lnTo>
                    <a:pt x="197930" y="66099"/>
                  </a:lnTo>
                  <a:lnTo>
                    <a:pt x="203582" y="56447"/>
                  </a:lnTo>
                  <a:lnTo>
                    <a:pt x="204455" y="50910"/>
                  </a:lnTo>
                  <a:lnTo>
                    <a:pt x="202602" y="39113"/>
                  </a:lnTo>
                  <a:lnTo>
                    <a:pt x="195609" y="25629"/>
                  </a:lnTo>
                  <a:lnTo>
                    <a:pt x="186835" y="14930"/>
                  </a:lnTo>
                  <a:lnTo>
                    <a:pt x="167419" y="5057"/>
                  </a:lnTo>
                  <a:lnTo>
                    <a:pt x="151670" y="486"/>
                  </a:lnTo>
                  <a:lnTo>
                    <a:pt x="116171" y="0"/>
                  </a:lnTo>
                  <a:lnTo>
                    <a:pt x="92389" y="7337"/>
                  </a:lnTo>
                  <a:lnTo>
                    <a:pt x="52152" y="29167"/>
                  </a:lnTo>
                  <a:lnTo>
                    <a:pt x="41426" y="41797"/>
                  </a:lnTo>
                  <a:lnTo>
                    <a:pt x="25917" y="80833"/>
                  </a:lnTo>
                  <a:lnTo>
                    <a:pt x="13720" y="117275"/>
                  </a:lnTo>
                  <a:lnTo>
                    <a:pt x="10213" y="163671"/>
                  </a:lnTo>
                  <a:lnTo>
                    <a:pt x="9521" y="209328"/>
                  </a:lnTo>
                  <a:lnTo>
                    <a:pt x="9401" y="253862"/>
                  </a:lnTo>
                  <a:lnTo>
                    <a:pt x="4308" y="295515"/>
                  </a:lnTo>
                  <a:lnTo>
                    <a:pt x="711" y="334424"/>
                  </a:lnTo>
                  <a:lnTo>
                    <a:pt x="0" y="377857"/>
                  </a:lnTo>
                  <a:lnTo>
                    <a:pt x="961" y="395737"/>
                  </a:lnTo>
                  <a:lnTo>
                    <a:pt x="4916" y="407211"/>
                  </a:lnTo>
                  <a:lnTo>
                    <a:pt x="15846" y="415839"/>
                  </a:lnTo>
                  <a:lnTo>
                    <a:pt x="23205" y="419622"/>
                  </a:lnTo>
                  <a:lnTo>
                    <a:pt x="45494" y="421001"/>
                  </a:lnTo>
                  <a:lnTo>
                    <a:pt x="91055" y="415985"/>
                  </a:lnTo>
                  <a:lnTo>
                    <a:pt x="120930" y="402582"/>
                  </a:lnTo>
                  <a:lnTo>
                    <a:pt x="152225" y="379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616"/>
            <p:cNvSpPr/>
            <p:nvPr>
              <p:custDataLst>
                <p:tags r:id="rId41"/>
              </p:custDataLst>
            </p:nvPr>
          </p:nvSpPr>
          <p:spPr>
            <a:xfrm>
              <a:off x="3499647" y="5876925"/>
              <a:ext cx="148429" cy="34064"/>
            </a:xfrm>
            <a:custGeom>
              <a:avLst/>
              <a:gdLst/>
              <a:ahLst/>
              <a:cxnLst/>
              <a:rect l="0" t="0" r="0" b="0"/>
              <a:pathLst>
                <a:path w="148429" h="34064">
                  <a:moveTo>
                    <a:pt x="24603" y="28575"/>
                  </a:moveTo>
                  <a:lnTo>
                    <a:pt x="24603" y="28575"/>
                  </a:lnTo>
                  <a:lnTo>
                    <a:pt x="9434" y="28575"/>
                  </a:lnTo>
                  <a:lnTo>
                    <a:pt x="4965" y="29633"/>
                  </a:lnTo>
                  <a:lnTo>
                    <a:pt x="1986" y="31397"/>
                  </a:lnTo>
                  <a:lnTo>
                    <a:pt x="0" y="33631"/>
                  </a:lnTo>
                  <a:lnTo>
                    <a:pt x="1851" y="34063"/>
                  </a:lnTo>
                  <a:lnTo>
                    <a:pt x="46263" y="24450"/>
                  </a:lnTo>
                  <a:lnTo>
                    <a:pt x="89817" y="15594"/>
                  </a:lnTo>
                  <a:lnTo>
                    <a:pt x="1484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557"/>
          <p:cNvGrpSpPr/>
          <p:nvPr/>
        </p:nvGrpSpPr>
        <p:grpSpPr>
          <a:xfrm>
            <a:off x="5115447" y="5459265"/>
            <a:ext cx="380479" cy="527526"/>
            <a:chOff x="5115447" y="5459265"/>
            <a:chExt cx="380479" cy="527526"/>
          </a:xfrm>
        </p:grpSpPr>
        <p:sp>
          <p:nvSpPr>
            <p:cNvPr id="624" name="SMARTInkShape-2617"/>
            <p:cNvSpPr/>
            <p:nvPr>
              <p:custDataLst>
                <p:tags r:id="rId37"/>
              </p:custDataLst>
            </p:nvPr>
          </p:nvSpPr>
          <p:spPr>
            <a:xfrm>
              <a:off x="5115447" y="5505450"/>
              <a:ext cx="209019" cy="481341"/>
            </a:xfrm>
            <a:custGeom>
              <a:avLst/>
              <a:gdLst/>
              <a:ahLst/>
              <a:cxnLst/>
              <a:rect l="0" t="0" r="0" b="0"/>
              <a:pathLst>
                <a:path w="209019" h="481341">
                  <a:moveTo>
                    <a:pt x="199503" y="0"/>
                  </a:moveTo>
                  <a:lnTo>
                    <a:pt x="199503" y="0"/>
                  </a:lnTo>
                  <a:lnTo>
                    <a:pt x="208994" y="0"/>
                  </a:lnTo>
                  <a:lnTo>
                    <a:pt x="209018" y="5056"/>
                  </a:lnTo>
                  <a:lnTo>
                    <a:pt x="207963" y="6545"/>
                  </a:lnTo>
                  <a:lnTo>
                    <a:pt x="206201" y="7539"/>
                  </a:lnTo>
                  <a:lnTo>
                    <a:pt x="192781" y="10321"/>
                  </a:lnTo>
                  <a:lnTo>
                    <a:pt x="183518" y="15994"/>
                  </a:lnTo>
                  <a:lnTo>
                    <a:pt x="174070" y="19202"/>
                  </a:lnTo>
                  <a:lnTo>
                    <a:pt x="164568" y="25328"/>
                  </a:lnTo>
                  <a:lnTo>
                    <a:pt x="138981" y="35894"/>
                  </a:lnTo>
                  <a:lnTo>
                    <a:pt x="127360" y="43679"/>
                  </a:lnTo>
                  <a:lnTo>
                    <a:pt x="120520" y="45871"/>
                  </a:lnTo>
                  <a:lnTo>
                    <a:pt x="118272" y="47514"/>
                  </a:lnTo>
                  <a:lnTo>
                    <a:pt x="116774" y="49668"/>
                  </a:lnTo>
                  <a:lnTo>
                    <a:pt x="114051" y="54882"/>
                  </a:lnTo>
                  <a:lnTo>
                    <a:pt x="109314" y="60729"/>
                  </a:lnTo>
                  <a:lnTo>
                    <a:pt x="103680" y="64032"/>
                  </a:lnTo>
                  <a:lnTo>
                    <a:pt x="97649" y="66559"/>
                  </a:lnTo>
                  <a:lnTo>
                    <a:pt x="91440" y="71210"/>
                  </a:lnTo>
                  <a:lnTo>
                    <a:pt x="87975" y="76805"/>
                  </a:lnTo>
                  <a:lnTo>
                    <a:pt x="84510" y="92154"/>
                  </a:lnTo>
                  <a:lnTo>
                    <a:pt x="78765" y="102682"/>
                  </a:lnTo>
                  <a:lnTo>
                    <a:pt x="75732" y="145524"/>
                  </a:lnTo>
                  <a:lnTo>
                    <a:pt x="75679" y="191157"/>
                  </a:lnTo>
                  <a:lnTo>
                    <a:pt x="75678" y="233742"/>
                  </a:lnTo>
                  <a:lnTo>
                    <a:pt x="74620" y="257640"/>
                  </a:lnTo>
                  <a:lnTo>
                    <a:pt x="63919" y="304641"/>
                  </a:lnTo>
                  <a:lnTo>
                    <a:pt x="58788" y="323803"/>
                  </a:lnTo>
                  <a:lnTo>
                    <a:pt x="58069" y="330168"/>
                  </a:lnTo>
                  <a:lnTo>
                    <a:pt x="40352" y="376498"/>
                  </a:lnTo>
                  <a:lnTo>
                    <a:pt x="22551" y="421139"/>
                  </a:lnTo>
                  <a:lnTo>
                    <a:pt x="14002" y="445814"/>
                  </a:lnTo>
                  <a:lnTo>
                    <a:pt x="2122" y="466061"/>
                  </a:lnTo>
                  <a:lnTo>
                    <a:pt x="0" y="474237"/>
                  </a:lnTo>
                  <a:lnTo>
                    <a:pt x="2532" y="478177"/>
                  </a:lnTo>
                  <a:lnTo>
                    <a:pt x="4689" y="480711"/>
                  </a:lnTo>
                  <a:lnTo>
                    <a:pt x="8245" y="481340"/>
                  </a:lnTo>
                  <a:lnTo>
                    <a:pt x="17838" y="479218"/>
                  </a:lnTo>
                  <a:lnTo>
                    <a:pt x="65330" y="458741"/>
                  </a:lnTo>
                  <a:lnTo>
                    <a:pt x="123303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618"/>
            <p:cNvSpPr/>
            <p:nvPr>
              <p:custDataLst>
                <p:tags r:id="rId38"/>
              </p:custDataLst>
            </p:nvPr>
          </p:nvSpPr>
          <p:spPr>
            <a:xfrm>
              <a:off x="5133975" y="5753100"/>
              <a:ext cx="133351" cy="66676"/>
            </a:xfrm>
            <a:custGeom>
              <a:avLst/>
              <a:gdLst/>
              <a:ahLst/>
              <a:cxnLst/>
              <a:rect l="0" t="0" r="0" b="0"/>
              <a:pathLst>
                <a:path w="133351" h="66676">
                  <a:moveTo>
                    <a:pt x="0" y="66675"/>
                  </a:moveTo>
                  <a:lnTo>
                    <a:pt x="0" y="66675"/>
                  </a:lnTo>
                  <a:lnTo>
                    <a:pt x="23370" y="48361"/>
                  </a:lnTo>
                  <a:lnTo>
                    <a:pt x="67244" y="290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619"/>
            <p:cNvSpPr/>
            <p:nvPr>
              <p:custDataLst>
                <p:tags r:id="rId39"/>
              </p:custDataLst>
            </p:nvPr>
          </p:nvSpPr>
          <p:spPr>
            <a:xfrm>
              <a:off x="5258346" y="5459265"/>
              <a:ext cx="237580" cy="512911"/>
            </a:xfrm>
            <a:custGeom>
              <a:avLst/>
              <a:gdLst/>
              <a:ahLst/>
              <a:cxnLst/>
              <a:rect l="0" t="0" r="0" b="0"/>
              <a:pathLst>
                <a:path w="237580" h="512911">
                  <a:moveTo>
                    <a:pt x="237579" y="17610"/>
                  </a:moveTo>
                  <a:lnTo>
                    <a:pt x="237579" y="17610"/>
                  </a:lnTo>
                  <a:lnTo>
                    <a:pt x="237579" y="12554"/>
                  </a:lnTo>
                  <a:lnTo>
                    <a:pt x="236521" y="11065"/>
                  </a:lnTo>
                  <a:lnTo>
                    <a:pt x="234757" y="10071"/>
                  </a:lnTo>
                  <a:lnTo>
                    <a:pt x="196875" y="0"/>
                  </a:lnTo>
                  <a:lnTo>
                    <a:pt x="155377" y="6449"/>
                  </a:lnTo>
                  <a:lnTo>
                    <a:pt x="112754" y="20988"/>
                  </a:lnTo>
                  <a:lnTo>
                    <a:pt x="83061" y="34584"/>
                  </a:lnTo>
                  <a:lnTo>
                    <a:pt x="55449" y="57566"/>
                  </a:lnTo>
                  <a:lnTo>
                    <a:pt x="44502" y="78132"/>
                  </a:lnTo>
                  <a:lnTo>
                    <a:pt x="38926" y="120072"/>
                  </a:lnTo>
                  <a:lnTo>
                    <a:pt x="37825" y="162850"/>
                  </a:lnTo>
                  <a:lnTo>
                    <a:pt x="37634" y="199286"/>
                  </a:lnTo>
                  <a:lnTo>
                    <a:pt x="37570" y="244466"/>
                  </a:lnTo>
                  <a:lnTo>
                    <a:pt x="32503" y="279325"/>
                  </a:lnTo>
                  <a:lnTo>
                    <a:pt x="29355" y="321521"/>
                  </a:lnTo>
                  <a:lnTo>
                    <a:pt x="20687" y="362490"/>
                  </a:lnTo>
                  <a:lnTo>
                    <a:pt x="8783" y="403509"/>
                  </a:lnTo>
                  <a:lnTo>
                    <a:pt x="2218" y="428636"/>
                  </a:lnTo>
                  <a:lnTo>
                    <a:pt x="0" y="465572"/>
                  </a:lnTo>
                  <a:lnTo>
                    <a:pt x="5341" y="481639"/>
                  </a:lnTo>
                  <a:lnTo>
                    <a:pt x="14771" y="494779"/>
                  </a:lnTo>
                  <a:lnTo>
                    <a:pt x="26017" y="504146"/>
                  </a:lnTo>
                  <a:lnTo>
                    <a:pt x="40893" y="509015"/>
                  </a:lnTo>
                  <a:lnTo>
                    <a:pt x="81370" y="512141"/>
                  </a:lnTo>
                  <a:lnTo>
                    <a:pt x="123585" y="512758"/>
                  </a:lnTo>
                  <a:lnTo>
                    <a:pt x="189954" y="512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558"/>
          <p:cNvGrpSpPr/>
          <p:nvPr/>
        </p:nvGrpSpPr>
        <p:grpSpPr>
          <a:xfrm>
            <a:off x="6138137" y="5458343"/>
            <a:ext cx="298067" cy="580508"/>
            <a:chOff x="6138137" y="5458343"/>
            <a:chExt cx="298067" cy="580508"/>
          </a:xfrm>
        </p:grpSpPr>
        <p:sp>
          <p:nvSpPr>
            <p:cNvPr id="628" name="SMARTInkShape-2620"/>
            <p:cNvSpPr/>
            <p:nvPr>
              <p:custDataLst>
                <p:tags r:id="rId35"/>
              </p:custDataLst>
            </p:nvPr>
          </p:nvSpPr>
          <p:spPr>
            <a:xfrm>
              <a:off x="6138137" y="5458343"/>
              <a:ext cx="110264" cy="104258"/>
            </a:xfrm>
            <a:custGeom>
              <a:avLst/>
              <a:gdLst/>
              <a:ahLst/>
              <a:cxnLst/>
              <a:rect l="0" t="0" r="0" b="0"/>
              <a:pathLst>
                <a:path w="110264" h="104258">
                  <a:moveTo>
                    <a:pt x="5488" y="28057"/>
                  </a:moveTo>
                  <a:lnTo>
                    <a:pt x="5488" y="28057"/>
                  </a:lnTo>
                  <a:lnTo>
                    <a:pt x="5488" y="23001"/>
                  </a:lnTo>
                  <a:lnTo>
                    <a:pt x="4430" y="21512"/>
                  </a:lnTo>
                  <a:lnTo>
                    <a:pt x="2666" y="20518"/>
                  </a:lnTo>
                  <a:lnTo>
                    <a:pt x="432" y="19856"/>
                  </a:lnTo>
                  <a:lnTo>
                    <a:pt x="0" y="18356"/>
                  </a:lnTo>
                  <a:lnTo>
                    <a:pt x="4557" y="5391"/>
                  </a:lnTo>
                  <a:lnTo>
                    <a:pt x="8042" y="3421"/>
                  </a:lnTo>
                  <a:lnTo>
                    <a:pt x="45178" y="0"/>
                  </a:lnTo>
                  <a:lnTo>
                    <a:pt x="67578" y="4692"/>
                  </a:lnTo>
                  <a:lnTo>
                    <a:pt x="72281" y="8247"/>
                  </a:lnTo>
                  <a:lnTo>
                    <a:pt x="77507" y="17842"/>
                  </a:lnTo>
                  <a:lnTo>
                    <a:pt x="80449" y="35143"/>
                  </a:lnTo>
                  <a:lnTo>
                    <a:pt x="75493" y="47434"/>
                  </a:lnTo>
                  <a:lnTo>
                    <a:pt x="47951" y="88220"/>
                  </a:lnTo>
                  <a:lnTo>
                    <a:pt x="45527" y="96424"/>
                  </a:lnTo>
                  <a:lnTo>
                    <a:pt x="45939" y="99034"/>
                  </a:lnTo>
                  <a:lnTo>
                    <a:pt x="47272" y="100776"/>
                  </a:lnTo>
                  <a:lnTo>
                    <a:pt x="49219" y="101936"/>
                  </a:lnTo>
                  <a:lnTo>
                    <a:pt x="110263" y="104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621"/>
            <p:cNvSpPr/>
            <p:nvPr>
              <p:custDataLst>
                <p:tags r:id="rId36"/>
              </p:custDataLst>
            </p:nvPr>
          </p:nvSpPr>
          <p:spPr>
            <a:xfrm>
              <a:off x="6191250" y="5459047"/>
              <a:ext cx="244954" cy="579804"/>
            </a:xfrm>
            <a:custGeom>
              <a:avLst/>
              <a:gdLst/>
              <a:ahLst/>
              <a:cxnLst/>
              <a:rect l="0" t="0" r="0" b="0"/>
              <a:pathLst>
                <a:path w="244954" h="579804">
                  <a:moveTo>
                    <a:pt x="142875" y="27353"/>
                  </a:moveTo>
                  <a:lnTo>
                    <a:pt x="142875" y="27353"/>
                  </a:lnTo>
                  <a:lnTo>
                    <a:pt x="137819" y="27353"/>
                  </a:lnTo>
                  <a:lnTo>
                    <a:pt x="136330" y="26295"/>
                  </a:lnTo>
                  <a:lnTo>
                    <a:pt x="135336" y="24531"/>
                  </a:lnTo>
                  <a:lnTo>
                    <a:pt x="134674" y="22297"/>
                  </a:lnTo>
                  <a:lnTo>
                    <a:pt x="136350" y="19749"/>
                  </a:lnTo>
                  <a:lnTo>
                    <a:pt x="143856" y="14096"/>
                  </a:lnTo>
                  <a:lnTo>
                    <a:pt x="165038" y="4963"/>
                  </a:lnTo>
                  <a:lnTo>
                    <a:pt x="206128" y="0"/>
                  </a:lnTo>
                  <a:lnTo>
                    <a:pt x="228762" y="198"/>
                  </a:lnTo>
                  <a:lnTo>
                    <a:pt x="238549" y="3995"/>
                  </a:lnTo>
                  <a:lnTo>
                    <a:pt x="241583" y="6490"/>
                  </a:lnTo>
                  <a:lnTo>
                    <a:pt x="244953" y="12083"/>
                  </a:lnTo>
                  <a:lnTo>
                    <a:pt x="229395" y="58516"/>
                  </a:lnTo>
                  <a:lnTo>
                    <a:pt x="216057" y="97126"/>
                  </a:lnTo>
                  <a:lnTo>
                    <a:pt x="203231" y="141402"/>
                  </a:lnTo>
                  <a:lnTo>
                    <a:pt x="194743" y="182619"/>
                  </a:lnTo>
                  <a:lnTo>
                    <a:pt x="191757" y="219055"/>
                  </a:lnTo>
                  <a:lnTo>
                    <a:pt x="191058" y="251195"/>
                  </a:lnTo>
                  <a:lnTo>
                    <a:pt x="190748" y="283825"/>
                  </a:lnTo>
                  <a:lnTo>
                    <a:pt x="190573" y="326300"/>
                  </a:lnTo>
                  <a:lnTo>
                    <a:pt x="190522" y="364638"/>
                  </a:lnTo>
                  <a:lnTo>
                    <a:pt x="193329" y="406690"/>
                  </a:lnTo>
                  <a:lnTo>
                    <a:pt x="198041" y="445960"/>
                  </a:lnTo>
                  <a:lnTo>
                    <a:pt x="199633" y="492099"/>
                  </a:lnTo>
                  <a:lnTo>
                    <a:pt x="199909" y="511954"/>
                  </a:lnTo>
                  <a:lnTo>
                    <a:pt x="194329" y="523542"/>
                  </a:lnTo>
                  <a:lnTo>
                    <a:pt x="189878" y="529596"/>
                  </a:lnTo>
                  <a:lnTo>
                    <a:pt x="179287" y="536322"/>
                  </a:lnTo>
                  <a:lnTo>
                    <a:pt x="135911" y="548599"/>
                  </a:lnTo>
                  <a:lnTo>
                    <a:pt x="89067" y="564000"/>
                  </a:lnTo>
                  <a:lnTo>
                    <a:pt x="42798" y="570096"/>
                  </a:lnTo>
                  <a:lnTo>
                    <a:pt x="0" y="579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4" name="SMARTInkShape-Group559"/>
          <p:cNvGrpSpPr/>
          <p:nvPr/>
        </p:nvGrpSpPr>
        <p:grpSpPr>
          <a:xfrm>
            <a:off x="7219950" y="5660890"/>
            <a:ext cx="447676" cy="572853"/>
            <a:chOff x="7219950" y="5660890"/>
            <a:chExt cx="447676" cy="572853"/>
          </a:xfrm>
        </p:grpSpPr>
        <p:sp>
          <p:nvSpPr>
            <p:cNvPr id="631" name="SMARTInkShape-2622"/>
            <p:cNvSpPr/>
            <p:nvPr>
              <p:custDataLst>
                <p:tags r:id="rId32"/>
              </p:custDataLst>
            </p:nvPr>
          </p:nvSpPr>
          <p:spPr>
            <a:xfrm>
              <a:off x="7229595" y="5700870"/>
              <a:ext cx="169614" cy="440553"/>
            </a:xfrm>
            <a:custGeom>
              <a:avLst/>
              <a:gdLst/>
              <a:ahLst/>
              <a:cxnLst/>
              <a:rect l="0" t="0" r="0" b="0"/>
              <a:pathLst>
                <a:path w="169614" h="440553">
                  <a:moveTo>
                    <a:pt x="152280" y="14130"/>
                  </a:moveTo>
                  <a:lnTo>
                    <a:pt x="152280" y="14130"/>
                  </a:lnTo>
                  <a:lnTo>
                    <a:pt x="157336" y="14130"/>
                  </a:lnTo>
                  <a:lnTo>
                    <a:pt x="162641" y="11308"/>
                  </a:lnTo>
                  <a:lnTo>
                    <a:pt x="165537" y="9074"/>
                  </a:lnTo>
                  <a:lnTo>
                    <a:pt x="168755" y="3769"/>
                  </a:lnTo>
                  <a:lnTo>
                    <a:pt x="169613" y="873"/>
                  </a:lnTo>
                  <a:lnTo>
                    <a:pt x="169127" y="0"/>
                  </a:lnTo>
                  <a:lnTo>
                    <a:pt x="167745" y="477"/>
                  </a:lnTo>
                  <a:lnTo>
                    <a:pt x="122380" y="25822"/>
                  </a:lnTo>
                  <a:lnTo>
                    <a:pt x="76551" y="62193"/>
                  </a:lnTo>
                  <a:lnTo>
                    <a:pt x="45974" y="105198"/>
                  </a:lnTo>
                  <a:lnTo>
                    <a:pt x="28672" y="151006"/>
                  </a:lnTo>
                  <a:lnTo>
                    <a:pt x="19154" y="191806"/>
                  </a:lnTo>
                  <a:lnTo>
                    <a:pt x="11644" y="235062"/>
                  </a:lnTo>
                  <a:lnTo>
                    <a:pt x="10069" y="274677"/>
                  </a:lnTo>
                  <a:lnTo>
                    <a:pt x="6780" y="314285"/>
                  </a:lnTo>
                  <a:lnTo>
                    <a:pt x="788" y="359397"/>
                  </a:lnTo>
                  <a:lnTo>
                    <a:pt x="0" y="404967"/>
                  </a:lnTo>
                  <a:lnTo>
                    <a:pt x="2755" y="418199"/>
                  </a:lnTo>
                  <a:lnTo>
                    <a:pt x="4972" y="423209"/>
                  </a:lnTo>
                  <a:lnTo>
                    <a:pt x="15902" y="431599"/>
                  </a:lnTo>
                  <a:lnTo>
                    <a:pt x="30284" y="437797"/>
                  </a:lnTo>
                  <a:lnTo>
                    <a:pt x="43732" y="440552"/>
                  </a:lnTo>
                  <a:lnTo>
                    <a:pt x="91079" y="434926"/>
                  </a:lnTo>
                  <a:lnTo>
                    <a:pt x="142755" y="423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623"/>
            <p:cNvSpPr/>
            <p:nvPr>
              <p:custDataLst>
                <p:tags r:id="rId33"/>
              </p:custDataLst>
            </p:nvPr>
          </p:nvSpPr>
          <p:spPr>
            <a:xfrm>
              <a:off x="7219950" y="596265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36628" y="34368"/>
                  </a:lnTo>
                  <a:lnTo>
                    <a:pt x="71296" y="25235"/>
                  </a:lnTo>
                  <a:lnTo>
                    <a:pt x="113434" y="1076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624"/>
            <p:cNvSpPr/>
            <p:nvPr>
              <p:custDataLst>
                <p:tags r:id="rId34"/>
              </p:custDataLst>
            </p:nvPr>
          </p:nvSpPr>
          <p:spPr>
            <a:xfrm>
              <a:off x="7431486" y="5660890"/>
              <a:ext cx="236140" cy="572853"/>
            </a:xfrm>
            <a:custGeom>
              <a:avLst/>
              <a:gdLst/>
              <a:ahLst/>
              <a:cxnLst/>
              <a:rect l="0" t="0" r="0" b="0"/>
              <a:pathLst>
                <a:path w="236140" h="572853">
                  <a:moveTo>
                    <a:pt x="236139" y="25535"/>
                  </a:moveTo>
                  <a:lnTo>
                    <a:pt x="236139" y="25535"/>
                  </a:lnTo>
                  <a:lnTo>
                    <a:pt x="212769" y="7221"/>
                  </a:lnTo>
                  <a:lnTo>
                    <a:pt x="198941" y="1520"/>
                  </a:lnTo>
                  <a:lnTo>
                    <a:pt x="192291" y="0"/>
                  </a:lnTo>
                  <a:lnTo>
                    <a:pt x="145711" y="4107"/>
                  </a:lnTo>
                  <a:lnTo>
                    <a:pt x="113743" y="7897"/>
                  </a:lnTo>
                  <a:lnTo>
                    <a:pt x="80141" y="24246"/>
                  </a:lnTo>
                  <a:lnTo>
                    <a:pt x="69439" y="33429"/>
                  </a:lnTo>
                  <a:lnTo>
                    <a:pt x="53632" y="54332"/>
                  </a:lnTo>
                  <a:lnTo>
                    <a:pt x="41635" y="85641"/>
                  </a:lnTo>
                  <a:lnTo>
                    <a:pt x="37750" y="122248"/>
                  </a:lnTo>
                  <a:lnTo>
                    <a:pt x="42983" y="162387"/>
                  </a:lnTo>
                  <a:lnTo>
                    <a:pt x="45910" y="200963"/>
                  </a:lnTo>
                  <a:lnTo>
                    <a:pt x="51952" y="236616"/>
                  </a:lnTo>
                  <a:lnTo>
                    <a:pt x="53736" y="268574"/>
                  </a:lnTo>
                  <a:lnTo>
                    <a:pt x="54529" y="301122"/>
                  </a:lnTo>
                  <a:lnTo>
                    <a:pt x="52154" y="343551"/>
                  </a:lnTo>
                  <a:lnTo>
                    <a:pt x="45439" y="389696"/>
                  </a:lnTo>
                  <a:lnTo>
                    <a:pt x="32625" y="428844"/>
                  </a:lnTo>
                  <a:lnTo>
                    <a:pt x="18852" y="464650"/>
                  </a:lnTo>
                  <a:lnTo>
                    <a:pt x="2483" y="512104"/>
                  </a:lnTo>
                  <a:lnTo>
                    <a:pt x="0" y="526127"/>
                  </a:lnTo>
                  <a:lnTo>
                    <a:pt x="1718" y="539415"/>
                  </a:lnTo>
                  <a:lnTo>
                    <a:pt x="8637" y="555973"/>
                  </a:lnTo>
                  <a:lnTo>
                    <a:pt x="11446" y="560135"/>
                  </a:lnTo>
                  <a:lnTo>
                    <a:pt x="25856" y="564760"/>
                  </a:lnTo>
                  <a:lnTo>
                    <a:pt x="69600" y="572786"/>
                  </a:lnTo>
                  <a:lnTo>
                    <a:pt x="88391" y="572852"/>
                  </a:lnTo>
                  <a:lnTo>
                    <a:pt x="132872" y="569328"/>
                  </a:lnTo>
                  <a:lnTo>
                    <a:pt x="198039" y="558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560"/>
          <p:cNvGrpSpPr/>
          <p:nvPr/>
        </p:nvGrpSpPr>
        <p:grpSpPr>
          <a:xfrm>
            <a:off x="10439400" y="5697347"/>
            <a:ext cx="369209" cy="668924"/>
            <a:chOff x="10439400" y="5697347"/>
            <a:chExt cx="369209" cy="668924"/>
          </a:xfrm>
        </p:grpSpPr>
        <p:sp>
          <p:nvSpPr>
            <p:cNvPr id="635" name="SMARTInkShape-2625"/>
            <p:cNvSpPr/>
            <p:nvPr>
              <p:custDataLst>
                <p:tags r:id="rId30"/>
              </p:custDataLst>
            </p:nvPr>
          </p:nvSpPr>
          <p:spPr>
            <a:xfrm>
              <a:off x="10439400" y="5709774"/>
              <a:ext cx="133351" cy="148102"/>
            </a:xfrm>
            <a:custGeom>
              <a:avLst/>
              <a:gdLst/>
              <a:ahLst/>
              <a:cxnLst/>
              <a:rect l="0" t="0" r="0" b="0"/>
              <a:pathLst>
                <a:path w="133351" h="148102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6"/>
                  </a:lnTo>
                  <a:lnTo>
                    <a:pt x="2824" y="7212"/>
                  </a:lnTo>
                  <a:lnTo>
                    <a:pt x="25968" y="0"/>
                  </a:lnTo>
                  <a:lnTo>
                    <a:pt x="45761" y="2198"/>
                  </a:lnTo>
                  <a:lnTo>
                    <a:pt x="63025" y="9525"/>
                  </a:lnTo>
                  <a:lnTo>
                    <a:pt x="70591" y="14442"/>
                  </a:lnTo>
                  <a:lnTo>
                    <a:pt x="78999" y="25550"/>
                  </a:lnTo>
                  <a:lnTo>
                    <a:pt x="81241" y="31475"/>
                  </a:lnTo>
                  <a:lnTo>
                    <a:pt x="78087" y="46525"/>
                  </a:lnTo>
                  <a:lnTo>
                    <a:pt x="64412" y="70027"/>
                  </a:lnTo>
                  <a:lnTo>
                    <a:pt x="23392" y="115024"/>
                  </a:lnTo>
                  <a:lnTo>
                    <a:pt x="16394" y="122112"/>
                  </a:lnTo>
                  <a:lnTo>
                    <a:pt x="16220" y="126541"/>
                  </a:lnTo>
                  <a:lnTo>
                    <a:pt x="21673" y="137107"/>
                  </a:lnTo>
                  <a:lnTo>
                    <a:pt x="26091" y="140772"/>
                  </a:lnTo>
                  <a:lnTo>
                    <a:pt x="36643" y="144843"/>
                  </a:lnTo>
                  <a:lnTo>
                    <a:pt x="76932" y="147458"/>
                  </a:lnTo>
                  <a:lnTo>
                    <a:pt x="133350" y="148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626"/>
            <p:cNvSpPr/>
            <p:nvPr>
              <p:custDataLst>
                <p:tags r:id="rId31"/>
              </p:custDataLst>
            </p:nvPr>
          </p:nvSpPr>
          <p:spPr>
            <a:xfrm>
              <a:off x="10534650" y="5697347"/>
              <a:ext cx="273959" cy="668924"/>
            </a:xfrm>
            <a:custGeom>
              <a:avLst/>
              <a:gdLst/>
              <a:ahLst/>
              <a:cxnLst/>
              <a:rect l="0" t="0" r="0" b="0"/>
              <a:pathLst>
                <a:path w="273959" h="668924">
                  <a:moveTo>
                    <a:pt x="95250" y="17653"/>
                  </a:moveTo>
                  <a:lnTo>
                    <a:pt x="95250" y="17653"/>
                  </a:lnTo>
                  <a:lnTo>
                    <a:pt x="103913" y="10049"/>
                  </a:lnTo>
                  <a:lnTo>
                    <a:pt x="113564" y="4396"/>
                  </a:lnTo>
                  <a:lnTo>
                    <a:pt x="135954" y="320"/>
                  </a:lnTo>
                  <a:lnTo>
                    <a:pt x="177453" y="0"/>
                  </a:lnTo>
                  <a:lnTo>
                    <a:pt x="220076" y="6849"/>
                  </a:lnTo>
                  <a:lnTo>
                    <a:pt x="247947" y="17862"/>
                  </a:lnTo>
                  <a:lnTo>
                    <a:pt x="258366" y="25859"/>
                  </a:lnTo>
                  <a:lnTo>
                    <a:pt x="261144" y="29474"/>
                  </a:lnTo>
                  <a:lnTo>
                    <a:pt x="272148" y="63576"/>
                  </a:lnTo>
                  <a:lnTo>
                    <a:pt x="273958" y="88174"/>
                  </a:lnTo>
                  <a:lnTo>
                    <a:pt x="267203" y="122392"/>
                  </a:lnTo>
                  <a:lnTo>
                    <a:pt x="253325" y="163457"/>
                  </a:lnTo>
                  <a:lnTo>
                    <a:pt x="238619" y="206850"/>
                  </a:lnTo>
                  <a:lnTo>
                    <a:pt x="225522" y="245996"/>
                  </a:lnTo>
                  <a:lnTo>
                    <a:pt x="212746" y="285361"/>
                  </a:lnTo>
                  <a:lnTo>
                    <a:pt x="200029" y="329982"/>
                  </a:lnTo>
                  <a:lnTo>
                    <a:pt x="192382" y="374740"/>
                  </a:lnTo>
                  <a:lnTo>
                    <a:pt x="184326" y="418858"/>
                  </a:lnTo>
                  <a:lnTo>
                    <a:pt x="181968" y="462260"/>
                  </a:lnTo>
                  <a:lnTo>
                    <a:pt x="181415" y="496773"/>
                  </a:lnTo>
                  <a:lnTo>
                    <a:pt x="181062" y="542370"/>
                  </a:lnTo>
                  <a:lnTo>
                    <a:pt x="180993" y="584302"/>
                  </a:lnTo>
                  <a:lnTo>
                    <a:pt x="180987" y="592269"/>
                  </a:lnTo>
                  <a:lnTo>
                    <a:pt x="170865" y="618651"/>
                  </a:lnTo>
                  <a:lnTo>
                    <a:pt x="154461" y="641520"/>
                  </a:lnTo>
                  <a:lnTo>
                    <a:pt x="136196" y="656645"/>
                  </a:lnTo>
                  <a:lnTo>
                    <a:pt x="107264" y="667829"/>
                  </a:lnTo>
                  <a:lnTo>
                    <a:pt x="86831" y="668923"/>
                  </a:lnTo>
                  <a:lnTo>
                    <a:pt x="47844" y="666059"/>
                  </a:lnTo>
                  <a:lnTo>
                    <a:pt x="0" y="646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SMARTInkShape-Group561"/>
          <p:cNvGrpSpPr/>
          <p:nvPr/>
        </p:nvGrpSpPr>
        <p:grpSpPr>
          <a:xfrm>
            <a:off x="315652" y="6191250"/>
            <a:ext cx="445375" cy="357530"/>
            <a:chOff x="315652" y="6191250"/>
            <a:chExt cx="445375" cy="357530"/>
          </a:xfrm>
        </p:grpSpPr>
        <p:sp>
          <p:nvSpPr>
            <p:cNvPr id="638" name="SMARTInkShape-2627"/>
            <p:cNvSpPr/>
            <p:nvPr>
              <p:custDataLst>
                <p:tags r:id="rId27"/>
              </p:custDataLst>
            </p:nvPr>
          </p:nvSpPr>
          <p:spPr>
            <a:xfrm>
              <a:off x="315652" y="6191250"/>
              <a:ext cx="151074" cy="357530"/>
            </a:xfrm>
            <a:custGeom>
              <a:avLst/>
              <a:gdLst/>
              <a:ahLst/>
              <a:cxnLst/>
              <a:rect l="0" t="0" r="0" b="0"/>
              <a:pathLst>
                <a:path w="151074" h="357530">
                  <a:moveTo>
                    <a:pt x="17723" y="0"/>
                  </a:moveTo>
                  <a:lnTo>
                    <a:pt x="17723" y="0"/>
                  </a:lnTo>
                  <a:lnTo>
                    <a:pt x="17723" y="40020"/>
                  </a:lnTo>
                  <a:lnTo>
                    <a:pt x="17723" y="81636"/>
                  </a:lnTo>
                  <a:lnTo>
                    <a:pt x="11177" y="118588"/>
                  </a:lnTo>
                  <a:lnTo>
                    <a:pt x="9081" y="158727"/>
                  </a:lnTo>
                  <a:lnTo>
                    <a:pt x="8460" y="203076"/>
                  </a:lnTo>
                  <a:lnTo>
                    <a:pt x="8276" y="241381"/>
                  </a:lnTo>
                  <a:lnTo>
                    <a:pt x="5391" y="280003"/>
                  </a:lnTo>
                  <a:lnTo>
                    <a:pt x="0" y="322714"/>
                  </a:lnTo>
                  <a:lnTo>
                    <a:pt x="4907" y="339573"/>
                  </a:lnTo>
                  <a:lnTo>
                    <a:pt x="13085" y="352005"/>
                  </a:lnTo>
                  <a:lnTo>
                    <a:pt x="20248" y="357529"/>
                  </a:lnTo>
                  <a:lnTo>
                    <a:pt x="45400" y="355584"/>
                  </a:lnTo>
                  <a:lnTo>
                    <a:pt x="86266" y="342480"/>
                  </a:lnTo>
                  <a:lnTo>
                    <a:pt x="122867" y="325060"/>
                  </a:lnTo>
                  <a:lnTo>
                    <a:pt x="151073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628"/>
            <p:cNvSpPr/>
            <p:nvPr>
              <p:custDataLst>
                <p:tags r:id="rId28"/>
              </p:custDataLst>
            </p:nvPr>
          </p:nvSpPr>
          <p:spPr>
            <a:xfrm>
              <a:off x="477782" y="6353568"/>
              <a:ext cx="141344" cy="150787"/>
            </a:xfrm>
            <a:custGeom>
              <a:avLst/>
              <a:gdLst/>
              <a:ahLst/>
              <a:cxnLst/>
              <a:rect l="0" t="0" r="0" b="0"/>
              <a:pathLst>
                <a:path w="141344" h="150787">
                  <a:moveTo>
                    <a:pt x="93718" y="9132"/>
                  </a:moveTo>
                  <a:lnTo>
                    <a:pt x="93718" y="9132"/>
                  </a:lnTo>
                  <a:lnTo>
                    <a:pt x="80460" y="9132"/>
                  </a:lnTo>
                  <a:lnTo>
                    <a:pt x="38239" y="0"/>
                  </a:lnTo>
                  <a:lnTo>
                    <a:pt x="32391" y="3044"/>
                  </a:lnTo>
                  <a:lnTo>
                    <a:pt x="20247" y="14893"/>
                  </a:lnTo>
                  <a:lnTo>
                    <a:pt x="6567" y="39414"/>
                  </a:lnTo>
                  <a:lnTo>
                    <a:pt x="68" y="80573"/>
                  </a:lnTo>
                  <a:lnTo>
                    <a:pt x="0" y="100032"/>
                  </a:lnTo>
                  <a:lnTo>
                    <a:pt x="3735" y="116206"/>
                  </a:lnTo>
                  <a:lnTo>
                    <a:pt x="24021" y="147888"/>
                  </a:lnTo>
                  <a:lnTo>
                    <a:pt x="31344" y="150176"/>
                  </a:lnTo>
                  <a:lnTo>
                    <a:pt x="36261" y="150786"/>
                  </a:lnTo>
                  <a:lnTo>
                    <a:pt x="50190" y="145820"/>
                  </a:lnTo>
                  <a:lnTo>
                    <a:pt x="58349" y="141533"/>
                  </a:lnTo>
                  <a:lnTo>
                    <a:pt x="70237" y="128301"/>
                  </a:lnTo>
                  <a:lnTo>
                    <a:pt x="77991" y="112897"/>
                  </a:lnTo>
                  <a:lnTo>
                    <a:pt x="91253" y="66276"/>
                  </a:lnTo>
                  <a:lnTo>
                    <a:pt x="102713" y="30745"/>
                  </a:lnTo>
                  <a:lnTo>
                    <a:pt x="110838" y="77150"/>
                  </a:lnTo>
                  <a:lnTo>
                    <a:pt x="116496" y="90868"/>
                  </a:lnTo>
                  <a:lnTo>
                    <a:pt x="120545" y="95373"/>
                  </a:lnTo>
                  <a:lnTo>
                    <a:pt x="141343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629"/>
            <p:cNvSpPr/>
            <p:nvPr>
              <p:custDataLst>
                <p:tags r:id="rId29"/>
              </p:custDataLst>
            </p:nvPr>
          </p:nvSpPr>
          <p:spPr>
            <a:xfrm>
              <a:off x="628650" y="6296025"/>
              <a:ext cx="132377" cy="136971"/>
            </a:xfrm>
            <a:custGeom>
              <a:avLst/>
              <a:gdLst/>
              <a:ahLst/>
              <a:cxnLst/>
              <a:rect l="0" t="0" r="0" b="0"/>
              <a:pathLst>
                <a:path w="132377" h="136971">
                  <a:moveTo>
                    <a:pt x="0" y="57150"/>
                  </a:moveTo>
                  <a:lnTo>
                    <a:pt x="0" y="57150"/>
                  </a:lnTo>
                  <a:lnTo>
                    <a:pt x="1058" y="72359"/>
                  </a:lnTo>
                  <a:lnTo>
                    <a:pt x="19298" y="119164"/>
                  </a:lnTo>
                  <a:lnTo>
                    <a:pt x="31799" y="135605"/>
                  </a:lnTo>
                  <a:lnTo>
                    <a:pt x="34958" y="136970"/>
                  </a:lnTo>
                  <a:lnTo>
                    <a:pt x="38122" y="136821"/>
                  </a:lnTo>
                  <a:lnTo>
                    <a:pt x="44460" y="133835"/>
                  </a:lnTo>
                  <a:lnTo>
                    <a:pt x="64383" y="117580"/>
                  </a:lnTo>
                  <a:lnTo>
                    <a:pt x="70242" y="115758"/>
                  </a:lnTo>
                  <a:lnTo>
                    <a:pt x="73287" y="117389"/>
                  </a:lnTo>
                  <a:lnTo>
                    <a:pt x="83878" y="130830"/>
                  </a:lnTo>
                  <a:lnTo>
                    <a:pt x="95291" y="132603"/>
                  </a:lnTo>
                  <a:lnTo>
                    <a:pt x="103382" y="130196"/>
                  </a:lnTo>
                  <a:lnTo>
                    <a:pt x="122256" y="114970"/>
                  </a:lnTo>
                  <a:lnTo>
                    <a:pt x="128419" y="103661"/>
                  </a:lnTo>
                  <a:lnTo>
                    <a:pt x="132376" y="79154"/>
                  </a:lnTo>
                  <a:lnTo>
                    <a:pt x="128005" y="60260"/>
                  </a:lnTo>
                  <a:lnTo>
                    <a:pt x="108881" y="1693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562"/>
          <p:cNvGrpSpPr/>
          <p:nvPr/>
        </p:nvGrpSpPr>
        <p:grpSpPr>
          <a:xfrm>
            <a:off x="992593" y="5987682"/>
            <a:ext cx="836208" cy="422644"/>
            <a:chOff x="992593" y="5987682"/>
            <a:chExt cx="836208" cy="422644"/>
          </a:xfrm>
        </p:grpSpPr>
        <p:sp>
          <p:nvSpPr>
            <p:cNvPr id="642" name="SMARTInkShape-2630"/>
            <p:cNvSpPr/>
            <p:nvPr>
              <p:custDataLst>
                <p:tags r:id="rId19"/>
              </p:custDataLst>
            </p:nvPr>
          </p:nvSpPr>
          <p:spPr>
            <a:xfrm>
              <a:off x="992593" y="6271487"/>
              <a:ext cx="71789" cy="112225"/>
            </a:xfrm>
            <a:custGeom>
              <a:avLst/>
              <a:gdLst/>
              <a:ahLst/>
              <a:cxnLst/>
              <a:rect l="0" t="0" r="0" b="0"/>
              <a:pathLst>
                <a:path w="71789" h="112225">
                  <a:moveTo>
                    <a:pt x="55157" y="5488"/>
                  </a:moveTo>
                  <a:lnTo>
                    <a:pt x="55157" y="5488"/>
                  </a:lnTo>
                  <a:lnTo>
                    <a:pt x="55157" y="432"/>
                  </a:lnTo>
                  <a:lnTo>
                    <a:pt x="54099" y="0"/>
                  </a:lnTo>
                  <a:lnTo>
                    <a:pt x="44796" y="4091"/>
                  </a:lnTo>
                  <a:lnTo>
                    <a:pt x="27710" y="5212"/>
                  </a:lnTo>
                  <a:lnTo>
                    <a:pt x="23101" y="7421"/>
                  </a:lnTo>
                  <a:lnTo>
                    <a:pt x="15157" y="15520"/>
                  </a:lnTo>
                  <a:lnTo>
                    <a:pt x="2492" y="51057"/>
                  </a:lnTo>
                  <a:lnTo>
                    <a:pt x="0" y="66664"/>
                  </a:lnTo>
                  <a:lnTo>
                    <a:pt x="3654" y="92406"/>
                  </a:lnTo>
                  <a:lnTo>
                    <a:pt x="11453" y="105149"/>
                  </a:lnTo>
                  <a:lnTo>
                    <a:pt x="16496" y="110029"/>
                  </a:lnTo>
                  <a:lnTo>
                    <a:pt x="21975" y="112224"/>
                  </a:lnTo>
                  <a:lnTo>
                    <a:pt x="33706" y="111840"/>
                  </a:lnTo>
                  <a:lnTo>
                    <a:pt x="57427" y="102970"/>
                  </a:lnTo>
                  <a:lnTo>
                    <a:pt x="66043" y="97144"/>
                  </a:lnTo>
                  <a:lnTo>
                    <a:pt x="68765" y="93050"/>
                  </a:lnTo>
                  <a:lnTo>
                    <a:pt x="71788" y="82857"/>
                  </a:lnTo>
                  <a:lnTo>
                    <a:pt x="64682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631"/>
            <p:cNvSpPr/>
            <p:nvPr>
              <p:custDataLst>
                <p:tags r:id="rId20"/>
              </p:custDataLst>
            </p:nvPr>
          </p:nvSpPr>
          <p:spPr>
            <a:xfrm>
              <a:off x="1082260" y="6096935"/>
              <a:ext cx="60741" cy="313391"/>
            </a:xfrm>
            <a:custGeom>
              <a:avLst/>
              <a:gdLst/>
              <a:ahLst/>
              <a:cxnLst/>
              <a:rect l="0" t="0" r="0" b="0"/>
              <a:pathLst>
                <a:path w="60741" h="313391">
                  <a:moveTo>
                    <a:pt x="51215" y="37165"/>
                  </a:moveTo>
                  <a:lnTo>
                    <a:pt x="51215" y="37165"/>
                  </a:lnTo>
                  <a:lnTo>
                    <a:pt x="51215" y="32109"/>
                  </a:lnTo>
                  <a:lnTo>
                    <a:pt x="48393" y="26804"/>
                  </a:lnTo>
                  <a:lnTo>
                    <a:pt x="46159" y="23908"/>
                  </a:lnTo>
                  <a:lnTo>
                    <a:pt x="43676" y="15045"/>
                  </a:lnTo>
                  <a:lnTo>
                    <a:pt x="43014" y="9719"/>
                  </a:lnTo>
                  <a:lnTo>
                    <a:pt x="39398" y="6167"/>
                  </a:lnTo>
                  <a:lnTo>
                    <a:pt x="21255" y="1169"/>
                  </a:lnTo>
                  <a:lnTo>
                    <a:pt x="12147" y="0"/>
                  </a:lnTo>
                  <a:lnTo>
                    <a:pt x="8236" y="2864"/>
                  </a:lnTo>
                  <a:lnTo>
                    <a:pt x="1069" y="14511"/>
                  </a:lnTo>
                  <a:lnTo>
                    <a:pt x="0" y="30272"/>
                  </a:lnTo>
                  <a:lnTo>
                    <a:pt x="7937" y="76373"/>
                  </a:lnTo>
                  <a:lnTo>
                    <a:pt x="22794" y="123767"/>
                  </a:lnTo>
                  <a:lnTo>
                    <a:pt x="40427" y="171276"/>
                  </a:lnTo>
                  <a:lnTo>
                    <a:pt x="53075" y="216131"/>
                  </a:lnTo>
                  <a:lnTo>
                    <a:pt x="58469" y="257878"/>
                  </a:lnTo>
                  <a:lnTo>
                    <a:pt x="60740" y="313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632"/>
            <p:cNvSpPr/>
            <p:nvPr>
              <p:custDataLst>
                <p:tags r:id="rId21"/>
              </p:custDataLst>
            </p:nvPr>
          </p:nvSpPr>
          <p:spPr>
            <a:xfrm>
              <a:off x="1068909" y="6267450"/>
              <a:ext cx="93142" cy="95251"/>
            </a:xfrm>
            <a:custGeom>
              <a:avLst/>
              <a:gdLst/>
              <a:ahLst/>
              <a:cxnLst/>
              <a:rect l="0" t="0" r="0" b="0"/>
              <a:pathLst>
                <a:path w="93142" h="95251">
                  <a:moveTo>
                    <a:pt x="26466" y="95250"/>
                  </a:moveTo>
                  <a:lnTo>
                    <a:pt x="26466" y="95250"/>
                  </a:lnTo>
                  <a:lnTo>
                    <a:pt x="26466" y="90194"/>
                  </a:lnTo>
                  <a:lnTo>
                    <a:pt x="16353" y="76936"/>
                  </a:lnTo>
                  <a:lnTo>
                    <a:pt x="8566" y="71235"/>
                  </a:lnTo>
                  <a:lnTo>
                    <a:pt x="5008" y="69715"/>
                  </a:lnTo>
                  <a:lnTo>
                    <a:pt x="2635" y="67644"/>
                  </a:lnTo>
                  <a:lnTo>
                    <a:pt x="0" y="62519"/>
                  </a:lnTo>
                  <a:lnTo>
                    <a:pt x="355" y="60730"/>
                  </a:lnTo>
                  <a:lnTo>
                    <a:pt x="1650" y="59536"/>
                  </a:lnTo>
                  <a:lnTo>
                    <a:pt x="46851" y="30774"/>
                  </a:lnTo>
                  <a:lnTo>
                    <a:pt x="931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633"/>
            <p:cNvSpPr/>
            <p:nvPr>
              <p:custDataLst>
                <p:tags r:id="rId22"/>
              </p:custDataLst>
            </p:nvPr>
          </p:nvSpPr>
          <p:spPr>
            <a:xfrm>
              <a:off x="1466850" y="6125899"/>
              <a:ext cx="47626" cy="227277"/>
            </a:xfrm>
            <a:custGeom>
              <a:avLst/>
              <a:gdLst/>
              <a:ahLst/>
              <a:cxnLst/>
              <a:rect l="0" t="0" r="0" b="0"/>
              <a:pathLst>
                <a:path w="47626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14856"/>
                  </a:lnTo>
                  <a:lnTo>
                    <a:pt x="10322" y="57761"/>
                  </a:lnTo>
                  <a:lnTo>
                    <a:pt x="17012" y="101638"/>
                  </a:lnTo>
                  <a:lnTo>
                    <a:pt x="23704" y="141193"/>
                  </a:lnTo>
                  <a:lnTo>
                    <a:pt x="28671" y="179580"/>
                  </a:lnTo>
                  <a:lnTo>
                    <a:pt x="47625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634"/>
            <p:cNvSpPr/>
            <p:nvPr>
              <p:custDataLst>
                <p:tags r:id="rId23"/>
              </p:custDataLst>
            </p:nvPr>
          </p:nvSpPr>
          <p:spPr>
            <a:xfrm>
              <a:off x="1343025" y="6067425"/>
              <a:ext cx="209551" cy="114301"/>
            </a:xfrm>
            <a:custGeom>
              <a:avLst/>
              <a:gdLst/>
              <a:ahLst/>
              <a:cxnLst/>
              <a:rect l="0" t="0" r="0" b="0"/>
              <a:pathLst>
                <a:path w="209551" h="114301">
                  <a:moveTo>
                    <a:pt x="0" y="114300"/>
                  </a:moveTo>
                  <a:lnTo>
                    <a:pt x="0" y="114300"/>
                  </a:lnTo>
                  <a:lnTo>
                    <a:pt x="43874" y="72543"/>
                  </a:lnTo>
                  <a:lnTo>
                    <a:pt x="90315" y="44708"/>
                  </a:lnTo>
                  <a:lnTo>
                    <a:pt x="131888" y="2383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635"/>
            <p:cNvSpPr/>
            <p:nvPr>
              <p:custDataLst>
                <p:tags r:id="rId24"/>
              </p:custDataLst>
            </p:nvPr>
          </p:nvSpPr>
          <p:spPr>
            <a:xfrm>
              <a:off x="1534113" y="6210300"/>
              <a:ext cx="63761" cy="93071"/>
            </a:xfrm>
            <a:custGeom>
              <a:avLst/>
              <a:gdLst/>
              <a:ahLst/>
              <a:cxnLst/>
              <a:rect l="0" t="0" r="0" b="0"/>
              <a:pathLst>
                <a:path w="63761" h="93071">
                  <a:moveTo>
                    <a:pt x="47037" y="28575"/>
                  </a:moveTo>
                  <a:lnTo>
                    <a:pt x="47037" y="28575"/>
                  </a:lnTo>
                  <a:lnTo>
                    <a:pt x="47037" y="12173"/>
                  </a:lnTo>
                  <a:lnTo>
                    <a:pt x="41981" y="5254"/>
                  </a:lnTo>
                  <a:lnTo>
                    <a:pt x="38374" y="4560"/>
                  </a:lnTo>
                  <a:lnTo>
                    <a:pt x="28723" y="6613"/>
                  </a:lnTo>
                  <a:lnTo>
                    <a:pt x="16446" y="13719"/>
                  </a:lnTo>
                  <a:lnTo>
                    <a:pt x="6105" y="32640"/>
                  </a:lnTo>
                  <a:lnTo>
                    <a:pt x="0" y="75969"/>
                  </a:lnTo>
                  <a:lnTo>
                    <a:pt x="2979" y="80279"/>
                  </a:lnTo>
                  <a:lnTo>
                    <a:pt x="14756" y="87891"/>
                  </a:lnTo>
                  <a:lnTo>
                    <a:pt x="29123" y="93070"/>
                  </a:lnTo>
                  <a:lnTo>
                    <a:pt x="39428" y="91459"/>
                  </a:lnTo>
                  <a:lnTo>
                    <a:pt x="54307" y="84601"/>
                  </a:lnTo>
                  <a:lnTo>
                    <a:pt x="58234" y="81801"/>
                  </a:lnTo>
                  <a:lnTo>
                    <a:pt x="60852" y="77817"/>
                  </a:lnTo>
                  <a:lnTo>
                    <a:pt x="63760" y="67746"/>
                  </a:lnTo>
                  <a:lnTo>
                    <a:pt x="57682" y="23365"/>
                  </a:lnTo>
                  <a:lnTo>
                    <a:pt x="565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636"/>
            <p:cNvSpPr/>
            <p:nvPr>
              <p:custDataLst>
                <p:tags r:id="rId25"/>
              </p:custDataLst>
            </p:nvPr>
          </p:nvSpPr>
          <p:spPr>
            <a:xfrm>
              <a:off x="1629283" y="6053295"/>
              <a:ext cx="60823" cy="230300"/>
            </a:xfrm>
            <a:custGeom>
              <a:avLst/>
              <a:gdLst/>
              <a:ahLst/>
              <a:cxnLst/>
              <a:rect l="0" t="0" r="0" b="0"/>
              <a:pathLst>
                <a:path w="60823" h="230300">
                  <a:moveTo>
                    <a:pt x="18542" y="14130"/>
                  </a:moveTo>
                  <a:lnTo>
                    <a:pt x="18542" y="14130"/>
                  </a:lnTo>
                  <a:lnTo>
                    <a:pt x="18542" y="873"/>
                  </a:lnTo>
                  <a:lnTo>
                    <a:pt x="17484" y="0"/>
                  </a:lnTo>
                  <a:lnTo>
                    <a:pt x="15720" y="477"/>
                  </a:lnTo>
                  <a:lnTo>
                    <a:pt x="13486" y="1853"/>
                  </a:lnTo>
                  <a:lnTo>
                    <a:pt x="5284" y="13902"/>
                  </a:lnTo>
                  <a:lnTo>
                    <a:pt x="1208" y="35934"/>
                  </a:lnTo>
                  <a:lnTo>
                    <a:pt x="0" y="72684"/>
                  </a:lnTo>
                  <a:lnTo>
                    <a:pt x="4699" y="117087"/>
                  </a:lnTo>
                  <a:lnTo>
                    <a:pt x="14710" y="163231"/>
                  </a:lnTo>
                  <a:lnTo>
                    <a:pt x="19523" y="187895"/>
                  </a:lnTo>
                  <a:lnTo>
                    <a:pt x="39851" y="223397"/>
                  </a:lnTo>
                  <a:lnTo>
                    <a:pt x="46710" y="228846"/>
                  </a:lnTo>
                  <a:lnTo>
                    <a:pt x="50021" y="230299"/>
                  </a:lnTo>
                  <a:lnTo>
                    <a:pt x="53286" y="229151"/>
                  </a:lnTo>
                  <a:lnTo>
                    <a:pt x="59737" y="222231"/>
                  </a:lnTo>
                  <a:lnTo>
                    <a:pt x="60822" y="217422"/>
                  </a:lnTo>
                  <a:lnTo>
                    <a:pt x="56642" y="195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637"/>
            <p:cNvSpPr/>
            <p:nvPr>
              <p:custDataLst>
                <p:tags r:id="rId26"/>
              </p:custDataLst>
            </p:nvPr>
          </p:nvSpPr>
          <p:spPr>
            <a:xfrm>
              <a:off x="1597798" y="5987682"/>
              <a:ext cx="231003" cy="260719"/>
            </a:xfrm>
            <a:custGeom>
              <a:avLst/>
              <a:gdLst/>
              <a:ahLst/>
              <a:cxnLst/>
              <a:rect l="0" t="0" r="0" b="0"/>
              <a:pathLst>
                <a:path w="231003" h="260719">
                  <a:moveTo>
                    <a:pt x="30977" y="203568"/>
                  </a:moveTo>
                  <a:lnTo>
                    <a:pt x="30977" y="203568"/>
                  </a:lnTo>
                  <a:lnTo>
                    <a:pt x="12663" y="203568"/>
                  </a:lnTo>
                  <a:lnTo>
                    <a:pt x="4140" y="206390"/>
                  </a:lnTo>
                  <a:lnTo>
                    <a:pt x="386" y="208624"/>
                  </a:lnTo>
                  <a:lnTo>
                    <a:pt x="0" y="210113"/>
                  </a:lnTo>
                  <a:lnTo>
                    <a:pt x="1859" y="211107"/>
                  </a:lnTo>
                  <a:lnTo>
                    <a:pt x="28985" y="218319"/>
                  </a:lnTo>
                  <a:lnTo>
                    <a:pt x="65782" y="215111"/>
                  </a:lnTo>
                  <a:lnTo>
                    <a:pt x="111034" y="210670"/>
                  </a:lnTo>
                  <a:lnTo>
                    <a:pt x="135926" y="204971"/>
                  </a:lnTo>
                  <a:lnTo>
                    <a:pt x="137985" y="203445"/>
                  </a:lnTo>
                  <a:lnTo>
                    <a:pt x="138299" y="201369"/>
                  </a:lnTo>
                  <a:lnTo>
                    <a:pt x="135825" y="196240"/>
                  </a:lnTo>
                  <a:lnTo>
                    <a:pt x="131199" y="190434"/>
                  </a:lnTo>
                  <a:lnTo>
                    <a:pt x="122792" y="187147"/>
                  </a:lnTo>
                  <a:lnTo>
                    <a:pt x="117587" y="186271"/>
                  </a:lnTo>
                  <a:lnTo>
                    <a:pt x="114117" y="186745"/>
                  </a:lnTo>
                  <a:lnTo>
                    <a:pt x="111804" y="188119"/>
                  </a:lnTo>
                  <a:lnTo>
                    <a:pt x="110262" y="190094"/>
                  </a:lnTo>
                  <a:lnTo>
                    <a:pt x="105726" y="192287"/>
                  </a:lnTo>
                  <a:lnTo>
                    <a:pt x="103034" y="192873"/>
                  </a:lnTo>
                  <a:lnTo>
                    <a:pt x="103357" y="193263"/>
                  </a:lnTo>
                  <a:lnTo>
                    <a:pt x="122856" y="195032"/>
                  </a:lnTo>
                  <a:lnTo>
                    <a:pt x="133577" y="200568"/>
                  </a:lnTo>
                  <a:lnTo>
                    <a:pt x="147572" y="203737"/>
                  </a:lnTo>
                  <a:lnTo>
                    <a:pt x="149982" y="205797"/>
                  </a:lnTo>
                  <a:lnTo>
                    <a:pt x="161918" y="222814"/>
                  </a:lnTo>
                  <a:lnTo>
                    <a:pt x="165068" y="244007"/>
                  </a:lnTo>
                  <a:lnTo>
                    <a:pt x="166938" y="246402"/>
                  </a:lnTo>
                  <a:lnTo>
                    <a:pt x="169242" y="247998"/>
                  </a:lnTo>
                  <a:lnTo>
                    <a:pt x="171837" y="248006"/>
                  </a:lnTo>
                  <a:lnTo>
                    <a:pt x="177543" y="245190"/>
                  </a:lnTo>
                  <a:lnTo>
                    <a:pt x="186705" y="227542"/>
                  </a:lnTo>
                  <a:lnTo>
                    <a:pt x="202447" y="181090"/>
                  </a:lnTo>
                  <a:lnTo>
                    <a:pt x="210074" y="143154"/>
                  </a:lnTo>
                  <a:lnTo>
                    <a:pt x="211581" y="95640"/>
                  </a:lnTo>
                  <a:lnTo>
                    <a:pt x="211879" y="56935"/>
                  </a:lnTo>
                  <a:lnTo>
                    <a:pt x="206881" y="14207"/>
                  </a:lnTo>
                  <a:lnTo>
                    <a:pt x="203747" y="0"/>
                  </a:lnTo>
                  <a:lnTo>
                    <a:pt x="202248" y="123"/>
                  </a:lnTo>
                  <a:lnTo>
                    <a:pt x="197761" y="5904"/>
                  </a:lnTo>
                  <a:lnTo>
                    <a:pt x="200408" y="49675"/>
                  </a:lnTo>
                  <a:lnTo>
                    <a:pt x="202887" y="94940"/>
                  </a:lnTo>
                  <a:lnTo>
                    <a:pt x="207218" y="129888"/>
                  </a:lnTo>
                  <a:lnTo>
                    <a:pt x="212075" y="175765"/>
                  </a:lnTo>
                  <a:lnTo>
                    <a:pt x="219306" y="217753"/>
                  </a:lnTo>
                  <a:lnTo>
                    <a:pt x="231002" y="260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563"/>
          <p:cNvGrpSpPr/>
          <p:nvPr/>
        </p:nvGrpSpPr>
        <p:grpSpPr>
          <a:xfrm>
            <a:off x="2072309" y="5908574"/>
            <a:ext cx="345530" cy="419257"/>
            <a:chOff x="2072309" y="5908574"/>
            <a:chExt cx="345530" cy="419257"/>
          </a:xfrm>
        </p:grpSpPr>
        <p:sp>
          <p:nvSpPr>
            <p:cNvPr id="651" name="SMARTInkShape-2638"/>
            <p:cNvSpPr/>
            <p:nvPr>
              <p:custDataLst>
                <p:tags r:id="rId15"/>
              </p:custDataLst>
            </p:nvPr>
          </p:nvSpPr>
          <p:spPr>
            <a:xfrm>
              <a:off x="2072309" y="5908574"/>
              <a:ext cx="133689" cy="308891"/>
            </a:xfrm>
            <a:custGeom>
              <a:avLst/>
              <a:gdLst/>
              <a:ahLst/>
              <a:cxnLst/>
              <a:rect l="0" t="0" r="0" b="0"/>
              <a:pathLst>
                <a:path w="133689" h="308891">
                  <a:moveTo>
                    <a:pt x="13666" y="25501"/>
                  </a:moveTo>
                  <a:lnTo>
                    <a:pt x="13666" y="25501"/>
                  </a:lnTo>
                  <a:lnTo>
                    <a:pt x="8610" y="30557"/>
                  </a:lnTo>
                  <a:lnTo>
                    <a:pt x="8178" y="32046"/>
                  </a:lnTo>
                  <a:lnTo>
                    <a:pt x="8949" y="33040"/>
                  </a:lnTo>
                  <a:lnTo>
                    <a:pt x="12628" y="34143"/>
                  </a:lnTo>
                  <a:lnTo>
                    <a:pt x="36760" y="34910"/>
                  </a:lnTo>
                  <a:lnTo>
                    <a:pt x="78051" y="27472"/>
                  </a:lnTo>
                  <a:lnTo>
                    <a:pt x="98713" y="23263"/>
                  </a:lnTo>
                  <a:lnTo>
                    <a:pt x="111789" y="17097"/>
                  </a:lnTo>
                  <a:lnTo>
                    <a:pt x="133688" y="0"/>
                  </a:lnTo>
                  <a:lnTo>
                    <a:pt x="132839" y="34"/>
                  </a:lnTo>
                  <a:lnTo>
                    <a:pt x="105586" y="15511"/>
                  </a:lnTo>
                  <a:lnTo>
                    <a:pt x="59675" y="51139"/>
                  </a:lnTo>
                  <a:lnTo>
                    <a:pt x="37293" y="75077"/>
                  </a:lnTo>
                  <a:lnTo>
                    <a:pt x="29459" y="93043"/>
                  </a:lnTo>
                  <a:lnTo>
                    <a:pt x="27370" y="102279"/>
                  </a:lnTo>
                  <a:lnTo>
                    <a:pt x="28093" y="110553"/>
                  </a:lnTo>
                  <a:lnTo>
                    <a:pt x="34542" y="125391"/>
                  </a:lnTo>
                  <a:lnTo>
                    <a:pt x="40283" y="130194"/>
                  </a:lnTo>
                  <a:lnTo>
                    <a:pt x="81337" y="143593"/>
                  </a:lnTo>
                  <a:lnTo>
                    <a:pt x="104154" y="152684"/>
                  </a:lnTo>
                  <a:lnTo>
                    <a:pt x="106800" y="156856"/>
                  </a:lnTo>
                  <a:lnTo>
                    <a:pt x="106447" y="161755"/>
                  </a:lnTo>
                  <a:lnTo>
                    <a:pt x="100410" y="172842"/>
                  </a:lnTo>
                  <a:lnTo>
                    <a:pt x="84053" y="190984"/>
                  </a:lnTo>
                  <a:lnTo>
                    <a:pt x="40751" y="227534"/>
                  </a:lnTo>
                  <a:lnTo>
                    <a:pt x="21603" y="246267"/>
                  </a:lnTo>
                  <a:lnTo>
                    <a:pt x="1105" y="283073"/>
                  </a:lnTo>
                  <a:lnTo>
                    <a:pt x="0" y="287174"/>
                  </a:lnTo>
                  <a:lnTo>
                    <a:pt x="322" y="290966"/>
                  </a:lnTo>
                  <a:lnTo>
                    <a:pt x="1595" y="294553"/>
                  </a:lnTo>
                  <a:lnTo>
                    <a:pt x="11476" y="301360"/>
                  </a:lnTo>
                  <a:lnTo>
                    <a:pt x="27509" y="306856"/>
                  </a:lnTo>
                  <a:lnTo>
                    <a:pt x="59278" y="308890"/>
                  </a:lnTo>
                  <a:lnTo>
                    <a:pt x="96171" y="300632"/>
                  </a:lnTo>
                  <a:lnTo>
                    <a:pt x="127966" y="282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639"/>
            <p:cNvSpPr/>
            <p:nvPr>
              <p:custDataLst>
                <p:tags r:id="rId16"/>
              </p:custDataLst>
            </p:nvPr>
          </p:nvSpPr>
          <p:spPr>
            <a:xfrm>
              <a:off x="2192466" y="6057900"/>
              <a:ext cx="141160" cy="104776"/>
            </a:xfrm>
            <a:custGeom>
              <a:avLst/>
              <a:gdLst/>
              <a:ahLst/>
              <a:cxnLst/>
              <a:rect l="0" t="0" r="0" b="0"/>
              <a:pathLst>
                <a:path w="141160" h="104776">
                  <a:moveTo>
                    <a:pt x="17334" y="0"/>
                  </a:moveTo>
                  <a:lnTo>
                    <a:pt x="17334" y="0"/>
                  </a:lnTo>
                  <a:lnTo>
                    <a:pt x="4076" y="0"/>
                  </a:lnTo>
                  <a:lnTo>
                    <a:pt x="2146" y="1058"/>
                  </a:lnTo>
                  <a:lnTo>
                    <a:pt x="858" y="2822"/>
                  </a:lnTo>
                  <a:lnTo>
                    <a:pt x="0" y="5056"/>
                  </a:lnTo>
                  <a:lnTo>
                    <a:pt x="10336" y="13183"/>
                  </a:lnTo>
                  <a:lnTo>
                    <a:pt x="54820" y="45124"/>
                  </a:lnTo>
                  <a:lnTo>
                    <a:pt x="94708" y="70776"/>
                  </a:lnTo>
                  <a:lnTo>
                    <a:pt x="141159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640"/>
            <p:cNvSpPr/>
            <p:nvPr>
              <p:custDataLst>
                <p:tags r:id="rId17"/>
              </p:custDataLst>
            </p:nvPr>
          </p:nvSpPr>
          <p:spPr>
            <a:xfrm>
              <a:off x="2259459" y="6074003"/>
              <a:ext cx="83692" cy="126773"/>
            </a:xfrm>
            <a:custGeom>
              <a:avLst/>
              <a:gdLst/>
              <a:ahLst/>
              <a:cxnLst/>
              <a:rect l="0" t="0" r="0" b="0"/>
              <a:pathLst>
                <a:path w="83692" h="126773">
                  <a:moveTo>
                    <a:pt x="83691" y="41047"/>
                  </a:moveTo>
                  <a:lnTo>
                    <a:pt x="83691" y="41047"/>
                  </a:lnTo>
                  <a:lnTo>
                    <a:pt x="83691" y="35991"/>
                  </a:lnTo>
                  <a:lnTo>
                    <a:pt x="65791" y="14210"/>
                  </a:lnTo>
                  <a:lnTo>
                    <a:pt x="52635" y="3462"/>
                  </a:lnTo>
                  <a:lnTo>
                    <a:pt x="47112" y="115"/>
                  </a:lnTo>
                  <a:lnTo>
                    <a:pt x="41313" y="0"/>
                  </a:lnTo>
                  <a:lnTo>
                    <a:pt x="29226" y="5519"/>
                  </a:lnTo>
                  <a:lnTo>
                    <a:pt x="15577" y="20524"/>
                  </a:lnTo>
                  <a:lnTo>
                    <a:pt x="2542" y="50046"/>
                  </a:lnTo>
                  <a:lnTo>
                    <a:pt x="0" y="60216"/>
                  </a:lnTo>
                  <a:lnTo>
                    <a:pt x="4914" y="101552"/>
                  </a:lnTo>
                  <a:lnTo>
                    <a:pt x="7491" y="126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641"/>
            <p:cNvSpPr/>
            <p:nvPr>
              <p:custDataLst>
                <p:tags r:id="rId18"/>
              </p:custDataLst>
            </p:nvPr>
          </p:nvSpPr>
          <p:spPr>
            <a:xfrm>
              <a:off x="2352675" y="6018751"/>
              <a:ext cx="65164" cy="309080"/>
            </a:xfrm>
            <a:custGeom>
              <a:avLst/>
              <a:gdLst/>
              <a:ahLst/>
              <a:cxnLst/>
              <a:rect l="0" t="0" r="0" b="0"/>
              <a:pathLst>
                <a:path w="65164" h="309080">
                  <a:moveTo>
                    <a:pt x="0" y="58199"/>
                  </a:moveTo>
                  <a:lnTo>
                    <a:pt x="0" y="58199"/>
                  </a:lnTo>
                  <a:lnTo>
                    <a:pt x="0" y="96821"/>
                  </a:lnTo>
                  <a:lnTo>
                    <a:pt x="0" y="130674"/>
                  </a:lnTo>
                  <a:lnTo>
                    <a:pt x="0" y="174350"/>
                  </a:lnTo>
                  <a:lnTo>
                    <a:pt x="1058" y="219628"/>
                  </a:lnTo>
                  <a:lnTo>
                    <a:pt x="6546" y="262075"/>
                  </a:lnTo>
                  <a:lnTo>
                    <a:pt x="9701" y="297700"/>
                  </a:lnTo>
                  <a:lnTo>
                    <a:pt x="14189" y="307519"/>
                  </a:lnTo>
                  <a:lnTo>
                    <a:pt x="15809" y="309079"/>
                  </a:lnTo>
                  <a:lnTo>
                    <a:pt x="16890" y="309060"/>
                  </a:lnTo>
                  <a:lnTo>
                    <a:pt x="17610" y="307990"/>
                  </a:lnTo>
                  <a:lnTo>
                    <a:pt x="18766" y="268251"/>
                  </a:lnTo>
                  <a:lnTo>
                    <a:pt x="17907" y="222625"/>
                  </a:lnTo>
                  <a:lnTo>
                    <a:pt x="13956" y="183841"/>
                  </a:lnTo>
                  <a:lnTo>
                    <a:pt x="15895" y="140582"/>
                  </a:lnTo>
                  <a:lnTo>
                    <a:pt x="17648" y="109630"/>
                  </a:lnTo>
                  <a:lnTo>
                    <a:pt x="21457" y="62149"/>
                  </a:lnTo>
                  <a:lnTo>
                    <a:pt x="29754" y="16974"/>
                  </a:lnTo>
                  <a:lnTo>
                    <a:pt x="38271" y="4246"/>
                  </a:lnTo>
                  <a:lnTo>
                    <a:pt x="42448" y="1063"/>
                  </a:lnTo>
                  <a:lnTo>
                    <a:pt x="46290" y="0"/>
                  </a:lnTo>
                  <a:lnTo>
                    <a:pt x="49910" y="350"/>
                  </a:lnTo>
                  <a:lnTo>
                    <a:pt x="52323" y="2700"/>
                  </a:lnTo>
                  <a:lnTo>
                    <a:pt x="64406" y="44334"/>
                  </a:lnTo>
                  <a:lnTo>
                    <a:pt x="65163" y="48956"/>
                  </a:lnTo>
                  <a:lnTo>
                    <a:pt x="56115" y="88065"/>
                  </a:lnTo>
                  <a:lnTo>
                    <a:pt x="46626" y="120418"/>
                  </a:lnTo>
                  <a:lnTo>
                    <a:pt x="26314" y="145468"/>
                  </a:lnTo>
                  <a:lnTo>
                    <a:pt x="0" y="153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610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SMARTInkShape-Group564"/>
          <p:cNvGrpSpPr/>
          <p:nvPr/>
        </p:nvGrpSpPr>
        <p:grpSpPr>
          <a:xfrm>
            <a:off x="9727409" y="2162627"/>
            <a:ext cx="2024293" cy="2552249"/>
            <a:chOff x="9727409" y="2162627"/>
            <a:chExt cx="2024293" cy="2552249"/>
          </a:xfrm>
        </p:grpSpPr>
        <p:sp>
          <p:nvSpPr>
            <p:cNvPr id="226" name="SMARTInkShape-2642"/>
            <p:cNvSpPr/>
            <p:nvPr>
              <p:custDataLst>
                <p:tags r:id="rId189"/>
              </p:custDataLst>
            </p:nvPr>
          </p:nvSpPr>
          <p:spPr>
            <a:xfrm>
              <a:off x="10429875" y="4600691"/>
              <a:ext cx="209551" cy="113578"/>
            </a:xfrm>
            <a:custGeom>
              <a:avLst/>
              <a:gdLst/>
              <a:ahLst/>
              <a:cxnLst/>
              <a:rect l="0" t="0" r="0" b="0"/>
              <a:pathLst>
                <a:path w="209551" h="113578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4" y="1870"/>
                  </a:lnTo>
                  <a:lnTo>
                    <a:pt x="13257" y="276"/>
                  </a:lnTo>
                  <a:lnTo>
                    <a:pt x="27446" y="0"/>
                  </a:lnTo>
                  <a:lnTo>
                    <a:pt x="36187" y="2758"/>
                  </a:lnTo>
                  <a:lnTo>
                    <a:pt x="40000" y="4975"/>
                  </a:lnTo>
                  <a:lnTo>
                    <a:pt x="47058" y="15905"/>
                  </a:lnTo>
                  <a:lnTo>
                    <a:pt x="50422" y="23264"/>
                  </a:lnTo>
                  <a:lnTo>
                    <a:pt x="51337" y="37086"/>
                  </a:lnTo>
                  <a:lnTo>
                    <a:pt x="43302" y="63207"/>
                  </a:lnTo>
                  <a:lnTo>
                    <a:pt x="28424" y="92289"/>
                  </a:lnTo>
                  <a:lnTo>
                    <a:pt x="25300" y="96413"/>
                  </a:lnTo>
                  <a:lnTo>
                    <a:pt x="26390" y="100219"/>
                  </a:lnTo>
                  <a:lnTo>
                    <a:pt x="36070" y="107272"/>
                  </a:lnTo>
                  <a:lnTo>
                    <a:pt x="59372" y="112136"/>
                  </a:lnTo>
                  <a:lnTo>
                    <a:pt x="101553" y="113577"/>
                  </a:lnTo>
                  <a:lnTo>
                    <a:pt x="146511" y="107518"/>
                  </a:lnTo>
                  <a:lnTo>
                    <a:pt x="188048" y="105506"/>
                  </a:lnTo>
                  <a:lnTo>
                    <a:pt x="209550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43"/>
            <p:cNvSpPr/>
            <p:nvPr>
              <p:custDataLst>
                <p:tags r:id="rId190"/>
              </p:custDataLst>
            </p:nvPr>
          </p:nvSpPr>
          <p:spPr>
            <a:xfrm>
              <a:off x="10201275" y="4533900"/>
              <a:ext cx="161926" cy="180976"/>
            </a:xfrm>
            <a:custGeom>
              <a:avLst/>
              <a:gdLst/>
              <a:ahLst/>
              <a:cxnLst/>
              <a:rect l="0" t="0" r="0" b="0"/>
              <a:pathLst>
                <a:path w="161926" h="180976">
                  <a:moveTo>
                    <a:pt x="161925" y="0"/>
                  </a:moveTo>
                  <a:lnTo>
                    <a:pt x="161925" y="0"/>
                  </a:lnTo>
                  <a:lnTo>
                    <a:pt x="148668" y="0"/>
                  </a:lnTo>
                  <a:lnTo>
                    <a:pt x="134479" y="10113"/>
                  </a:lnTo>
                  <a:lnTo>
                    <a:pt x="87043" y="51183"/>
                  </a:lnTo>
                  <a:lnTo>
                    <a:pt x="55280" y="92832"/>
                  </a:lnTo>
                  <a:lnTo>
                    <a:pt x="31381" y="13287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44"/>
            <p:cNvSpPr/>
            <p:nvPr>
              <p:custDataLst>
                <p:tags r:id="rId191"/>
              </p:custDataLst>
            </p:nvPr>
          </p:nvSpPr>
          <p:spPr>
            <a:xfrm>
              <a:off x="10184290" y="4448885"/>
              <a:ext cx="206912" cy="202823"/>
            </a:xfrm>
            <a:custGeom>
              <a:avLst/>
              <a:gdLst/>
              <a:ahLst/>
              <a:cxnLst/>
              <a:rect l="0" t="0" r="0" b="0"/>
              <a:pathLst>
                <a:path w="206912" h="202823">
                  <a:moveTo>
                    <a:pt x="45560" y="75490"/>
                  </a:moveTo>
                  <a:lnTo>
                    <a:pt x="45560" y="75490"/>
                  </a:lnTo>
                  <a:lnTo>
                    <a:pt x="15900" y="54031"/>
                  </a:lnTo>
                  <a:lnTo>
                    <a:pt x="4904" y="38910"/>
                  </a:lnTo>
                  <a:lnTo>
                    <a:pt x="0" y="21025"/>
                  </a:lnTo>
                  <a:lnTo>
                    <a:pt x="1674" y="11419"/>
                  </a:lnTo>
                  <a:lnTo>
                    <a:pt x="3603" y="7376"/>
                  </a:lnTo>
                  <a:lnTo>
                    <a:pt x="5947" y="4681"/>
                  </a:lnTo>
                  <a:lnTo>
                    <a:pt x="11374" y="1686"/>
                  </a:lnTo>
                  <a:lnTo>
                    <a:pt x="30492" y="0"/>
                  </a:lnTo>
                  <a:lnTo>
                    <a:pt x="61321" y="4557"/>
                  </a:lnTo>
                  <a:lnTo>
                    <a:pt x="101002" y="28670"/>
                  </a:lnTo>
                  <a:lnTo>
                    <a:pt x="142048" y="59474"/>
                  </a:lnTo>
                  <a:lnTo>
                    <a:pt x="170491" y="100627"/>
                  </a:lnTo>
                  <a:lnTo>
                    <a:pt x="190919" y="143175"/>
                  </a:lnTo>
                  <a:lnTo>
                    <a:pt x="205543" y="189291"/>
                  </a:lnTo>
                  <a:lnTo>
                    <a:pt x="206911" y="201402"/>
                  </a:lnTo>
                  <a:lnTo>
                    <a:pt x="206043" y="202822"/>
                  </a:lnTo>
                  <a:lnTo>
                    <a:pt x="197960" y="18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45"/>
            <p:cNvSpPr/>
            <p:nvPr>
              <p:custDataLst>
                <p:tags r:id="rId192"/>
              </p:custDataLst>
            </p:nvPr>
          </p:nvSpPr>
          <p:spPr>
            <a:xfrm>
              <a:off x="10162090" y="4276725"/>
              <a:ext cx="353511" cy="28401"/>
            </a:xfrm>
            <a:custGeom>
              <a:avLst/>
              <a:gdLst/>
              <a:ahLst/>
              <a:cxnLst/>
              <a:rect l="0" t="0" r="0" b="0"/>
              <a:pathLst>
                <a:path w="353511" h="28401">
                  <a:moveTo>
                    <a:pt x="29660" y="19050"/>
                  </a:moveTo>
                  <a:lnTo>
                    <a:pt x="29660" y="19050"/>
                  </a:lnTo>
                  <a:lnTo>
                    <a:pt x="0" y="27251"/>
                  </a:lnTo>
                  <a:lnTo>
                    <a:pt x="1420" y="27692"/>
                  </a:lnTo>
                  <a:lnTo>
                    <a:pt x="36938" y="28400"/>
                  </a:lnTo>
                  <a:lnTo>
                    <a:pt x="84485" y="23484"/>
                  </a:lnTo>
                  <a:lnTo>
                    <a:pt x="125508" y="18868"/>
                  </a:lnTo>
                  <a:lnTo>
                    <a:pt x="160954" y="12764"/>
                  </a:lnTo>
                  <a:lnTo>
                    <a:pt x="208034" y="10165"/>
                  </a:lnTo>
                  <a:lnTo>
                    <a:pt x="246908" y="9715"/>
                  </a:lnTo>
                  <a:lnTo>
                    <a:pt x="290174" y="6759"/>
                  </a:lnTo>
                  <a:lnTo>
                    <a:pt x="353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46"/>
            <p:cNvSpPr/>
            <p:nvPr>
              <p:custDataLst>
                <p:tags r:id="rId193"/>
              </p:custDataLst>
            </p:nvPr>
          </p:nvSpPr>
          <p:spPr>
            <a:xfrm>
              <a:off x="10325100" y="4078532"/>
              <a:ext cx="9525" cy="217244"/>
            </a:xfrm>
            <a:custGeom>
              <a:avLst/>
              <a:gdLst/>
              <a:ahLst/>
              <a:cxnLst/>
              <a:rect l="0" t="0" r="0" b="0"/>
              <a:pathLst>
                <a:path w="9525" h="217244">
                  <a:moveTo>
                    <a:pt x="0" y="26743"/>
                  </a:moveTo>
                  <a:lnTo>
                    <a:pt x="0" y="26743"/>
                  </a:lnTo>
                  <a:lnTo>
                    <a:pt x="0" y="13486"/>
                  </a:lnTo>
                  <a:lnTo>
                    <a:pt x="2824" y="7445"/>
                  </a:lnTo>
                  <a:lnTo>
                    <a:pt x="8202" y="0"/>
                  </a:lnTo>
                  <a:lnTo>
                    <a:pt x="8642" y="448"/>
                  </a:lnTo>
                  <a:lnTo>
                    <a:pt x="9473" y="45799"/>
                  </a:lnTo>
                  <a:lnTo>
                    <a:pt x="9516" y="88951"/>
                  </a:lnTo>
                  <a:lnTo>
                    <a:pt x="9524" y="132916"/>
                  </a:lnTo>
                  <a:lnTo>
                    <a:pt x="6701" y="160507"/>
                  </a:lnTo>
                  <a:lnTo>
                    <a:pt x="174" y="207233"/>
                  </a:lnTo>
                  <a:lnTo>
                    <a:pt x="0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647"/>
            <p:cNvSpPr/>
            <p:nvPr>
              <p:custDataLst>
                <p:tags r:id="rId194"/>
              </p:custDataLst>
            </p:nvPr>
          </p:nvSpPr>
          <p:spPr>
            <a:xfrm>
              <a:off x="9961270" y="3619500"/>
              <a:ext cx="1535406" cy="85599"/>
            </a:xfrm>
            <a:custGeom>
              <a:avLst/>
              <a:gdLst/>
              <a:ahLst/>
              <a:cxnLst/>
              <a:rect l="0" t="0" r="0" b="0"/>
              <a:pathLst>
                <a:path w="1535406" h="85599">
                  <a:moveTo>
                    <a:pt x="49505" y="28575"/>
                  </a:moveTo>
                  <a:lnTo>
                    <a:pt x="49505" y="28575"/>
                  </a:lnTo>
                  <a:lnTo>
                    <a:pt x="14789" y="36776"/>
                  </a:lnTo>
                  <a:lnTo>
                    <a:pt x="649" y="37707"/>
                  </a:lnTo>
                  <a:lnTo>
                    <a:pt x="0" y="38896"/>
                  </a:lnTo>
                  <a:lnTo>
                    <a:pt x="4925" y="43040"/>
                  </a:lnTo>
                  <a:lnTo>
                    <a:pt x="49205" y="46719"/>
                  </a:lnTo>
                  <a:lnTo>
                    <a:pt x="82181" y="47223"/>
                  </a:lnTo>
                  <a:lnTo>
                    <a:pt x="115179" y="47446"/>
                  </a:lnTo>
                  <a:lnTo>
                    <a:pt x="160688" y="47572"/>
                  </a:lnTo>
                  <a:lnTo>
                    <a:pt x="203803" y="47609"/>
                  </a:lnTo>
                  <a:lnTo>
                    <a:pt x="250092" y="47620"/>
                  </a:lnTo>
                  <a:lnTo>
                    <a:pt x="282588" y="47623"/>
                  </a:lnTo>
                  <a:lnTo>
                    <a:pt x="318198" y="47625"/>
                  </a:lnTo>
                  <a:lnTo>
                    <a:pt x="358013" y="47625"/>
                  </a:lnTo>
                  <a:lnTo>
                    <a:pt x="399345" y="47625"/>
                  </a:lnTo>
                  <a:lnTo>
                    <a:pt x="438880" y="47625"/>
                  </a:lnTo>
                  <a:lnTo>
                    <a:pt x="480441" y="47625"/>
                  </a:lnTo>
                  <a:lnTo>
                    <a:pt x="523607" y="47625"/>
                  </a:lnTo>
                  <a:lnTo>
                    <a:pt x="567487" y="47625"/>
                  </a:lnTo>
                  <a:lnTo>
                    <a:pt x="614504" y="47625"/>
                  </a:lnTo>
                  <a:lnTo>
                    <a:pt x="638898" y="47625"/>
                  </a:lnTo>
                  <a:lnTo>
                    <a:pt x="685755" y="47625"/>
                  </a:lnTo>
                  <a:lnTo>
                    <a:pt x="731274" y="47625"/>
                  </a:lnTo>
                  <a:lnTo>
                    <a:pt x="776199" y="47625"/>
                  </a:lnTo>
                  <a:lnTo>
                    <a:pt x="820860" y="47625"/>
                  </a:lnTo>
                  <a:lnTo>
                    <a:pt x="864346" y="48683"/>
                  </a:lnTo>
                  <a:lnTo>
                    <a:pt x="904840" y="52682"/>
                  </a:lnTo>
                  <a:lnTo>
                    <a:pt x="946826" y="55164"/>
                  </a:lnTo>
                  <a:lnTo>
                    <a:pt x="989123" y="56267"/>
                  </a:lnTo>
                  <a:lnTo>
                    <a:pt x="1029089" y="56757"/>
                  </a:lnTo>
                  <a:lnTo>
                    <a:pt x="1068017" y="59798"/>
                  </a:lnTo>
                  <a:lnTo>
                    <a:pt x="1105428" y="63619"/>
                  </a:lnTo>
                  <a:lnTo>
                    <a:pt x="1139693" y="65317"/>
                  </a:lnTo>
                  <a:lnTo>
                    <a:pt x="1172561" y="66071"/>
                  </a:lnTo>
                  <a:lnTo>
                    <a:pt x="1204808" y="67465"/>
                  </a:lnTo>
                  <a:lnTo>
                    <a:pt x="1251654" y="73142"/>
                  </a:lnTo>
                  <a:lnTo>
                    <a:pt x="1295990" y="76352"/>
                  </a:lnTo>
                  <a:lnTo>
                    <a:pt x="1334100" y="80854"/>
                  </a:lnTo>
                  <a:lnTo>
                    <a:pt x="1367267" y="83560"/>
                  </a:lnTo>
                  <a:lnTo>
                    <a:pt x="1412407" y="85535"/>
                  </a:lnTo>
                  <a:lnTo>
                    <a:pt x="1412131" y="85598"/>
                  </a:lnTo>
                  <a:lnTo>
                    <a:pt x="1373030" y="75347"/>
                  </a:lnTo>
                  <a:lnTo>
                    <a:pt x="1341949" y="69245"/>
                  </a:lnTo>
                  <a:lnTo>
                    <a:pt x="1298578" y="62126"/>
                  </a:lnTo>
                  <a:lnTo>
                    <a:pt x="1258976" y="58625"/>
                  </a:lnTo>
                  <a:lnTo>
                    <a:pt x="1218788" y="52531"/>
                  </a:lnTo>
                  <a:lnTo>
                    <a:pt x="1187255" y="49805"/>
                  </a:lnTo>
                  <a:lnTo>
                    <a:pt x="1153130" y="48594"/>
                  </a:lnTo>
                  <a:lnTo>
                    <a:pt x="1120324" y="48056"/>
                  </a:lnTo>
                  <a:lnTo>
                    <a:pt x="1088105" y="44994"/>
                  </a:lnTo>
                  <a:lnTo>
                    <a:pt x="1055089" y="41164"/>
                  </a:lnTo>
                  <a:lnTo>
                    <a:pt x="1019248" y="39462"/>
                  </a:lnTo>
                  <a:lnTo>
                    <a:pt x="982152" y="35883"/>
                  </a:lnTo>
                  <a:lnTo>
                    <a:pt x="944498" y="31823"/>
                  </a:lnTo>
                  <a:lnTo>
                    <a:pt x="906597" y="30019"/>
                  </a:lnTo>
                  <a:lnTo>
                    <a:pt x="868584" y="29216"/>
                  </a:lnTo>
                  <a:lnTo>
                    <a:pt x="830524" y="27802"/>
                  </a:lnTo>
                  <a:lnTo>
                    <a:pt x="792440" y="23645"/>
                  </a:lnTo>
                  <a:lnTo>
                    <a:pt x="754349" y="21092"/>
                  </a:lnTo>
                  <a:lnTo>
                    <a:pt x="715194" y="19958"/>
                  </a:lnTo>
                  <a:lnTo>
                    <a:pt x="673097" y="19453"/>
                  </a:lnTo>
                  <a:lnTo>
                    <a:pt x="632517" y="19229"/>
                  </a:lnTo>
                  <a:lnTo>
                    <a:pt x="594371" y="19130"/>
                  </a:lnTo>
                  <a:lnTo>
                    <a:pt x="559779" y="19085"/>
                  </a:lnTo>
                  <a:lnTo>
                    <a:pt x="523942" y="19066"/>
                  </a:lnTo>
                  <a:lnTo>
                    <a:pt x="487907" y="19057"/>
                  </a:lnTo>
                  <a:lnTo>
                    <a:pt x="454253" y="19053"/>
                  </a:lnTo>
                  <a:lnTo>
                    <a:pt x="410614" y="19051"/>
                  </a:lnTo>
                  <a:lnTo>
                    <a:pt x="370871" y="19050"/>
                  </a:lnTo>
                  <a:lnTo>
                    <a:pt x="339443" y="21872"/>
                  </a:lnTo>
                  <a:lnTo>
                    <a:pt x="297338" y="26589"/>
                  </a:lnTo>
                  <a:lnTo>
                    <a:pt x="259276" y="29371"/>
                  </a:lnTo>
                  <a:lnTo>
                    <a:pt x="256027" y="31223"/>
                  </a:lnTo>
                  <a:lnTo>
                    <a:pt x="253862" y="33515"/>
                  </a:lnTo>
                  <a:lnTo>
                    <a:pt x="257709" y="35044"/>
                  </a:lnTo>
                  <a:lnTo>
                    <a:pt x="290524" y="37194"/>
                  </a:lnTo>
                  <a:lnTo>
                    <a:pt x="326311" y="37698"/>
                  </a:lnTo>
                  <a:lnTo>
                    <a:pt x="361266" y="37921"/>
                  </a:lnTo>
                  <a:lnTo>
                    <a:pt x="395499" y="38021"/>
                  </a:lnTo>
                  <a:lnTo>
                    <a:pt x="431881" y="38065"/>
                  </a:lnTo>
                  <a:lnTo>
                    <a:pt x="472038" y="38084"/>
                  </a:lnTo>
                  <a:lnTo>
                    <a:pt x="514581" y="37035"/>
                  </a:lnTo>
                  <a:lnTo>
                    <a:pt x="558183" y="33040"/>
                  </a:lnTo>
                  <a:lnTo>
                    <a:pt x="605078" y="30560"/>
                  </a:lnTo>
                  <a:lnTo>
                    <a:pt x="629436" y="29898"/>
                  </a:lnTo>
                  <a:lnTo>
                    <a:pt x="655201" y="29457"/>
                  </a:lnTo>
                  <a:lnTo>
                    <a:pt x="681904" y="29163"/>
                  </a:lnTo>
                  <a:lnTo>
                    <a:pt x="709229" y="28967"/>
                  </a:lnTo>
                  <a:lnTo>
                    <a:pt x="736971" y="28836"/>
                  </a:lnTo>
                  <a:lnTo>
                    <a:pt x="764992" y="28749"/>
                  </a:lnTo>
                  <a:lnTo>
                    <a:pt x="793196" y="28691"/>
                  </a:lnTo>
                  <a:lnTo>
                    <a:pt x="821524" y="27594"/>
                  </a:lnTo>
                  <a:lnTo>
                    <a:pt x="849936" y="25804"/>
                  </a:lnTo>
                  <a:lnTo>
                    <a:pt x="878400" y="23552"/>
                  </a:lnTo>
                  <a:lnTo>
                    <a:pt x="907961" y="22052"/>
                  </a:lnTo>
                  <a:lnTo>
                    <a:pt x="938250" y="21051"/>
                  </a:lnTo>
                  <a:lnTo>
                    <a:pt x="969027" y="20384"/>
                  </a:lnTo>
                  <a:lnTo>
                    <a:pt x="998009" y="19939"/>
                  </a:lnTo>
                  <a:lnTo>
                    <a:pt x="1025800" y="19643"/>
                  </a:lnTo>
                  <a:lnTo>
                    <a:pt x="1052793" y="19446"/>
                  </a:lnTo>
                  <a:lnTo>
                    <a:pt x="1080314" y="18255"/>
                  </a:lnTo>
                  <a:lnTo>
                    <a:pt x="1108187" y="16404"/>
                  </a:lnTo>
                  <a:lnTo>
                    <a:pt x="1136294" y="14111"/>
                  </a:lnTo>
                  <a:lnTo>
                    <a:pt x="1163496" y="12583"/>
                  </a:lnTo>
                  <a:lnTo>
                    <a:pt x="1190099" y="11563"/>
                  </a:lnTo>
                  <a:lnTo>
                    <a:pt x="1216301" y="10883"/>
                  </a:lnTo>
                  <a:lnTo>
                    <a:pt x="1241178" y="10431"/>
                  </a:lnTo>
                  <a:lnTo>
                    <a:pt x="1288574" y="9927"/>
                  </a:lnTo>
                  <a:lnTo>
                    <a:pt x="1334334" y="9704"/>
                  </a:lnTo>
                  <a:lnTo>
                    <a:pt x="1377248" y="8546"/>
                  </a:lnTo>
                  <a:lnTo>
                    <a:pt x="1413959" y="4504"/>
                  </a:lnTo>
                  <a:lnTo>
                    <a:pt x="1447916" y="2001"/>
                  </a:lnTo>
                  <a:lnTo>
                    <a:pt x="1493959" y="593"/>
                  </a:lnTo>
                  <a:lnTo>
                    <a:pt x="1535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48"/>
            <p:cNvSpPr/>
            <p:nvPr>
              <p:custDataLst>
                <p:tags r:id="rId195"/>
              </p:custDataLst>
            </p:nvPr>
          </p:nvSpPr>
          <p:spPr>
            <a:xfrm>
              <a:off x="10010862" y="2390775"/>
              <a:ext cx="1412779" cy="616671"/>
            </a:xfrm>
            <a:custGeom>
              <a:avLst/>
              <a:gdLst/>
              <a:ahLst/>
              <a:cxnLst/>
              <a:rect l="0" t="0" r="0" b="0"/>
              <a:pathLst>
                <a:path w="1412779" h="616671">
                  <a:moveTo>
                    <a:pt x="133263" y="561975"/>
                  </a:moveTo>
                  <a:lnTo>
                    <a:pt x="133263" y="561975"/>
                  </a:lnTo>
                  <a:lnTo>
                    <a:pt x="114949" y="561975"/>
                  </a:lnTo>
                  <a:lnTo>
                    <a:pt x="106427" y="564797"/>
                  </a:lnTo>
                  <a:lnTo>
                    <a:pt x="102672" y="567031"/>
                  </a:lnTo>
                  <a:lnTo>
                    <a:pt x="103345" y="569579"/>
                  </a:lnTo>
                  <a:lnTo>
                    <a:pt x="112557" y="575232"/>
                  </a:lnTo>
                  <a:lnTo>
                    <a:pt x="150765" y="579309"/>
                  </a:lnTo>
                  <a:lnTo>
                    <a:pt x="187132" y="585573"/>
                  </a:lnTo>
                  <a:lnTo>
                    <a:pt x="228129" y="589075"/>
                  </a:lnTo>
                  <a:lnTo>
                    <a:pt x="261152" y="589895"/>
                  </a:lnTo>
                  <a:lnTo>
                    <a:pt x="296993" y="589200"/>
                  </a:lnTo>
                  <a:lnTo>
                    <a:pt x="334090" y="585364"/>
                  </a:lnTo>
                  <a:lnTo>
                    <a:pt x="374567" y="582954"/>
                  </a:lnTo>
                  <a:lnTo>
                    <a:pt x="418309" y="581882"/>
                  </a:lnTo>
                  <a:lnTo>
                    <a:pt x="441827" y="581596"/>
                  </a:lnTo>
                  <a:lnTo>
                    <a:pt x="465972" y="581406"/>
                  </a:lnTo>
                  <a:lnTo>
                    <a:pt x="490535" y="581279"/>
                  </a:lnTo>
                  <a:lnTo>
                    <a:pt x="515377" y="581194"/>
                  </a:lnTo>
                  <a:lnTo>
                    <a:pt x="540407" y="581138"/>
                  </a:lnTo>
                  <a:lnTo>
                    <a:pt x="565559" y="581100"/>
                  </a:lnTo>
                  <a:lnTo>
                    <a:pt x="590794" y="581075"/>
                  </a:lnTo>
                  <a:lnTo>
                    <a:pt x="616083" y="581058"/>
                  </a:lnTo>
                  <a:lnTo>
                    <a:pt x="642468" y="581047"/>
                  </a:lnTo>
                  <a:lnTo>
                    <a:pt x="669583" y="581040"/>
                  </a:lnTo>
                  <a:lnTo>
                    <a:pt x="697183" y="581034"/>
                  </a:lnTo>
                  <a:lnTo>
                    <a:pt x="724052" y="581031"/>
                  </a:lnTo>
                  <a:lnTo>
                    <a:pt x="750431" y="581029"/>
                  </a:lnTo>
                  <a:lnTo>
                    <a:pt x="776483" y="581028"/>
                  </a:lnTo>
                  <a:lnTo>
                    <a:pt x="802318" y="581027"/>
                  </a:lnTo>
                  <a:lnTo>
                    <a:pt x="828007" y="581026"/>
                  </a:lnTo>
                  <a:lnTo>
                    <a:pt x="853600" y="581026"/>
                  </a:lnTo>
                  <a:lnTo>
                    <a:pt x="878071" y="581026"/>
                  </a:lnTo>
                  <a:lnTo>
                    <a:pt x="925017" y="581025"/>
                  </a:lnTo>
                  <a:lnTo>
                    <a:pt x="967754" y="581025"/>
                  </a:lnTo>
                  <a:lnTo>
                    <a:pt x="1006856" y="581025"/>
                  </a:lnTo>
                  <a:lnTo>
                    <a:pt x="1041874" y="581025"/>
                  </a:lnTo>
                  <a:lnTo>
                    <a:pt x="1075076" y="583847"/>
                  </a:lnTo>
                  <a:lnTo>
                    <a:pt x="1107473" y="587571"/>
                  </a:lnTo>
                  <a:lnTo>
                    <a:pt x="1151228" y="589667"/>
                  </a:lnTo>
                  <a:lnTo>
                    <a:pt x="1176882" y="590434"/>
                  </a:lnTo>
                  <a:lnTo>
                    <a:pt x="1164619" y="585459"/>
                  </a:lnTo>
                  <a:lnTo>
                    <a:pt x="1127674" y="581609"/>
                  </a:lnTo>
                  <a:lnTo>
                    <a:pt x="1081459" y="581140"/>
                  </a:lnTo>
                  <a:lnTo>
                    <a:pt x="1039096" y="576003"/>
                  </a:lnTo>
                  <a:lnTo>
                    <a:pt x="1005753" y="573501"/>
                  </a:lnTo>
                  <a:lnTo>
                    <a:pt x="969771" y="572389"/>
                  </a:lnTo>
                  <a:lnTo>
                    <a:pt x="932610" y="571896"/>
                  </a:lnTo>
                  <a:lnTo>
                    <a:pt x="892107" y="571676"/>
                  </a:lnTo>
                  <a:lnTo>
                    <a:pt x="849409" y="571578"/>
                  </a:lnTo>
                  <a:lnTo>
                    <a:pt x="805740" y="571535"/>
                  </a:lnTo>
                  <a:lnTo>
                    <a:pt x="761636" y="571515"/>
                  </a:lnTo>
                  <a:lnTo>
                    <a:pt x="716282" y="571507"/>
                  </a:lnTo>
                  <a:lnTo>
                    <a:pt x="692334" y="571505"/>
                  </a:lnTo>
                  <a:lnTo>
                    <a:pt x="667901" y="571503"/>
                  </a:lnTo>
                  <a:lnTo>
                    <a:pt x="621001" y="574323"/>
                  </a:lnTo>
                  <a:lnTo>
                    <a:pt x="576520" y="578047"/>
                  </a:lnTo>
                  <a:lnTo>
                    <a:pt x="535583" y="579702"/>
                  </a:lnTo>
                  <a:lnTo>
                    <a:pt x="493400" y="580437"/>
                  </a:lnTo>
                  <a:lnTo>
                    <a:pt x="452074" y="580764"/>
                  </a:lnTo>
                  <a:lnTo>
                    <a:pt x="416067" y="580909"/>
                  </a:lnTo>
                  <a:lnTo>
                    <a:pt x="382427" y="583796"/>
                  </a:lnTo>
                  <a:lnTo>
                    <a:pt x="336558" y="588549"/>
                  </a:lnTo>
                  <a:lnTo>
                    <a:pt x="293335" y="592779"/>
                  </a:lnTo>
                  <a:lnTo>
                    <a:pt x="252658" y="597913"/>
                  </a:lnTo>
                  <a:lnTo>
                    <a:pt x="238186" y="599114"/>
                  </a:lnTo>
                  <a:lnTo>
                    <a:pt x="284101" y="599948"/>
                  </a:lnTo>
                  <a:lnTo>
                    <a:pt x="325534" y="600038"/>
                  </a:lnTo>
                  <a:lnTo>
                    <a:pt x="357359" y="597236"/>
                  </a:lnTo>
                  <a:lnTo>
                    <a:pt x="391611" y="593522"/>
                  </a:lnTo>
                  <a:lnTo>
                    <a:pt x="424473" y="591871"/>
                  </a:lnTo>
                  <a:lnTo>
                    <a:pt x="459540" y="591137"/>
                  </a:lnTo>
                  <a:lnTo>
                    <a:pt x="497350" y="589753"/>
                  </a:lnTo>
                  <a:lnTo>
                    <a:pt x="538848" y="585610"/>
                  </a:lnTo>
                  <a:lnTo>
                    <a:pt x="584808" y="583063"/>
                  </a:lnTo>
                  <a:lnTo>
                    <a:pt x="632399" y="581930"/>
                  </a:lnTo>
                  <a:lnTo>
                    <a:pt x="678246" y="581427"/>
                  </a:lnTo>
                  <a:lnTo>
                    <a:pt x="723317" y="581204"/>
                  </a:lnTo>
                  <a:lnTo>
                    <a:pt x="768043" y="581104"/>
                  </a:lnTo>
                  <a:lnTo>
                    <a:pt x="812616" y="581060"/>
                  </a:lnTo>
                  <a:lnTo>
                    <a:pt x="857119" y="581041"/>
                  </a:lnTo>
                  <a:lnTo>
                    <a:pt x="900535" y="581032"/>
                  </a:lnTo>
                  <a:lnTo>
                    <a:pt x="940997" y="581028"/>
                  </a:lnTo>
                  <a:lnTo>
                    <a:pt x="980148" y="581026"/>
                  </a:lnTo>
                  <a:lnTo>
                    <a:pt x="1017656" y="581026"/>
                  </a:lnTo>
                  <a:lnTo>
                    <a:pt x="1051967" y="581025"/>
                  </a:lnTo>
                  <a:lnTo>
                    <a:pt x="1084852" y="581025"/>
                  </a:lnTo>
                  <a:lnTo>
                    <a:pt x="1130297" y="581025"/>
                  </a:lnTo>
                  <a:lnTo>
                    <a:pt x="1167749" y="581025"/>
                  </a:lnTo>
                  <a:lnTo>
                    <a:pt x="1204600" y="581025"/>
                  </a:lnTo>
                  <a:lnTo>
                    <a:pt x="1243388" y="581025"/>
                  </a:lnTo>
                  <a:lnTo>
                    <a:pt x="1284936" y="581025"/>
                  </a:lnTo>
                  <a:lnTo>
                    <a:pt x="1303999" y="581025"/>
                  </a:lnTo>
                  <a:lnTo>
                    <a:pt x="1312579" y="578203"/>
                  </a:lnTo>
                  <a:lnTo>
                    <a:pt x="1316350" y="575969"/>
                  </a:lnTo>
                  <a:lnTo>
                    <a:pt x="1318862" y="573421"/>
                  </a:lnTo>
                  <a:lnTo>
                    <a:pt x="1321653" y="567768"/>
                  </a:lnTo>
                  <a:lnTo>
                    <a:pt x="1330303" y="523275"/>
                  </a:lnTo>
                  <a:lnTo>
                    <a:pt x="1338061" y="479176"/>
                  </a:lnTo>
                  <a:lnTo>
                    <a:pt x="1350637" y="435553"/>
                  </a:lnTo>
                  <a:lnTo>
                    <a:pt x="1360825" y="404188"/>
                  </a:lnTo>
                  <a:lnTo>
                    <a:pt x="1369585" y="369081"/>
                  </a:lnTo>
                  <a:lnTo>
                    <a:pt x="1380465" y="322082"/>
                  </a:lnTo>
                  <a:lnTo>
                    <a:pt x="1393624" y="277757"/>
                  </a:lnTo>
                  <a:lnTo>
                    <a:pt x="1403230" y="237991"/>
                  </a:lnTo>
                  <a:lnTo>
                    <a:pt x="1412778" y="207864"/>
                  </a:lnTo>
                  <a:lnTo>
                    <a:pt x="1410665" y="186928"/>
                  </a:lnTo>
                  <a:lnTo>
                    <a:pt x="1392066" y="144051"/>
                  </a:lnTo>
                  <a:lnTo>
                    <a:pt x="1373495" y="112612"/>
                  </a:lnTo>
                  <a:lnTo>
                    <a:pt x="1337477" y="84627"/>
                  </a:lnTo>
                  <a:lnTo>
                    <a:pt x="1295097" y="62656"/>
                  </a:lnTo>
                  <a:lnTo>
                    <a:pt x="1255268" y="45258"/>
                  </a:lnTo>
                  <a:lnTo>
                    <a:pt x="1223357" y="32930"/>
                  </a:lnTo>
                  <a:lnTo>
                    <a:pt x="1188897" y="25925"/>
                  </a:lnTo>
                  <a:lnTo>
                    <a:pt x="1143015" y="21087"/>
                  </a:lnTo>
                  <a:lnTo>
                    <a:pt x="1102608" y="14597"/>
                  </a:lnTo>
                  <a:lnTo>
                    <a:pt x="1058769" y="11028"/>
                  </a:lnTo>
                  <a:lnTo>
                    <a:pt x="1017323" y="9971"/>
                  </a:lnTo>
                  <a:lnTo>
                    <a:pt x="985494" y="9723"/>
                  </a:lnTo>
                  <a:lnTo>
                    <a:pt x="951241" y="8555"/>
                  </a:lnTo>
                  <a:lnTo>
                    <a:pt x="918378" y="4508"/>
                  </a:lnTo>
                  <a:lnTo>
                    <a:pt x="883311" y="2004"/>
                  </a:lnTo>
                  <a:lnTo>
                    <a:pt x="846559" y="890"/>
                  </a:lnTo>
                  <a:lnTo>
                    <a:pt x="809058" y="396"/>
                  </a:lnTo>
                  <a:lnTo>
                    <a:pt x="774046" y="176"/>
                  </a:lnTo>
                  <a:lnTo>
                    <a:pt x="739790" y="78"/>
                  </a:lnTo>
                  <a:lnTo>
                    <a:pt x="703396" y="35"/>
                  </a:lnTo>
                  <a:lnTo>
                    <a:pt x="668879" y="15"/>
                  </a:lnTo>
                  <a:lnTo>
                    <a:pt x="635897" y="7"/>
                  </a:lnTo>
                  <a:lnTo>
                    <a:pt x="603600" y="3"/>
                  </a:lnTo>
                  <a:lnTo>
                    <a:pt x="568786" y="1"/>
                  </a:lnTo>
                  <a:lnTo>
                    <a:pt x="533204" y="1"/>
                  </a:lnTo>
                  <a:lnTo>
                    <a:pt x="499750" y="0"/>
                  </a:lnTo>
                  <a:lnTo>
                    <a:pt x="467243" y="0"/>
                  </a:lnTo>
                  <a:lnTo>
                    <a:pt x="435157" y="1058"/>
                  </a:lnTo>
                  <a:lnTo>
                    <a:pt x="403258" y="5056"/>
                  </a:lnTo>
                  <a:lnTo>
                    <a:pt x="371441" y="7539"/>
                  </a:lnTo>
                  <a:lnTo>
                    <a:pt x="326601" y="8936"/>
                  </a:lnTo>
                  <a:lnTo>
                    <a:pt x="283681" y="12172"/>
                  </a:lnTo>
                  <a:lnTo>
                    <a:pt x="243095" y="17012"/>
                  </a:lnTo>
                  <a:lnTo>
                    <a:pt x="200936" y="23704"/>
                  </a:lnTo>
                  <a:lnTo>
                    <a:pt x="161547" y="32188"/>
                  </a:lnTo>
                  <a:lnTo>
                    <a:pt x="118154" y="51083"/>
                  </a:lnTo>
                  <a:lnTo>
                    <a:pt x="88287" y="74525"/>
                  </a:lnTo>
                  <a:lnTo>
                    <a:pt x="59816" y="120051"/>
                  </a:lnTo>
                  <a:lnTo>
                    <a:pt x="44906" y="158592"/>
                  </a:lnTo>
                  <a:lnTo>
                    <a:pt x="31769" y="201483"/>
                  </a:lnTo>
                  <a:lnTo>
                    <a:pt x="22170" y="241497"/>
                  </a:lnTo>
                  <a:lnTo>
                    <a:pt x="12268" y="284535"/>
                  </a:lnTo>
                  <a:lnTo>
                    <a:pt x="4940" y="323610"/>
                  </a:lnTo>
                  <a:lnTo>
                    <a:pt x="1402" y="367523"/>
                  </a:lnTo>
                  <a:lnTo>
                    <a:pt x="576" y="402527"/>
                  </a:lnTo>
                  <a:lnTo>
                    <a:pt x="208" y="438193"/>
                  </a:lnTo>
                  <a:lnTo>
                    <a:pt x="0" y="484847"/>
                  </a:lnTo>
                  <a:lnTo>
                    <a:pt x="2752" y="524005"/>
                  </a:lnTo>
                  <a:lnTo>
                    <a:pt x="16162" y="570459"/>
                  </a:lnTo>
                  <a:lnTo>
                    <a:pt x="22303" y="585501"/>
                  </a:lnTo>
                  <a:lnTo>
                    <a:pt x="31384" y="596420"/>
                  </a:lnTo>
                  <a:lnTo>
                    <a:pt x="44592" y="604800"/>
                  </a:lnTo>
                  <a:lnTo>
                    <a:pt x="81920" y="615982"/>
                  </a:lnTo>
                  <a:lnTo>
                    <a:pt x="99861" y="616670"/>
                  </a:lnTo>
                  <a:lnTo>
                    <a:pt x="137595" y="612165"/>
                  </a:lnTo>
                  <a:lnTo>
                    <a:pt x="171942" y="609302"/>
                  </a:lnTo>
                  <a:lnTo>
                    <a:pt x="228513" y="60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49"/>
            <p:cNvSpPr/>
            <p:nvPr>
              <p:custDataLst>
                <p:tags r:id="rId196"/>
              </p:custDataLst>
            </p:nvPr>
          </p:nvSpPr>
          <p:spPr>
            <a:xfrm>
              <a:off x="9727409" y="2162627"/>
              <a:ext cx="2024293" cy="1746450"/>
            </a:xfrm>
            <a:custGeom>
              <a:avLst/>
              <a:gdLst/>
              <a:ahLst/>
              <a:cxnLst/>
              <a:rect l="0" t="0" r="0" b="0"/>
              <a:pathLst>
                <a:path w="2024293" h="1746450">
                  <a:moveTo>
                    <a:pt x="1759741" y="228148"/>
                  </a:moveTo>
                  <a:lnTo>
                    <a:pt x="1759741" y="228148"/>
                  </a:lnTo>
                  <a:lnTo>
                    <a:pt x="1750020" y="211881"/>
                  </a:lnTo>
                  <a:lnTo>
                    <a:pt x="1706166" y="167427"/>
                  </a:lnTo>
                  <a:lnTo>
                    <a:pt x="1661003" y="135015"/>
                  </a:lnTo>
                  <a:lnTo>
                    <a:pt x="1616407" y="101427"/>
                  </a:lnTo>
                  <a:lnTo>
                    <a:pt x="1575854" y="78625"/>
                  </a:lnTo>
                  <a:lnTo>
                    <a:pt x="1539804" y="64253"/>
                  </a:lnTo>
                  <a:lnTo>
                    <a:pt x="1502309" y="49412"/>
                  </a:lnTo>
                  <a:lnTo>
                    <a:pt x="1461568" y="35489"/>
                  </a:lnTo>
                  <a:lnTo>
                    <a:pt x="1415982" y="20780"/>
                  </a:lnTo>
                  <a:lnTo>
                    <a:pt x="1368959" y="12542"/>
                  </a:lnTo>
                  <a:lnTo>
                    <a:pt x="1336294" y="9556"/>
                  </a:lnTo>
                  <a:lnTo>
                    <a:pt x="1300609" y="4702"/>
                  </a:lnTo>
                  <a:lnTo>
                    <a:pt x="1260761" y="1839"/>
                  </a:lnTo>
                  <a:lnTo>
                    <a:pt x="1219414" y="566"/>
                  </a:lnTo>
                  <a:lnTo>
                    <a:pt x="1179870" y="0"/>
                  </a:lnTo>
                  <a:lnTo>
                    <a:pt x="1138307" y="2571"/>
                  </a:lnTo>
                  <a:lnTo>
                    <a:pt x="1095140" y="7242"/>
                  </a:lnTo>
                  <a:lnTo>
                    <a:pt x="1051261" y="12845"/>
                  </a:lnTo>
                  <a:lnTo>
                    <a:pt x="1007064" y="18864"/>
                  </a:lnTo>
                  <a:lnTo>
                    <a:pt x="962726" y="25066"/>
                  </a:lnTo>
                  <a:lnTo>
                    <a:pt x="918326" y="31351"/>
                  </a:lnTo>
                  <a:lnTo>
                    <a:pt x="871077" y="40494"/>
                  </a:lnTo>
                  <a:lnTo>
                    <a:pt x="846624" y="45895"/>
                  </a:lnTo>
                  <a:lnTo>
                    <a:pt x="799696" y="57541"/>
                  </a:lnTo>
                  <a:lnTo>
                    <a:pt x="754147" y="69773"/>
                  </a:lnTo>
                  <a:lnTo>
                    <a:pt x="709207" y="82264"/>
                  </a:lnTo>
                  <a:lnTo>
                    <a:pt x="664540" y="97695"/>
                  </a:lnTo>
                  <a:lnTo>
                    <a:pt x="619994" y="115135"/>
                  </a:lnTo>
                  <a:lnTo>
                    <a:pt x="575500" y="133470"/>
                  </a:lnTo>
                  <a:lnTo>
                    <a:pt x="531032" y="155024"/>
                  </a:lnTo>
                  <a:lnTo>
                    <a:pt x="487632" y="178715"/>
                  </a:lnTo>
                  <a:lnTo>
                    <a:pt x="447176" y="203356"/>
                  </a:lnTo>
                  <a:lnTo>
                    <a:pt x="405207" y="228418"/>
                  </a:lnTo>
                  <a:lnTo>
                    <a:pt x="362917" y="253668"/>
                  </a:lnTo>
                  <a:lnTo>
                    <a:pt x="322955" y="279001"/>
                  </a:lnTo>
                  <a:lnTo>
                    <a:pt x="284029" y="307194"/>
                  </a:lnTo>
                  <a:lnTo>
                    <a:pt x="246618" y="337363"/>
                  </a:lnTo>
                  <a:lnTo>
                    <a:pt x="212353" y="368410"/>
                  </a:lnTo>
                  <a:lnTo>
                    <a:pt x="179485" y="399848"/>
                  </a:lnTo>
                  <a:lnTo>
                    <a:pt x="149355" y="432518"/>
                  </a:lnTo>
                  <a:lnTo>
                    <a:pt x="125381" y="468204"/>
                  </a:lnTo>
                  <a:lnTo>
                    <a:pt x="101319" y="502409"/>
                  </a:lnTo>
                  <a:lnTo>
                    <a:pt x="77574" y="536308"/>
                  </a:lnTo>
                  <a:lnTo>
                    <a:pt x="56436" y="572542"/>
                  </a:lnTo>
                  <a:lnTo>
                    <a:pt x="42103" y="609812"/>
                  </a:lnTo>
                  <a:lnTo>
                    <a:pt x="31148" y="648601"/>
                  </a:lnTo>
                  <a:lnTo>
                    <a:pt x="19221" y="690536"/>
                  </a:lnTo>
                  <a:lnTo>
                    <a:pt x="9687" y="731045"/>
                  </a:lnTo>
                  <a:lnTo>
                    <a:pt x="2981" y="771275"/>
                  </a:lnTo>
                  <a:lnTo>
                    <a:pt x="0" y="813849"/>
                  </a:lnTo>
                  <a:lnTo>
                    <a:pt x="1498" y="857465"/>
                  </a:lnTo>
                  <a:lnTo>
                    <a:pt x="5691" y="901544"/>
                  </a:lnTo>
                  <a:lnTo>
                    <a:pt x="11083" y="945830"/>
                  </a:lnTo>
                  <a:lnTo>
                    <a:pt x="17006" y="990206"/>
                  </a:lnTo>
                  <a:lnTo>
                    <a:pt x="24225" y="1033566"/>
                  </a:lnTo>
                  <a:lnTo>
                    <a:pt x="34489" y="1074003"/>
                  </a:lnTo>
                  <a:lnTo>
                    <a:pt x="46107" y="1115964"/>
                  </a:lnTo>
                  <a:lnTo>
                    <a:pt x="59384" y="1158250"/>
                  </a:lnTo>
                  <a:lnTo>
                    <a:pt x="75869" y="1198210"/>
                  </a:lnTo>
                  <a:lnTo>
                    <a:pt x="93778" y="1239959"/>
                  </a:lnTo>
                  <a:lnTo>
                    <a:pt x="112322" y="1282150"/>
                  </a:lnTo>
                  <a:lnTo>
                    <a:pt x="131146" y="1322068"/>
                  </a:lnTo>
                  <a:lnTo>
                    <a:pt x="150097" y="1360977"/>
                  </a:lnTo>
                  <a:lnTo>
                    <a:pt x="171218" y="1398377"/>
                  </a:lnTo>
                  <a:lnTo>
                    <a:pt x="198245" y="1432639"/>
                  </a:lnTo>
                  <a:lnTo>
                    <a:pt x="225073" y="1465505"/>
                  </a:lnTo>
                  <a:lnTo>
                    <a:pt x="252167" y="1497751"/>
                  </a:lnTo>
                  <a:lnTo>
                    <a:pt x="298228" y="1544597"/>
                  </a:lnTo>
                  <a:lnTo>
                    <a:pt x="333363" y="1572414"/>
                  </a:lnTo>
                  <a:lnTo>
                    <a:pt x="370145" y="1598889"/>
                  </a:lnTo>
                  <a:lnTo>
                    <a:pt x="407659" y="1623707"/>
                  </a:lnTo>
                  <a:lnTo>
                    <a:pt x="445499" y="1645322"/>
                  </a:lnTo>
                  <a:lnTo>
                    <a:pt x="486308" y="1665511"/>
                  </a:lnTo>
                  <a:lnTo>
                    <a:pt x="530195" y="1684010"/>
                  </a:lnTo>
                  <a:lnTo>
                    <a:pt x="553752" y="1691906"/>
                  </a:lnTo>
                  <a:lnTo>
                    <a:pt x="577924" y="1699286"/>
                  </a:lnTo>
                  <a:lnTo>
                    <a:pt x="624537" y="1713132"/>
                  </a:lnTo>
                  <a:lnTo>
                    <a:pt x="671007" y="1725283"/>
                  </a:lnTo>
                  <a:lnTo>
                    <a:pt x="695251" y="1730004"/>
                  </a:lnTo>
                  <a:lnTo>
                    <a:pt x="719881" y="1734211"/>
                  </a:lnTo>
                  <a:lnTo>
                    <a:pt x="744768" y="1738073"/>
                  </a:lnTo>
                  <a:lnTo>
                    <a:pt x="769826" y="1741706"/>
                  </a:lnTo>
                  <a:lnTo>
                    <a:pt x="794998" y="1745187"/>
                  </a:lnTo>
                  <a:lnTo>
                    <a:pt x="820246" y="1746449"/>
                  </a:lnTo>
                  <a:lnTo>
                    <a:pt x="845545" y="1746232"/>
                  </a:lnTo>
                  <a:lnTo>
                    <a:pt x="870877" y="1745029"/>
                  </a:lnTo>
                  <a:lnTo>
                    <a:pt x="896231" y="1744227"/>
                  </a:lnTo>
                  <a:lnTo>
                    <a:pt x="921601" y="1743692"/>
                  </a:lnTo>
                  <a:lnTo>
                    <a:pt x="946981" y="1743336"/>
                  </a:lnTo>
                  <a:lnTo>
                    <a:pt x="973426" y="1742040"/>
                  </a:lnTo>
                  <a:lnTo>
                    <a:pt x="1000580" y="1740118"/>
                  </a:lnTo>
                  <a:lnTo>
                    <a:pt x="1028210" y="1737778"/>
                  </a:lnTo>
                  <a:lnTo>
                    <a:pt x="1055095" y="1734101"/>
                  </a:lnTo>
                  <a:lnTo>
                    <a:pt x="1081486" y="1729533"/>
                  </a:lnTo>
                  <a:lnTo>
                    <a:pt x="1107546" y="1724371"/>
                  </a:lnTo>
                  <a:lnTo>
                    <a:pt x="1133386" y="1718814"/>
                  </a:lnTo>
                  <a:lnTo>
                    <a:pt x="1159079" y="1712992"/>
                  </a:lnTo>
                  <a:lnTo>
                    <a:pt x="1184675" y="1706994"/>
                  </a:lnTo>
                  <a:lnTo>
                    <a:pt x="1211263" y="1699820"/>
                  </a:lnTo>
                  <a:lnTo>
                    <a:pt x="1238514" y="1691863"/>
                  </a:lnTo>
                  <a:lnTo>
                    <a:pt x="1266206" y="1683383"/>
                  </a:lnTo>
                  <a:lnTo>
                    <a:pt x="1293136" y="1674555"/>
                  </a:lnTo>
                  <a:lnTo>
                    <a:pt x="1319553" y="1665494"/>
                  </a:lnTo>
                  <a:lnTo>
                    <a:pt x="1345633" y="1656279"/>
                  </a:lnTo>
                  <a:lnTo>
                    <a:pt x="1371486" y="1645901"/>
                  </a:lnTo>
                  <a:lnTo>
                    <a:pt x="1397187" y="1634751"/>
                  </a:lnTo>
                  <a:lnTo>
                    <a:pt x="1422788" y="1623083"/>
                  </a:lnTo>
                  <a:lnTo>
                    <a:pt x="1448322" y="1611071"/>
                  </a:lnTo>
                  <a:lnTo>
                    <a:pt x="1473812" y="1598830"/>
                  </a:lnTo>
                  <a:lnTo>
                    <a:pt x="1499271" y="1586436"/>
                  </a:lnTo>
                  <a:lnTo>
                    <a:pt x="1523653" y="1572882"/>
                  </a:lnTo>
                  <a:lnTo>
                    <a:pt x="1570499" y="1543710"/>
                  </a:lnTo>
                  <a:lnTo>
                    <a:pt x="1616013" y="1510284"/>
                  </a:lnTo>
                  <a:lnTo>
                    <a:pt x="1660938" y="1475320"/>
                  </a:lnTo>
                  <a:lnTo>
                    <a:pt x="1705598" y="1442141"/>
                  </a:lnTo>
                  <a:lnTo>
                    <a:pt x="1747318" y="1404111"/>
                  </a:lnTo>
                  <a:lnTo>
                    <a:pt x="1787028" y="1362515"/>
                  </a:lnTo>
                  <a:lnTo>
                    <a:pt x="1825843" y="1319333"/>
                  </a:lnTo>
                  <a:lnTo>
                    <a:pt x="1861438" y="1275447"/>
                  </a:lnTo>
                  <a:lnTo>
                    <a:pt x="1893841" y="1231248"/>
                  </a:lnTo>
                  <a:lnTo>
                    <a:pt x="1922352" y="1186909"/>
                  </a:lnTo>
                  <a:lnTo>
                    <a:pt x="1949135" y="1139686"/>
                  </a:lnTo>
                  <a:lnTo>
                    <a:pt x="1962204" y="1115240"/>
                  </a:lnTo>
                  <a:lnTo>
                    <a:pt x="1973033" y="1090476"/>
                  </a:lnTo>
                  <a:lnTo>
                    <a:pt x="1982367" y="1065500"/>
                  </a:lnTo>
                  <a:lnTo>
                    <a:pt x="1990708" y="1040383"/>
                  </a:lnTo>
                  <a:lnTo>
                    <a:pt x="1997327" y="1016230"/>
                  </a:lnTo>
                  <a:lnTo>
                    <a:pt x="2007503" y="969637"/>
                  </a:lnTo>
                  <a:lnTo>
                    <a:pt x="2011700" y="945782"/>
                  </a:lnTo>
                  <a:lnTo>
                    <a:pt x="2015555" y="921413"/>
                  </a:lnTo>
                  <a:lnTo>
                    <a:pt x="2019185" y="896699"/>
                  </a:lnTo>
                  <a:lnTo>
                    <a:pt x="2021603" y="871757"/>
                  </a:lnTo>
                  <a:lnTo>
                    <a:pt x="2023216" y="846663"/>
                  </a:lnTo>
                  <a:lnTo>
                    <a:pt x="2024292" y="821466"/>
                  </a:lnTo>
                  <a:lnTo>
                    <a:pt x="2023949" y="797260"/>
                  </a:lnTo>
                  <a:lnTo>
                    <a:pt x="2020748" y="750609"/>
                  </a:lnTo>
                  <a:lnTo>
                    <a:pt x="2012974" y="705180"/>
                  </a:lnTo>
                  <a:lnTo>
                    <a:pt x="2001405" y="660296"/>
                  </a:lnTo>
                  <a:lnTo>
                    <a:pt x="1985681" y="615652"/>
                  </a:lnTo>
                  <a:lnTo>
                    <a:pt x="1965287" y="573939"/>
                  </a:lnTo>
                  <a:lnTo>
                    <a:pt x="1942111" y="534233"/>
                  </a:lnTo>
                  <a:lnTo>
                    <a:pt x="1917700" y="495419"/>
                  </a:lnTo>
                  <a:lnTo>
                    <a:pt x="1887097" y="459824"/>
                  </a:lnTo>
                  <a:lnTo>
                    <a:pt x="1853385" y="426365"/>
                  </a:lnTo>
                  <a:lnTo>
                    <a:pt x="1820763" y="393856"/>
                  </a:lnTo>
                  <a:lnTo>
                    <a:pt x="1785804" y="364590"/>
                  </a:lnTo>
                  <a:lnTo>
                    <a:pt x="1749099" y="338531"/>
                  </a:lnTo>
                  <a:lnTo>
                    <a:pt x="1711620" y="316365"/>
                  </a:lnTo>
                  <a:lnTo>
                    <a:pt x="1673796" y="295931"/>
                  </a:lnTo>
                  <a:lnTo>
                    <a:pt x="1635819" y="277324"/>
                  </a:lnTo>
                  <a:lnTo>
                    <a:pt x="1597775" y="261998"/>
                  </a:lnTo>
                  <a:lnTo>
                    <a:pt x="1562519" y="250954"/>
                  </a:lnTo>
                  <a:lnTo>
                    <a:pt x="1528154" y="242517"/>
                  </a:lnTo>
                  <a:lnTo>
                    <a:pt x="1491713" y="235240"/>
                  </a:lnTo>
                  <a:lnTo>
                    <a:pt x="1445611" y="230249"/>
                  </a:lnTo>
                  <a:lnTo>
                    <a:pt x="1416841" y="228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565"/>
          <p:cNvGrpSpPr/>
          <p:nvPr/>
        </p:nvGrpSpPr>
        <p:grpSpPr>
          <a:xfrm>
            <a:off x="9902249" y="3077899"/>
            <a:ext cx="1915145" cy="455877"/>
            <a:chOff x="9902249" y="3077899"/>
            <a:chExt cx="1915145" cy="455877"/>
          </a:xfrm>
        </p:grpSpPr>
        <p:sp>
          <p:nvSpPr>
            <p:cNvPr id="235" name="SMARTInkShape-2650"/>
            <p:cNvSpPr/>
            <p:nvPr>
              <p:custDataLst>
                <p:tags r:id="rId177"/>
              </p:custDataLst>
            </p:nvPr>
          </p:nvSpPr>
          <p:spPr>
            <a:xfrm>
              <a:off x="11668125" y="3124562"/>
              <a:ext cx="149269" cy="359369"/>
            </a:xfrm>
            <a:custGeom>
              <a:avLst/>
              <a:gdLst/>
              <a:ahLst/>
              <a:cxnLst/>
              <a:rect l="0" t="0" r="0" b="0"/>
              <a:pathLst>
                <a:path w="149269" h="359369">
                  <a:moveTo>
                    <a:pt x="0" y="28213"/>
                  </a:moveTo>
                  <a:lnTo>
                    <a:pt x="0" y="28213"/>
                  </a:lnTo>
                  <a:lnTo>
                    <a:pt x="0" y="14956"/>
                  </a:lnTo>
                  <a:lnTo>
                    <a:pt x="2117" y="11967"/>
                  </a:lnTo>
                  <a:lnTo>
                    <a:pt x="10112" y="5823"/>
                  </a:lnTo>
                  <a:lnTo>
                    <a:pt x="20722" y="2387"/>
                  </a:lnTo>
                  <a:lnTo>
                    <a:pt x="66229" y="0"/>
                  </a:lnTo>
                  <a:lnTo>
                    <a:pt x="112016" y="2532"/>
                  </a:lnTo>
                  <a:lnTo>
                    <a:pt x="130218" y="8333"/>
                  </a:lnTo>
                  <a:lnTo>
                    <a:pt x="141836" y="17966"/>
                  </a:lnTo>
                  <a:lnTo>
                    <a:pt x="147705" y="29303"/>
                  </a:lnTo>
                  <a:lnTo>
                    <a:pt x="149268" y="35290"/>
                  </a:lnTo>
                  <a:lnTo>
                    <a:pt x="143925" y="80928"/>
                  </a:lnTo>
                  <a:lnTo>
                    <a:pt x="135478" y="122548"/>
                  </a:lnTo>
                  <a:lnTo>
                    <a:pt x="123618" y="165890"/>
                  </a:lnTo>
                  <a:lnTo>
                    <a:pt x="118442" y="183595"/>
                  </a:lnTo>
                  <a:lnTo>
                    <a:pt x="115119" y="223810"/>
                  </a:lnTo>
                  <a:lnTo>
                    <a:pt x="114464" y="262876"/>
                  </a:lnTo>
                  <a:lnTo>
                    <a:pt x="113274" y="303754"/>
                  </a:lnTo>
                  <a:lnTo>
                    <a:pt x="106707" y="330694"/>
                  </a:lnTo>
                  <a:lnTo>
                    <a:pt x="101047" y="341860"/>
                  </a:lnTo>
                  <a:lnTo>
                    <a:pt x="89361" y="350350"/>
                  </a:lnTo>
                  <a:lnTo>
                    <a:pt x="73583" y="356593"/>
                  </a:lnTo>
                  <a:lnTo>
                    <a:pt x="55987" y="359368"/>
                  </a:lnTo>
                  <a:lnTo>
                    <a:pt x="28231" y="355874"/>
                  </a:lnTo>
                  <a:lnTo>
                    <a:pt x="17838" y="350935"/>
                  </a:lnTo>
                  <a:lnTo>
                    <a:pt x="0" y="32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51"/>
            <p:cNvSpPr/>
            <p:nvPr>
              <p:custDataLst>
                <p:tags r:id="rId178"/>
              </p:custDataLst>
            </p:nvPr>
          </p:nvSpPr>
          <p:spPr>
            <a:xfrm>
              <a:off x="11469436" y="3191645"/>
              <a:ext cx="160590" cy="192699"/>
            </a:xfrm>
            <a:custGeom>
              <a:avLst/>
              <a:gdLst/>
              <a:ahLst/>
              <a:cxnLst/>
              <a:rect l="0" t="0" r="0" b="0"/>
              <a:pathLst>
                <a:path w="160590" h="192699">
                  <a:moveTo>
                    <a:pt x="27239" y="56380"/>
                  </a:moveTo>
                  <a:lnTo>
                    <a:pt x="27239" y="56380"/>
                  </a:lnTo>
                  <a:lnTo>
                    <a:pt x="22182" y="61437"/>
                  </a:lnTo>
                  <a:lnTo>
                    <a:pt x="19701" y="66741"/>
                  </a:lnTo>
                  <a:lnTo>
                    <a:pt x="19037" y="69637"/>
                  </a:lnTo>
                  <a:lnTo>
                    <a:pt x="11429" y="85065"/>
                  </a:lnTo>
                  <a:lnTo>
                    <a:pt x="8616" y="132386"/>
                  </a:lnTo>
                  <a:lnTo>
                    <a:pt x="7215" y="163037"/>
                  </a:lnTo>
                  <a:lnTo>
                    <a:pt x="0" y="190853"/>
                  </a:lnTo>
                  <a:lnTo>
                    <a:pt x="613" y="192595"/>
                  </a:lnTo>
                  <a:lnTo>
                    <a:pt x="2079" y="192698"/>
                  </a:lnTo>
                  <a:lnTo>
                    <a:pt x="4117" y="191709"/>
                  </a:lnTo>
                  <a:lnTo>
                    <a:pt x="10475" y="148546"/>
                  </a:lnTo>
                  <a:lnTo>
                    <a:pt x="15571" y="109794"/>
                  </a:lnTo>
                  <a:lnTo>
                    <a:pt x="22347" y="64461"/>
                  </a:lnTo>
                  <a:lnTo>
                    <a:pt x="32819" y="23091"/>
                  </a:lnTo>
                  <a:lnTo>
                    <a:pt x="36653" y="6770"/>
                  </a:lnTo>
                  <a:lnTo>
                    <a:pt x="38807" y="4257"/>
                  </a:lnTo>
                  <a:lnTo>
                    <a:pt x="41301" y="2581"/>
                  </a:lnTo>
                  <a:lnTo>
                    <a:pt x="44022" y="3581"/>
                  </a:lnTo>
                  <a:lnTo>
                    <a:pt x="49867" y="10336"/>
                  </a:lnTo>
                  <a:lnTo>
                    <a:pt x="53170" y="20394"/>
                  </a:lnTo>
                  <a:lnTo>
                    <a:pt x="54051" y="26039"/>
                  </a:lnTo>
                  <a:lnTo>
                    <a:pt x="56756" y="30861"/>
                  </a:lnTo>
                  <a:lnTo>
                    <a:pt x="65404" y="39041"/>
                  </a:lnTo>
                  <a:lnTo>
                    <a:pt x="73483" y="43382"/>
                  </a:lnTo>
                  <a:lnTo>
                    <a:pt x="77117" y="44540"/>
                  </a:lnTo>
                  <a:lnTo>
                    <a:pt x="86804" y="43004"/>
                  </a:lnTo>
                  <a:lnTo>
                    <a:pt x="92349" y="41113"/>
                  </a:lnTo>
                  <a:lnTo>
                    <a:pt x="131240" y="3129"/>
                  </a:lnTo>
                  <a:lnTo>
                    <a:pt x="141312" y="385"/>
                  </a:lnTo>
                  <a:lnTo>
                    <a:pt x="144561" y="0"/>
                  </a:lnTo>
                  <a:lnTo>
                    <a:pt x="146729" y="3977"/>
                  </a:lnTo>
                  <a:lnTo>
                    <a:pt x="150208" y="40776"/>
                  </a:lnTo>
                  <a:lnTo>
                    <a:pt x="152010" y="81646"/>
                  </a:lnTo>
                  <a:lnTo>
                    <a:pt x="158580" y="122088"/>
                  </a:lnTo>
                  <a:lnTo>
                    <a:pt x="157170" y="151344"/>
                  </a:lnTo>
                  <a:lnTo>
                    <a:pt x="154837" y="168436"/>
                  </a:lnTo>
                  <a:lnTo>
                    <a:pt x="160589" y="18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52"/>
            <p:cNvSpPr/>
            <p:nvPr>
              <p:custDataLst>
                <p:tags r:id="rId179"/>
              </p:custDataLst>
            </p:nvPr>
          </p:nvSpPr>
          <p:spPr>
            <a:xfrm>
              <a:off x="11261199" y="3343275"/>
              <a:ext cx="92602" cy="28183"/>
            </a:xfrm>
            <a:custGeom>
              <a:avLst/>
              <a:gdLst/>
              <a:ahLst/>
              <a:cxnLst/>
              <a:rect l="0" t="0" r="0" b="0"/>
              <a:pathLst>
                <a:path w="92602" h="28183">
                  <a:moveTo>
                    <a:pt x="16401" y="19050"/>
                  </a:moveTo>
                  <a:lnTo>
                    <a:pt x="16401" y="19050"/>
                  </a:lnTo>
                  <a:lnTo>
                    <a:pt x="0" y="27251"/>
                  </a:lnTo>
                  <a:lnTo>
                    <a:pt x="13304" y="28182"/>
                  </a:lnTo>
                  <a:lnTo>
                    <a:pt x="47304" y="19835"/>
                  </a:lnTo>
                  <a:lnTo>
                    <a:pt x="92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53"/>
            <p:cNvSpPr/>
            <p:nvPr>
              <p:custDataLst>
                <p:tags r:id="rId180"/>
              </p:custDataLst>
            </p:nvPr>
          </p:nvSpPr>
          <p:spPr>
            <a:xfrm>
              <a:off x="11268075" y="3276600"/>
              <a:ext cx="76201" cy="17727"/>
            </a:xfrm>
            <a:custGeom>
              <a:avLst/>
              <a:gdLst/>
              <a:ahLst/>
              <a:cxnLst/>
              <a:rect l="0" t="0" r="0" b="0"/>
              <a:pathLst>
                <a:path w="76201" h="17727">
                  <a:moveTo>
                    <a:pt x="0" y="9525"/>
                  </a:moveTo>
                  <a:lnTo>
                    <a:pt x="0" y="9525"/>
                  </a:lnTo>
                  <a:lnTo>
                    <a:pt x="8202" y="17726"/>
                  </a:lnTo>
                  <a:lnTo>
                    <a:pt x="19245" y="13601"/>
                  </a:lnTo>
                  <a:lnTo>
                    <a:pt x="36454" y="378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54"/>
            <p:cNvSpPr/>
            <p:nvPr>
              <p:custDataLst>
                <p:tags r:id="rId181"/>
              </p:custDataLst>
            </p:nvPr>
          </p:nvSpPr>
          <p:spPr>
            <a:xfrm>
              <a:off x="11020425" y="3203833"/>
              <a:ext cx="123826" cy="215643"/>
            </a:xfrm>
            <a:custGeom>
              <a:avLst/>
              <a:gdLst/>
              <a:ahLst/>
              <a:cxnLst/>
              <a:rect l="0" t="0" r="0" b="0"/>
              <a:pathLst>
                <a:path w="123826" h="215643">
                  <a:moveTo>
                    <a:pt x="123825" y="34667"/>
                  </a:moveTo>
                  <a:lnTo>
                    <a:pt x="123825" y="34667"/>
                  </a:lnTo>
                  <a:lnTo>
                    <a:pt x="123825" y="0"/>
                  </a:lnTo>
                  <a:lnTo>
                    <a:pt x="105511" y="31584"/>
                  </a:lnTo>
                  <a:lnTo>
                    <a:pt x="66491" y="77801"/>
                  </a:lnTo>
                  <a:lnTo>
                    <a:pt x="40479" y="122950"/>
                  </a:lnTo>
                  <a:lnTo>
                    <a:pt x="15992" y="165571"/>
                  </a:lnTo>
                  <a:lnTo>
                    <a:pt x="5209" y="188577"/>
                  </a:lnTo>
                  <a:lnTo>
                    <a:pt x="0" y="215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55"/>
            <p:cNvSpPr/>
            <p:nvPr>
              <p:custDataLst>
                <p:tags r:id="rId182"/>
              </p:custDataLst>
            </p:nvPr>
          </p:nvSpPr>
          <p:spPr>
            <a:xfrm>
              <a:off x="10982325" y="3200400"/>
              <a:ext cx="152401" cy="219076"/>
            </a:xfrm>
            <a:custGeom>
              <a:avLst/>
              <a:gdLst/>
              <a:ahLst/>
              <a:cxnLst/>
              <a:rect l="0" t="0" r="0" b="0"/>
              <a:pathLst>
                <a:path w="152401" h="219076">
                  <a:moveTo>
                    <a:pt x="0" y="0"/>
                  </a:moveTo>
                  <a:lnTo>
                    <a:pt x="0" y="0"/>
                  </a:lnTo>
                  <a:lnTo>
                    <a:pt x="29658" y="40020"/>
                  </a:lnTo>
                  <a:lnTo>
                    <a:pt x="65956" y="84920"/>
                  </a:lnTo>
                  <a:lnTo>
                    <a:pt x="98082" y="130239"/>
                  </a:lnTo>
                  <a:lnTo>
                    <a:pt x="122989" y="173825"/>
                  </a:lnTo>
                  <a:lnTo>
                    <a:pt x="15240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56"/>
            <p:cNvSpPr/>
            <p:nvPr>
              <p:custDataLst>
                <p:tags r:id="rId183"/>
              </p:custDataLst>
            </p:nvPr>
          </p:nvSpPr>
          <p:spPr>
            <a:xfrm>
              <a:off x="10791825" y="3077899"/>
              <a:ext cx="1" cy="455877"/>
            </a:xfrm>
            <a:custGeom>
              <a:avLst/>
              <a:gdLst/>
              <a:ahLst/>
              <a:cxnLst/>
              <a:rect l="0" t="0" r="0" b="0"/>
              <a:pathLst>
                <a:path w="1" h="4558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4471"/>
                  </a:lnTo>
                  <a:lnTo>
                    <a:pt x="0" y="87215"/>
                  </a:lnTo>
                  <a:lnTo>
                    <a:pt x="0" y="133565"/>
                  </a:lnTo>
                  <a:lnTo>
                    <a:pt x="0" y="173992"/>
                  </a:lnTo>
                  <a:lnTo>
                    <a:pt x="0" y="219456"/>
                  </a:lnTo>
                  <a:lnTo>
                    <a:pt x="0" y="256356"/>
                  </a:lnTo>
                  <a:lnTo>
                    <a:pt x="0" y="294100"/>
                  </a:lnTo>
                  <a:lnTo>
                    <a:pt x="0" y="334917"/>
                  </a:lnTo>
                  <a:lnTo>
                    <a:pt x="0" y="374881"/>
                  </a:lnTo>
                  <a:lnTo>
                    <a:pt x="0" y="421885"/>
                  </a:lnTo>
                  <a:lnTo>
                    <a:pt x="0" y="45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57"/>
            <p:cNvSpPr/>
            <p:nvPr>
              <p:custDataLst>
                <p:tags r:id="rId184"/>
              </p:custDataLst>
            </p:nvPr>
          </p:nvSpPr>
          <p:spPr>
            <a:xfrm>
              <a:off x="10507843" y="3203048"/>
              <a:ext cx="89446" cy="264053"/>
            </a:xfrm>
            <a:custGeom>
              <a:avLst/>
              <a:gdLst/>
              <a:ahLst/>
              <a:cxnLst/>
              <a:rect l="0" t="0" r="0" b="0"/>
              <a:pathLst>
                <a:path w="89446" h="264053">
                  <a:moveTo>
                    <a:pt x="83957" y="16402"/>
                  </a:moveTo>
                  <a:lnTo>
                    <a:pt x="83957" y="16402"/>
                  </a:lnTo>
                  <a:lnTo>
                    <a:pt x="89014" y="16402"/>
                  </a:lnTo>
                  <a:lnTo>
                    <a:pt x="89445" y="14285"/>
                  </a:lnTo>
                  <a:lnTo>
                    <a:pt x="87102" y="6289"/>
                  </a:lnTo>
                  <a:lnTo>
                    <a:pt x="84996" y="3310"/>
                  </a:lnTo>
                  <a:lnTo>
                    <a:pt x="79833" y="0"/>
                  </a:lnTo>
                  <a:lnTo>
                    <a:pt x="71189" y="1351"/>
                  </a:lnTo>
                  <a:lnTo>
                    <a:pt x="60291" y="6537"/>
                  </a:lnTo>
                  <a:lnTo>
                    <a:pt x="34850" y="28012"/>
                  </a:lnTo>
                  <a:lnTo>
                    <a:pt x="24134" y="43361"/>
                  </a:lnTo>
                  <a:lnTo>
                    <a:pt x="17577" y="58847"/>
                  </a:lnTo>
                  <a:lnTo>
                    <a:pt x="15362" y="60574"/>
                  </a:lnTo>
                  <a:lnTo>
                    <a:pt x="12826" y="61725"/>
                  </a:lnTo>
                  <a:lnTo>
                    <a:pt x="4203" y="73458"/>
                  </a:lnTo>
                  <a:lnTo>
                    <a:pt x="0" y="85283"/>
                  </a:lnTo>
                  <a:lnTo>
                    <a:pt x="1841" y="94994"/>
                  </a:lnTo>
                  <a:lnTo>
                    <a:pt x="13524" y="138817"/>
                  </a:lnTo>
                  <a:lnTo>
                    <a:pt x="16540" y="183693"/>
                  </a:lnTo>
                  <a:lnTo>
                    <a:pt x="17135" y="227717"/>
                  </a:lnTo>
                  <a:lnTo>
                    <a:pt x="7757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58"/>
            <p:cNvSpPr/>
            <p:nvPr>
              <p:custDataLst>
                <p:tags r:id="rId185"/>
              </p:custDataLst>
            </p:nvPr>
          </p:nvSpPr>
          <p:spPr>
            <a:xfrm>
              <a:off x="10382250" y="3201840"/>
              <a:ext cx="95251" cy="93811"/>
            </a:xfrm>
            <a:custGeom>
              <a:avLst/>
              <a:gdLst/>
              <a:ahLst/>
              <a:cxnLst/>
              <a:rect l="0" t="0" r="0" b="0"/>
              <a:pathLst>
                <a:path w="95251" h="93811">
                  <a:moveTo>
                    <a:pt x="0" y="17610"/>
                  </a:moveTo>
                  <a:lnTo>
                    <a:pt x="0" y="17610"/>
                  </a:lnTo>
                  <a:lnTo>
                    <a:pt x="0" y="3421"/>
                  </a:lnTo>
                  <a:lnTo>
                    <a:pt x="1058" y="1801"/>
                  </a:lnTo>
                  <a:lnTo>
                    <a:pt x="2824" y="720"/>
                  </a:lnTo>
                  <a:lnTo>
                    <a:pt x="5057" y="0"/>
                  </a:lnTo>
                  <a:lnTo>
                    <a:pt x="7606" y="578"/>
                  </a:lnTo>
                  <a:lnTo>
                    <a:pt x="13257" y="4043"/>
                  </a:lnTo>
                  <a:lnTo>
                    <a:pt x="27446" y="17000"/>
                  </a:lnTo>
                  <a:lnTo>
                    <a:pt x="54781" y="60073"/>
                  </a:lnTo>
                  <a:lnTo>
                    <a:pt x="95250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59"/>
            <p:cNvSpPr/>
            <p:nvPr>
              <p:custDataLst>
                <p:tags r:id="rId186"/>
              </p:custDataLst>
            </p:nvPr>
          </p:nvSpPr>
          <p:spPr>
            <a:xfrm>
              <a:off x="10173218" y="3144394"/>
              <a:ext cx="147846" cy="360691"/>
            </a:xfrm>
            <a:custGeom>
              <a:avLst/>
              <a:gdLst/>
              <a:ahLst/>
              <a:cxnLst/>
              <a:rect l="0" t="0" r="0" b="0"/>
              <a:pathLst>
                <a:path w="147846" h="360691">
                  <a:moveTo>
                    <a:pt x="142357" y="17906"/>
                  </a:moveTo>
                  <a:lnTo>
                    <a:pt x="142357" y="17906"/>
                  </a:lnTo>
                  <a:lnTo>
                    <a:pt x="147414" y="17906"/>
                  </a:lnTo>
                  <a:lnTo>
                    <a:pt x="147845" y="16848"/>
                  </a:lnTo>
                  <a:lnTo>
                    <a:pt x="145502" y="12850"/>
                  </a:lnTo>
                  <a:lnTo>
                    <a:pt x="128119" y="4649"/>
                  </a:lnTo>
                  <a:lnTo>
                    <a:pt x="100347" y="0"/>
                  </a:lnTo>
                  <a:lnTo>
                    <a:pt x="75582" y="253"/>
                  </a:lnTo>
                  <a:lnTo>
                    <a:pt x="53310" y="7619"/>
                  </a:lnTo>
                  <a:lnTo>
                    <a:pt x="30248" y="21678"/>
                  </a:lnTo>
                  <a:lnTo>
                    <a:pt x="15018" y="39791"/>
                  </a:lnTo>
                  <a:lnTo>
                    <a:pt x="14501" y="54797"/>
                  </a:lnTo>
                  <a:lnTo>
                    <a:pt x="17735" y="93867"/>
                  </a:lnTo>
                  <a:lnTo>
                    <a:pt x="19432" y="133217"/>
                  </a:lnTo>
                  <a:lnTo>
                    <a:pt x="26039" y="175013"/>
                  </a:lnTo>
                  <a:lnTo>
                    <a:pt x="24637" y="203098"/>
                  </a:lnTo>
                  <a:lnTo>
                    <a:pt x="19739" y="250514"/>
                  </a:lnTo>
                  <a:lnTo>
                    <a:pt x="8330" y="295391"/>
                  </a:lnTo>
                  <a:lnTo>
                    <a:pt x="1230" y="332480"/>
                  </a:lnTo>
                  <a:lnTo>
                    <a:pt x="0" y="350767"/>
                  </a:lnTo>
                  <a:lnTo>
                    <a:pt x="1945" y="354113"/>
                  </a:lnTo>
                  <a:lnTo>
                    <a:pt x="5357" y="356344"/>
                  </a:lnTo>
                  <a:lnTo>
                    <a:pt x="20272" y="359484"/>
                  </a:lnTo>
                  <a:lnTo>
                    <a:pt x="67146" y="360690"/>
                  </a:lnTo>
                  <a:lnTo>
                    <a:pt x="95026" y="357950"/>
                  </a:lnTo>
                  <a:lnTo>
                    <a:pt x="123307" y="35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60"/>
            <p:cNvSpPr/>
            <p:nvPr>
              <p:custDataLst>
                <p:tags r:id="rId187"/>
              </p:custDataLst>
            </p:nvPr>
          </p:nvSpPr>
          <p:spPr>
            <a:xfrm>
              <a:off x="9929087" y="3333750"/>
              <a:ext cx="110264" cy="38101"/>
            </a:xfrm>
            <a:custGeom>
              <a:avLst/>
              <a:gdLst/>
              <a:ahLst/>
              <a:cxnLst/>
              <a:rect l="0" t="0" r="0" b="0"/>
              <a:pathLst>
                <a:path w="110264" h="38101">
                  <a:moveTo>
                    <a:pt x="5488" y="38100"/>
                  </a:moveTo>
                  <a:lnTo>
                    <a:pt x="5488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2343" y="33043"/>
                  </a:lnTo>
                  <a:lnTo>
                    <a:pt x="14669" y="24843"/>
                  </a:lnTo>
                  <a:lnTo>
                    <a:pt x="61532" y="11357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61"/>
            <p:cNvSpPr/>
            <p:nvPr>
              <p:custDataLst>
                <p:tags r:id="rId188"/>
              </p:custDataLst>
            </p:nvPr>
          </p:nvSpPr>
          <p:spPr>
            <a:xfrm>
              <a:off x="9902249" y="3210055"/>
              <a:ext cx="144912" cy="274063"/>
            </a:xfrm>
            <a:custGeom>
              <a:avLst/>
              <a:gdLst/>
              <a:ahLst/>
              <a:cxnLst/>
              <a:rect l="0" t="0" r="0" b="0"/>
              <a:pathLst>
                <a:path w="144912" h="274063">
                  <a:moveTo>
                    <a:pt x="127576" y="28445"/>
                  </a:moveTo>
                  <a:lnTo>
                    <a:pt x="127576" y="28445"/>
                  </a:lnTo>
                  <a:lnTo>
                    <a:pt x="127576" y="15188"/>
                  </a:lnTo>
                  <a:lnTo>
                    <a:pt x="128634" y="13257"/>
                  </a:lnTo>
                  <a:lnTo>
                    <a:pt x="130400" y="11969"/>
                  </a:lnTo>
                  <a:lnTo>
                    <a:pt x="135182" y="9481"/>
                  </a:lnTo>
                  <a:lnTo>
                    <a:pt x="144911" y="1345"/>
                  </a:lnTo>
                  <a:lnTo>
                    <a:pt x="144422" y="853"/>
                  </a:lnTo>
                  <a:lnTo>
                    <a:pt x="128162" y="0"/>
                  </a:lnTo>
                  <a:lnTo>
                    <a:pt x="103782" y="954"/>
                  </a:lnTo>
                  <a:lnTo>
                    <a:pt x="65333" y="13131"/>
                  </a:lnTo>
                  <a:lnTo>
                    <a:pt x="33436" y="32985"/>
                  </a:lnTo>
                  <a:lnTo>
                    <a:pt x="14750" y="57289"/>
                  </a:lnTo>
                  <a:lnTo>
                    <a:pt x="867" y="87530"/>
                  </a:lnTo>
                  <a:lnTo>
                    <a:pt x="0" y="102683"/>
                  </a:lnTo>
                  <a:lnTo>
                    <a:pt x="3257" y="145858"/>
                  </a:lnTo>
                  <a:lnTo>
                    <a:pt x="4663" y="184707"/>
                  </a:lnTo>
                  <a:lnTo>
                    <a:pt x="11933" y="227136"/>
                  </a:lnTo>
                  <a:lnTo>
                    <a:pt x="13158" y="258500"/>
                  </a:lnTo>
                  <a:lnTo>
                    <a:pt x="15313" y="262249"/>
                  </a:lnTo>
                  <a:lnTo>
                    <a:pt x="23353" y="269235"/>
                  </a:lnTo>
                  <a:lnTo>
                    <a:pt x="33982" y="273046"/>
                  </a:lnTo>
                  <a:lnTo>
                    <a:pt x="39780" y="274062"/>
                  </a:lnTo>
                  <a:lnTo>
                    <a:pt x="80933" y="268288"/>
                  </a:lnTo>
                  <a:lnTo>
                    <a:pt x="99437" y="265217"/>
                  </a:lnTo>
                  <a:lnTo>
                    <a:pt x="137101" y="23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566"/>
          <p:cNvGrpSpPr/>
          <p:nvPr/>
        </p:nvGrpSpPr>
        <p:grpSpPr>
          <a:xfrm>
            <a:off x="9563100" y="2597850"/>
            <a:ext cx="1781176" cy="354901"/>
            <a:chOff x="9563100" y="2597850"/>
            <a:chExt cx="1781176" cy="354901"/>
          </a:xfrm>
        </p:grpSpPr>
        <p:sp>
          <p:nvSpPr>
            <p:cNvPr id="248" name="SMARTInkShape-2662"/>
            <p:cNvSpPr/>
            <p:nvPr>
              <p:custDataLst>
                <p:tags r:id="rId165"/>
              </p:custDataLst>
            </p:nvPr>
          </p:nvSpPr>
          <p:spPr>
            <a:xfrm>
              <a:off x="10982325" y="2638425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45660" y="48360"/>
                  </a:lnTo>
                  <a:lnTo>
                    <a:pt x="69735" y="92118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63"/>
            <p:cNvSpPr/>
            <p:nvPr>
              <p:custDataLst>
                <p:tags r:id="rId166"/>
              </p:custDataLst>
            </p:nvPr>
          </p:nvSpPr>
          <p:spPr>
            <a:xfrm>
              <a:off x="10515600" y="2710020"/>
              <a:ext cx="171451" cy="185581"/>
            </a:xfrm>
            <a:custGeom>
              <a:avLst/>
              <a:gdLst/>
              <a:ahLst/>
              <a:cxnLst/>
              <a:rect l="0" t="0" r="0" b="0"/>
              <a:pathLst>
                <a:path w="171451" h="185581">
                  <a:moveTo>
                    <a:pt x="171450" y="14130"/>
                  </a:moveTo>
                  <a:lnTo>
                    <a:pt x="171450" y="14130"/>
                  </a:lnTo>
                  <a:lnTo>
                    <a:pt x="166393" y="9074"/>
                  </a:lnTo>
                  <a:lnTo>
                    <a:pt x="163912" y="3769"/>
                  </a:lnTo>
                  <a:lnTo>
                    <a:pt x="163248" y="873"/>
                  </a:lnTo>
                  <a:lnTo>
                    <a:pt x="161748" y="0"/>
                  </a:lnTo>
                  <a:lnTo>
                    <a:pt x="159690" y="477"/>
                  </a:lnTo>
                  <a:lnTo>
                    <a:pt x="148917" y="9026"/>
                  </a:lnTo>
                  <a:lnTo>
                    <a:pt x="112802" y="52458"/>
                  </a:lnTo>
                  <a:lnTo>
                    <a:pt x="75819" y="95655"/>
                  </a:lnTo>
                  <a:lnTo>
                    <a:pt x="52214" y="128424"/>
                  </a:lnTo>
                  <a:lnTo>
                    <a:pt x="26543" y="153554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64"/>
            <p:cNvSpPr/>
            <p:nvPr>
              <p:custDataLst>
                <p:tags r:id="rId167"/>
              </p:custDataLst>
            </p:nvPr>
          </p:nvSpPr>
          <p:spPr>
            <a:xfrm>
              <a:off x="10737044" y="2686050"/>
              <a:ext cx="130982" cy="190501"/>
            </a:xfrm>
            <a:custGeom>
              <a:avLst/>
              <a:gdLst/>
              <a:ahLst/>
              <a:cxnLst/>
              <a:rect l="0" t="0" r="0" b="0"/>
              <a:pathLst>
                <a:path w="130982" h="190501">
                  <a:moveTo>
                    <a:pt x="130981" y="0"/>
                  </a:moveTo>
                  <a:lnTo>
                    <a:pt x="130981" y="0"/>
                  </a:lnTo>
                  <a:lnTo>
                    <a:pt x="125924" y="5056"/>
                  </a:lnTo>
                  <a:lnTo>
                    <a:pt x="82075" y="22390"/>
                  </a:lnTo>
                  <a:lnTo>
                    <a:pt x="41207" y="38122"/>
                  </a:lnTo>
                  <a:lnTo>
                    <a:pt x="30755" y="43401"/>
                  </a:lnTo>
                  <a:lnTo>
                    <a:pt x="19056" y="45748"/>
                  </a:lnTo>
                  <a:lnTo>
                    <a:pt x="14031" y="48490"/>
                  </a:lnTo>
                  <a:lnTo>
                    <a:pt x="0" y="63862"/>
                  </a:lnTo>
                  <a:lnTo>
                    <a:pt x="269" y="65858"/>
                  </a:lnTo>
                  <a:lnTo>
                    <a:pt x="3390" y="70898"/>
                  </a:lnTo>
                  <a:lnTo>
                    <a:pt x="16153" y="84742"/>
                  </a:lnTo>
                  <a:lnTo>
                    <a:pt x="60039" y="112642"/>
                  </a:lnTo>
                  <a:lnTo>
                    <a:pt x="104064" y="154125"/>
                  </a:lnTo>
                  <a:lnTo>
                    <a:pt x="121255" y="174081"/>
                  </a:lnTo>
                  <a:lnTo>
                    <a:pt x="13098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65"/>
            <p:cNvSpPr/>
            <p:nvPr>
              <p:custDataLst>
                <p:tags r:id="rId168"/>
              </p:custDataLst>
            </p:nvPr>
          </p:nvSpPr>
          <p:spPr>
            <a:xfrm>
              <a:off x="10525125" y="2695575"/>
              <a:ext cx="85726" cy="190501"/>
            </a:xfrm>
            <a:custGeom>
              <a:avLst/>
              <a:gdLst/>
              <a:ahLst/>
              <a:cxnLst/>
              <a:rect l="0" t="0" r="0" b="0"/>
              <a:pathLst>
                <a:path w="85726" h="1905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7606" y="18363"/>
                  </a:lnTo>
                  <a:lnTo>
                    <a:pt x="31471" y="61639"/>
                  </a:lnTo>
                  <a:lnTo>
                    <a:pt x="40445" y="77137"/>
                  </a:lnTo>
                  <a:lnTo>
                    <a:pt x="51736" y="115887"/>
                  </a:lnTo>
                  <a:lnTo>
                    <a:pt x="73077" y="161476"/>
                  </a:lnTo>
                  <a:lnTo>
                    <a:pt x="857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66"/>
            <p:cNvSpPr/>
            <p:nvPr>
              <p:custDataLst>
                <p:tags r:id="rId169"/>
              </p:custDataLst>
            </p:nvPr>
          </p:nvSpPr>
          <p:spPr>
            <a:xfrm>
              <a:off x="11079075" y="2676641"/>
              <a:ext cx="82903" cy="199910"/>
            </a:xfrm>
            <a:custGeom>
              <a:avLst/>
              <a:gdLst/>
              <a:ahLst/>
              <a:cxnLst/>
              <a:rect l="0" t="0" r="0" b="0"/>
              <a:pathLst>
                <a:path w="82903" h="199910">
                  <a:moveTo>
                    <a:pt x="74700" y="9409"/>
                  </a:moveTo>
                  <a:lnTo>
                    <a:pt x="74700" y="9409"/>
                  </a:lnTo>
                  <a:lnTo>
                    <a:pt x="74700" y="4353"/>
                  </a:lnTo>
                  <a:lnTo>
                    <a:pt x="75758" y="2863"/>
                  </a:lnTo>
                  <a:lnTo>
                    <a:pt x="77524" y="1870"/>
                  </a:lnTo>
                  <a:lnTo>
                    <a:pt x="82902" y="276"/>
                  </a:lnTo>
                  <a:lnTo>
                    <a:pt x="78776" y="0"/>
                  </a:lnTo>
                  <a:lnTo>
                    <a:pt x="65795" y="4975"/>
                  </a:lnTo>
                  <a:lnTo>
                    <a:pt x="48991" y="17196"/>
                  </a:lnTo>
                  <a:lnTo>
                    <a:pt x="25323" y="39885"/>
                  </a:lnTo>
                  <a:lnTo>
                    <a:pt x="14797" y="60420"/>
                  </a:lnTo>
                  <a:lnTo>
                    <a:pt x="3562" y="106280"/>
                  </a:lnTo>
                  <a:lnTo>
                    <a:pt x="0" y="133714"/>
                  </a:lnTo>
                  <a:lnTo>
                    <a:pt x="3414" y="170561"/>
                  </a:lnTo>
                  <a:lnTo>
                    <a:pt x="1777" y="177169"/>
                  </a:lnTo>
                  <a:lnTo>
                    <a:pt x="2779" y="187333"/>
                  </a:lnTo>
                  <a:lnTo>
                    <a:pt x="8025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667"/>
            <p:cNvSpPr/>
            <p:nvPr>
              <p:custDataLst>
                <p:tags r:id="rId170"/>
              </p:custDataLst>
            </p:nvPr>
          </p:nvSpPr>
          <p:spPr>
            <a:xfrm>
              <a:off x="9563100" y="28194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1458" y="28399"/>
                  </a:lnTo>
                  <a:lnTo>
                    <a:pt x="97507" y="20010"/>
                  </a:lnTo>
                  <a:lnTo>
                    <a:pt x="144716" y="11567"/>
                  </a:lnTo>
                  <a:lnTo>
                    <a:pt x="147277" y="1088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668"/>
            <p:cNvSpPr/>
            <p:nvPr>
              <p:custDataLst>
                <p:tags r:id="rId171"/>
              </p:custDataLst>
            </p:nvPr>
          </p:nvSpPr>
          <p:spPr>
            <a:xfrm>
              <a:off x="9622358" y="2725474"/>
              <a:ext cx="35829" cy="227277"/>
            </a:xfrm>
            <a:custGeom>
              <a:avLst/>
              <a:gdLst/>
              <a:ahLst/>
              <a:cxnLst/>
              <a:rect l="0" t="0" r="0" b="0"/>
              <a:pathLst>
                <a:path w="35829" h="227277">
                  <a:moveTo>
                    <a:pt x="26467" y="8201"/>
                  </a:moveTo>
                  <a:lnTo>
                    <a:pt x="26467" y="8201"/>
                  </a:lnTo>
                  <a:lnTo>
                    <a:pt x="16354" y="8201"/>
                  </a:lnTo>
                  <a:lnTo>
                    <a:pt x="8567" y="5379"/>
                  </a:lnTo>
                  <a:lnTo>
                    <a:pt x="0" y="0"/>
                  </a:lnTo>
                  <a:lnTo>
                    <a:pt x="1651" y="2087"/>
                  </a:lnTo>
                  <a:lnTo>
                    <a:pt x="3573" y="4125"/>
                  </a:lnTo>
                  <a:lnTo>
                    <a:pt x="20336" y="47616"/>
                  </a:lnTo>
                  <a:lnTo>
                    <a:pt x="31803" y="92265"/>
                  </a:lnTo>
                  <a:lnTo>
                    <a:pt x="35164" y="136205"/>
                  </a:lnTo>
                  <a:lnTo>
                    <a:pt x="35828" y="176008"/>
                  </a:lnTo>
                  <a:lnTo>
                    <a:pt x="34901" y="202881"/>
                  </a:lnTo>
                  <a:lnTo>
                    <a:pt x="26467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669"/>
            <p:cNvSpPr/>
            <p:nvPr>
              <p:custDataLst>
                <p:tags r:id="rId172"/>
              </p:custDataLst>
            </p:nvPr>
          </p:nvSpPr>
          <p:spPr>
            <a:xfrm>
              <a:off x="11315700" y="28860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70"/>
            <p:cNvSpPr/>
            <p:nvPr>
              <p:custDataLst>
                <p:tags r:id="rId173"/>
              </p:custDataLst>
            </p:nvPr>
          </p:nvSpPr>
          <p:spPr>
            <a:xfrm>
              <a:off x="10372892" y="2616035"/>
              <a:ext cx="85559" cy="283566"/>
            </a:xfrm>
            <a:custGeom>
              <a:avLst/>
              <a:gdLst/>
              <a:ahLst/>
              <a:cxnLst/>
              <a:rect l="0" t="0" r="0" b="0"/>
              <a:pathLst>
                <a:path w="85559" h="283566">
                  <a:moveTo>
                    <a:pt x="47458" y="22390"/>
                  </a:moveTo>
                  <a:lnTo>
                    <a:pt x="47458" y="22390"/>
                  </a:lnTo>
                  <a:lnTo>
                    <a:pt x="52515" y="17334"/>
                  </a:lnTo>
                  <a:lnTo>
                    <a:pt x="54996" y="12029"/>
                  </a:lnTo>
                  <a:lnTo>
                    <a:pt x="56592" y="0"/>
                  </a:lnTo>
                  <a:lnTo>
                    <a:pt x="55663" y="55"/>
                  </a:lnTo>
                  <a:lnTo>
                    <a:pt x="34167" y="28787"/>
                  </a:lnTo>
                  <a:lnTo>
                    <a:pt x="19392" y="74728"/>
                  </a:lnTo>
                  <a:lnTo>
                    <a:pt x="9509" y="113392"/>
                  </a:lnTo>
                  <a:lnTo>
                    <a:pt x="2699" y="150601"/>
                  </a:lnTo>
                  <a:lnTo>
                    <a:pt x="682" y="192317"/>
                  </a:lnTo>
                  <a:lnTo>
                    <a:pt x="0" y="234226"/>
                  </a:lnTo>
                  <a:lnTo>
                    <a:pt x="9997" y="261192"/>
                  </a:lnTo>
                  <a:lnTo>
                    <a:pt x="17757" y="271399"/>
                  </a:lnTo>
                  <a:lnTo>
                    <a:pt x="36417" y="283009"/>
                  </a:lnTo>
                  <a:lnTo>
                    <a:pt x="51015" y="283565"/>
                  </a:lnTo>
                  <a:lnTo>
                    <a:pt x="85558" y="27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71"/>
            <p:cNvSpPr/>
            <p:nvPr>
              <p:custDataLst>
                <p:tags r:id="rId174"/>
              </p:custDataLst>
            </p:nvPr>
          </p:nvSpPr>
          <p:spPr>
            <a:xfrm>
              <a:off x="11182350" y="2619375"/>
              <a:ext cx="84321" cy="228601"/>
            </a:xfrm>
            <a:custGeom>
              <a:avLst/>
              <a:gdLst/>
              <a:ahLst/>
              <a:cxnLst/>
              <a:rect l="0" t="0" r="0" b="0"/>
              <a:pathLst>
                <a:path w="84321" h="228601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80981" y="47244"/>
                  </a:lnTo>
                  <a:lnTo>
                    <a:pt x="84320" y="64681"/>
                  </a:lnTo>
                  <a:lnTo>
                    <a:pt x="82622" y="109712"/>
                  </a:lnTo>
                  <a:lnTo>
                    <a:pt x="76938" y="135544"/>
                  </a:lnTo>
                  <a:lnTo>
                    <a:pt x="61837" y="16198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72"/>
            <p:cNvSpPr/>
            <p:nvPr>
              <p:custDataLst>
                <p:tags r:id="rId175"/>
              </p:custDataLst>
            </p:nvPr>
          </p:nvSpPr>
          <p:spPr>
            <a:xfrm>
              <a:off x="10071962" y="2695575"/>
              <a:ext cx="138839" cy="181479"/>
            </a:xfrm>
            <a:custGeom>
              <a:avLst/>
              <a:gdLst/>
              <a:ahLst/>
              <a:cxnLst/>
              <a:rect l="0" t="0" r="0" b="0"/>
              <a:pathLst>
                <a:path w="138839" h="181479">
                  <a:moveTo>
                    <a:pt x="5488" y="66675"/>
                  </a:moveTo>
                  <a:lnTo>
                    <a:pt x="5488" y="66675"/>
                  </a:lnTo>
                  <a:lnTo>
                    <a:pt x="431" y="61619"/>
                  </a:lnTo>
                  <a:lnTo>
                    <a:pt x="0" y="59071"/>
                  </a:lnTo>
                  <a:lnTo>
                    <a:pt x="771" y="56314"/>
                  </a:lnTo>
                  <a:lnTo>
                    <a:pt x="2343" y="53418"/>
                  </a:lnTo>
                  <a:lnTo>
                    <a:pt x="4449" y="51487"/>
                  </a:lnTo>
                  <a:lnTo>
                    <a:pt x="9612" y="49341"/>
                  </a:lnTo>
                  <a:lnTo>
                    <a:pt x="23525" y="48133"/>
                  </a:lnTo>
                  <a:lnTo>
                    <a:pt x="46110" y="57889"/>
                  </a:lnTo>
                  <a:lnTo>
                    <a:pt x="55292" y="65592"/>
                  </a:lnTo>
                  <a:lnTo>
                    <a:pt x="63285" y="81524"/>
                  </a:lnTo>
                  <a:lnTo>
                    <a:pt x="68217" y="99733"/>
                  </a:lnTo>
                  <a:lnTo>
                    <a:pt x="69934" y="136560"/>
                  </a:lnTo>
                  <a:lnTo>
                    <a:pt x="66586" y="154532"/>
                  </a:lnTo>
                  <a:lnTo>
                    <a:pt x="53696" y="176550"/>
                  </a:lnTo>
                  <a:lnTo>
                    <a:pt x="49268" y="180142"/>
                  </a:lnTo>
                  <a:lnTo>
                    <a:pt x="45258" y="181478"/>
                  </a:lnTo>
                  <a:lnTo>
                    <a:pt x="41525" y="181310"/>
                  </a:lnTo>
                  <a:lnTo>
                    <a:pt x="40099" y="178023"/>
                  </a:lnTo>
                  <a:lnTo>
                    <a:pt x="47976" y="136176"/>
                  </a:lnTo>
                  <a:lnTo>
                    <a:pt x="65618" y="93636"/>
                  </a:lnTo>
                  <a:lnTo>
                    <a:pt x="93683" y="51775"/>
                  </a:lnTo>
                  <a:lnTo>
                    <a:pt x="121138" y="20066"/>
                  </a:lnTo>
                  <a:lnTo>
                    <a:pt x="133124" y="11590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673"/>
            <p:cNvSpPr/>
            <p:nvPr>
              <p:custDataLst>
                <p:tags r:id="rId176"/>
              </p:custDataLst>
            </p:nvPr>
          </p:nvSpPr>
          <p:spPr>
            <a:xfrm>
              <a:off x="9983523" y="2597850"/>
              <a:ext cx="110587" cy="320717"/>
            </a:xfrm>
            <a:custGeom>
              <a:avLst/>
              <a:gdLst/>
              <a:ahLst/>
              <a:cxnLst/>
              <a:rect l="0" t="0" r="0" b="0"/>
              <a:pathLst>
                <a:path w="110587" h="320717">
                  <a:moveTo>
                    <a:pt x="8202" y="135825"/>
                  </a:moveTo>
                  <a:lnTo>
                    <a:pt x="8202" y="135825"/>
                  </a:lnTo>
                  <a:lnTo>
                    <a:pt x="3145" y="135825"/>
                  </a:lnTo>
                  <a:lnTo>
                    <a:pt x="1656" y="134767"/>
                  </a:lnTo>
                  <a:lnTo>
                    <a:pt x="664" y="133003"/>
                  </a:lnTo>
                  <a:lnTo>
                    <a:pt x="0" y="130769"/>
                  </a:lnTo>
                  <a:lnTo>
                    <a:pt x="618" y="130337"/>
                  </a:lnTo>
                  <a:lnTo>
                    <a:pt x="4126" y="132680"/>
                  </a:lnTo>
                  <a:lnTo>
                    <a:pt x="12051" y="150063"/>
                  </a:lnTo>
                  <a:lnTo>
                    <a:pt x="19802" y="193596"/>
                  </a:lnTo>
                  <a:lnTo>
                    <a:pt x="26270" y="234135"/>
                  </a:lnTo>
                  <a:lnTo>
                    <a:pt x="27124" y="279103"/>
                  </a:lnTo>
                  <a:lnTo>
                    <a:pt x="27240" y="320716"/>
                  </a:lnTo>
                  <a:lnTo>
                    <a:pt x="22194" y="275947"/>
                  </a:lnTo>
                  <a:lnTo>
                    <a:pt x="19714" y="244669"/>
                  </a:lnTo>
                  <a:lnTo>
                    <a:pt x="18610" y="210658"/>
                  </a:lnTo>
                  <a:lnTo>
                    <a:pt x="17987" y="164936"/>
                  </a:lnTo>
                  <a:lnTo>
                    <a:pt x="17779" y="120448"/>
                  </a:lnTo>
                  <a:lnTo>
                    <a:pt x="20564" y="79763"/>
                  </a:lnTo>
                  <a:lnTo>
                    <a:pt x="28488" y="36015"/>
                  </a:lnTo>
                  <a:lnTo>
                    <a:pt x="48594" y="2463"/>
                  </a:lnTo>
                  <a:lnTo>
                    <a:pt x="52065" y="350"/>
                  </a:lnTo>
                  <a:lnTo>
                    <a:pt x="55436" y="0"/>
                  </a:lnTo>
                  <a:lnTo>
                    <a:pt x="58741" y="825"/>
                  </a:lnTo>
                  <a:lnTo>
                    <a:pt x="73507" y="12099"/>
                  </a:lnTo>
                  <a:lnTo>
                    <a:pt x="96399" y="42476"/>
                  </a:lnTo>
                  <a:lnTo>
                    <a:pt x="107594" y="68655"/>
                  </a:lnTo>
                  <a:lnTo>
                    <a:pt x="110586" y="83394"/>
                  </a:lnTo>
                  <a:lnTo>
                    <a:pt x="109092" y="97000"/>
                  </a:lnTo>
                  <a:lnTo>
                    <a:pt x="103842" y="110103"/>
                  </a:lnTo>
                  <a:lnTo>
                    <a:pt x="82325" y="137076"/>
                  </a:lnTo>
                  <a:lnTo>
                    <a:pt x="61913" y="147955"/>
                  </a:lnTo>
                  <a:lnTo>
                    <a:pt x="45872" y="152825"/>
                  </a:lnTo>
                  <a:lnTo>
                    <a:pt x="35175" y="151141"/>
                  </a:lnTo>
                  <a:lnTo>
                    <a:pt x="29358" y="149211"/>
                  </a:lnTo>
                  <a:lnTo>
                    <a:pt x="25482" y="145807"/>
                  </a:lnTo>
                  <a:lnTo>
                    <a:pt x="17727" y="126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567"/>
          <p:cNvGrpSpPr/>
          <p:nvPr/>
        </p:nvGrpSpPr>
        <p:grpSpPr>
          <a:xfrm>
            <a:off x="7915275" y="2469401"/>
            <a:ext cx="1379090" cy="539423"/>
            <a:chOff x="7915275" y="2469401"/>
            <a:chExt cx="1379090" cy="539423"/>
          </a:xfrm>
        </p:grpSpPr>
        <p:sp>
          <p:nvSpPr>
            <p:cNvPr id="261" name="SMARTInkShape-2674"/>
            <p:cNvSpPr/>
            <p:nvPr>
              <p:custDataLst>
                <p:tags r:id="rId159"/>
              </p:custDataLst>
            </p:nvPr>
          </p:nvSpPr>
          <p:spPr>
            <a:xfrm>
              <a:off x="8564460" y="2496058"/>
              <a:ext cx="236641" cy="427829"/>
            </a:xfrm>
            <a:custGeom>
              <a:avLst/>
              <a:gdLst/>
              <a:ahLst/>
              <a:cxnLst/>
              <a:rect l="0" t="0" r="0" b="0"/>
              <a:pathLst>
                <a:path w="236641" h="427829">
                  <a:moveTo>
                    <a:pt x="236640" y="18542"/>
                  </a:moveTo>
                  <a:lnTo>
                    <a:pt x="236640" y="18542"/>
                  </a:lnTo>
                  <a:lnTo>
                    <a:pt x="236640" y="13486"/>
                  </a:lnTo>
                  <a:lnTo>
                    <a:pt x="230996" y="8181"/>
                  </a:lnTo>
                  <a:lnTo>
                    <a:pt x="222490" y="3354"/>
                  </a:lnTo>
                  <a:lnTo>
                    <a:pt x="215182" y="1208"/>
                  </a:lnTo>
                  <a:lnTo>
                    <a:pt x="195005" y="0"/>
                  </a:lnTo>
                  <a:lnTo>
                    <a:pt x="149281" y="12794"/>
                  </a:lnTo>
                  <a:lnTo>
                    <a:pt x="131970" y="21895"/>
                  </a:lnTo>
                  <a:lnTo>
                    <a:pt x="105708" y="42332"/>
                  </a:lnTo>
                  <a:lnTo>
                    <a:pt x="96956" y="47108"/>
                  </a:lnTo>
                  <a:lnTo>
                    <a:pt x="67949" y="73352"/>
                  </a:lnTo>
                  <a:lnTo>
                    <a:pt x="61124" y="85588"/>
                  </a:lnTo>
                  <a:lnTo>
                    <a:pt x="48605" y="128994"/>
                  </a:lnTo>
                  <a:lnTo>
                    <a:pt x="41571" y="170182"/>
                  </a:lnTo>
                  <a:lnTo>
                    <a:pt x="34445" y="213750"/>
                  </a:lnTo>
                  <a:lnTo>
                    <a:pt x="23486" y="260772"/>
                  </a:lnTo>
                  <a:lnTo>
                    <a:pt x="10806" y="308387"/>
                  </a:lnTo>
                  <a:lnTo>
                    <a:pt x="8211" y="328337"/>
                  </a:lnTo>
                  <a:lnTo>
                    <a:pt x="0" y="363772"/>
                  </a:lnTo>
                  <a:lnTo>
                    <a:pt x="4012" y="390707"/>
                  </a:lnTo>
                  <a:lnTo>
                    <a:pt x="11903" y="408683"/>
                  </a:lnTo>
                  <a:lnTo>
                    <a:pt x="23515" y="417011"/>
                  </a:lnTo>
                  <a:lnTo>
                    <a:pt x="46727" y="425923"/>
                  </a:lnTo>
                  <a:lnTo>
                    <a:pt x="90288" y="427828"/>
                  </a:lnTo>
                  <a:lnTo>
                    <a:pt x="114607" y="425209"/>
                  </a:lnTo>
                  <a:lnTo>
                    <a:pt x="136276" y="417731"/>
                  </a:lnTo>
                  <a:lnTo>
                    <a:pt x="179490" y="39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75"/>
            <p:cNvSpPr/>
            <p:nvPr>
              <p:custDataLst>
                <p:tags r:id="rId160"/>
              </p:custDataLst>
            </p:nvPr>
          </p:nvSpPr>
          <p:spPr>
            <a:xfrm>
              <a:off x="8858403" y="2568180"/>
              <a:ext cx="266548" cy="296032"/>
            </a:xfrm>
            <a:custGeom>
              <a:avLst/>
              <a:gdLst/>
              <a:ahLst/>
              <a:cxnLst/>
              <a:rect l="0" t="0" r="0" b="0"/>
              <a:pathLst>
                <a:path w="266548" h="296032">
                  <a:moveTo>
                    <a:pt x="28422" y="127395"/>
                  </a:moveTo>
                  <a:lnTo>
                    <a:pt x="28422" y="127395"/>
                  </a:lnTo>
                  <a:lnTo>
                    <a:pt x="27364" y="155022"/>
                  </a:lnTo>
                  <a:lnTo>
                    <a:pt x="16662" y="198544"/>
                  </a:lnTo>
                  <a:lnTo>
                    <a:pt x="5756" y="243167"/>
                  </a:lnTo>
                  <a:lnTo>
                    <a:pt x="366" y="289349"/>
                  </a:lnTo>
                  <a:lnTo>
                    <a:pt x="0" y="296031"/>
                  </a:lnTo>
                  <a:lnTo>
                    <a:pt x="10228" y="257030"/>
                  </a:lnTo>
                  <a:lnTo>
                    <a:pt x="19149" y="221544"/>
                  </a:lnTo>
                  <a:lnTo>
                    <a:pt x="31647" y="176684"/>
                  </a:lnTo>
                  <a:lnTo>
                    <a:pt x="41137" y="136825"/>
                  </a:lnTo>
                  <a:lnTo>
                    <a:pt x="47279" y="97704"/>
                  </a:lnTo>
                  <a:lnTo>
                    <a:pt x="55508" y="56104"/>
                  </a:lnTo>
                  <a:lnTo>
                    <a:pt x="65552" y="8983"/>
                  </a:lnTo>
                  <a:lnTo>
                    <a:pt x="66091" y="1390"/>
                  </a:lnTo>
                  <a:lnTo>
                    <a:pt x="67293" y="0"/>
                  </a:lnTo>
                  <a:lnTo>
                    <a:pt x="69152" y="132"/>
                  </a:lnTo>
                  <a:lnTo>
                    <a:pt x="71451" y="1278"/>
                  </a:lnTo>
                  <a:lnTo>
                    <a:pt x="79742" y="13004"/>
                  </a:lnTo>
                  <a:lnTo>
                    <a:pt x="92834" y="60038"/>
                  </a:lnTo>
                  <a:lnTo>
                    <a:pt x="102776" y="75570"/>
                  </a:lnTo>
                  <a:lnTo>
                    <a:pt x="112974" y="87076"/>
                  </a:lnTo>
                  <a:lnTo>
                    <a:pt x="124561" y="93601"/>
                  </a:lnTo>
                  <a:lnTo>
                    <a:pt x="130614" y="95341"/>
                  </a:lnTo>
                  <a:lnTo>
                    <a:pt x="145807" y="91629"/>
                  </a:lnTo>
                  <a:lnTo>
                    <a:pt x="169388" y="77639"/>
                  </a:lnTo>
                  <a:lnTo>
                    <a:pt x="213946" y="44305"/>
                  </a:lnTo>
                  <a:lnTo>
                    <a:pt x="223061" y="37550"/>
                  </a:lnTo>
                  <a:lnTo>
                    <a:pt x="230639" y="34547"/>
                  </a:lnTo>
                  <a:lnTo>
                    <a:pt x="234142" y="34805"/>
                  </a:lnTo>
                  <a:lnTo>
                    <a:pt x="240856" y="37913"/>
                  </a:lnTo>
                  <a:lnTo>
                    <a:pt x="244545" y="51289"/>
                  </a:lnTo>
                  <a:lnTo>
                    <a:pt x="246914" y="94370"/>
                  </a:lnTo>
                  <a:lnTo>
                    <a:pt x="247382" y="141529"/>
                  </a:lnTo>
                  <a:lnTo>
                    <a:pt x="247473" y="179066"/>
                  </a:lnTo>
                  <a:lnTo>
                    <a:pt x="247493" y="226619"/>
                  </a:lnTo>
                  <a:lnTo>
                    <a:pt x="250316" y="243109"/>
                  </a:lnTo>
                  <a:lnTo>
                    <a:pt x="255100" y="252907"/>
                  </a:lnTo>
                  <a:lnTo>
                    <a:pt x="266547" y="260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76"/>
            <p:cNvSpPr/>
            <p:nvPr>
              <p:custDataLst>
                <p:tags r:id="rId161"/>
              </p:custDataLst>
            </p:nvPr>
          </p:nvSpPr>
          <p:spPr>
            <a:xfrm>
              <a:off x="9096375" y="2469401"/>
              <a:ext cx="197990" cy="539423"/>
            </a:xfrm>
            <a:custGeom>
              <a:avLst/>
              <a:gdLst/>
              <a:ahLst/>
              <a:cxnLst/>
              <a:rect l="0" t="0" r="0" b="0"/>
              <a:pathLst>
                <a:path w="197990" h="539423">
                  <a:moveTo>
                    <a:pt x="47625" y="64249"/>
                  </a:moveTo>
                  <a:lnTo>
                    <a:pt x="47625" y="64249"/>
                  </a:lnTo>
                  <a:lnTo>
                    <a:pt x="34368" y="29533"/>
                  </a:lnTo>
                  <a:lnTo>
                    <a:pt x="35613" y="24172"/>
                  </a:lnTo>
                  <a:lnTo>
                    <a:pt x="39616" y="19539"/>
                  </a:lnTo>
                  <a:lnTo>
                    <a:pt x="60422" y="7963"/>
                  </a:lnTo>
                  <a:lnTo>
                    <a:pt x="86695" y="652"/>
                  </a:lnTo>
                  <a:lnTo>
                    <a:pt x="106264" y="0"/>
                  </a:lnTo>
                  <a:lnTo>
                    <a:pt x="150544" y="5955"/>
                  </a:lnTo>
                  <a:lnTo>
                    <a:pt x="162512" y="12235"/>
                  </a:lnTo>
                  <a:lnTo>
                    <a:pt x="182385" y="28457"/>
                  </a:lnTo>
                  <a:lnTo>
                    <a:pt x="193152" y="53761"/>
                  </a:lnTo>
                  <a:lnTo>
                    <a:pt x="197989" y="83014"/>
                  </a:lnTo>
                  <a:lnTo>
                    <a:pt x="193076" y="126830"/>
                  </a:lnTo>
                  <a:lnTo>
                    <a:pt x="185783" y="169949"/>
                  </a:lnTo>
                  <a:lnTo>
                    <a:pt x="177343" y="207986"/>
                  </a:lnTo>
                  <a:lnTo>
                    <a:pt x="173196" y="252770"/>
                  </a:lnTo>
                  <a:lnTo>
                    <a:pt x="172226" y="286678"/>
                  </a:lnTo>
                  <a:lnTo>
                    <a:pt x="171680" y="333001"/>
                  </a:lnTo>
                  <a:lnTo>
                    <a:pt x="174342" y="372479"/>
                  </a:lnTo>
                  <a:lnTo>
                    <a:pt x="179009" y="414868"/>
                  </a:lnTo>
                  <a:lnTo>
                    <a:pt x="180587" y="457004"/>
                  </a:lnTo>
                  <a:lnTo>
                    <a:pt x="173385" y="504587"/>
                  </a:lnTo>
                  <a:lnTo>
                    <a:pt x="172740" y="510208"/>
                  </a:lnTo>
                  <a:lnTo>
                    <a:pt x="163557" y="522097"/>
                  </a:lnTo>
                  <a:lnTo>
                    <a:pt x="156663" y="528231"/>
                  </a:lnTo>
                  <a:lnTo>
                    <a:pt x="137715" y="535047"/>
                  </a:lnTo>
                  <a:lnTo>
                    <a:pt x="101169" y="539422"/>
                  </a:lnTo>
                  <a:lnTo>
                    <a:pt x="58359" y="532682"/>
                  </a:lnTo>
                  <a:lnTo>
                    <a:pt x="0" y="51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77"/>
            <p:cNvSpPr/>
            <p:nvPr>
              <p:custDataLst>
                <p:tags r:id="rId162"/>
              </p:custDataLst>
            </p:nvPr>
          </p:nvSpPr>
          <p:spPr>
            <a:xfrm>
              <a:off x="8248650" y="27432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4911" y="10408"/>
                  </a:lnTo>
                  <a:lnTo>
                    <a:pt x="91678" y="45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78"/>
            <p:cNvSpPr/>
            <p:nvPr>
              <p:custDataLst>
                <p:tags r:id="rId163"/>
              </p:custDataLst>
            </p:nvPr>
          </p:nvSpPr>
          <p:spPr>
            <a:xfrm>
              <a:off x="8215550" y="2525459"/>
              <a:ext cx="174536" cy="378910"/>
            </a:xfrm>
            <a:custGeom>
              <a:avLst/>
              <a:gdLst/>
              <a:ahLst/>
              <a:cxnLst/>
              <a:rect l="0" t="0" r="0" b="0"/>
              <a:pathLst>
                <a:path w="174536" h="378910">
                  <a:moveTo>
                    <a:pt x="156925" y="17716"/>
                  </a:moveTo>
                  <a:lnTo>
                    <a:pt x="156925" y="17716"/>
                  </a:lnTo>
                  <a:lnTo>
                    <a:pt x="165125" y="17716"/>
                  </a:lnTo>
                  <a:lnTo>
                    <a:pt x="174535" y="9515"/>
                  </a:lnTo>
                  <a:lnTo>
                    <a:pt x="173957" y="9074"/>
                  </a:lnTo>
                  <a:lnTo>
                    <a:pt x="159645" y="7210"/>
                  </a:lnTo>
                  <a:lnTo>
                    <a:pt x="149382" y="1668"/>
                  </a:lnTo>
                  <a:lnTo>
                    <a:pt x="139108" y="0"/>
                  </a:lnTo>
                  <a:lnTo>
                    <a:pt x="102779" y="6984"/>
                  </a:lnTo>
                  <a:lnTo>
                    <a:pt x="90174" y="13299"/>
                  </a:lnTo>
                  <a:lnTo>
                    <a:pt x="69891" y="29544"/>
                  </a:lnTo>
                  <a:lnTo>
                    <a:pt x="53996" y="54852"/>
                  </a:lnTo>
                  <a:lnTo>
                    <a:pt x="42754" y="93726"/>
                  </a:lnTo>
                  <a:lnTo>
                    <a:pt x="26518" y="136460"/>
                  </a:lnTo>
                  <a:lnTo>
                    <a:pt x="16553" y="179657"/>
                  </a:lnTo>
                  <a:lnTo>
                    <a:pt x="8559" y="219627"/>
                  </a:lnTo>
                  <a:lnTo>
                    <a:pt x="0" y="265824"/>
                  </a:lnTo>
                  <a:lnTo>
                    <a:pt x="1538" y="304189"/>
                  </a:lnTo>
                  <a:lnTo>
                    <a:pt x="6051" y="341748"/>
                  </a:lnTo>
                  <a:lnTo>
                    <a:pt x="22308" y="366727"/>
                  </a:lnTo>
                  <a:lnTo>
                    <a:pt x="25905" y="371040"/>
                  </a:lnTo>
                  <a:lnTo>
                    <a:pt x="41191" y="375833"/>
                  </a:lnTo>
                  <a:lnTo>
                    <a:pt x="80441" y="378909"/>
                  </a:lnTo>
                  <a:lnTo>
                    <a:pt x="99649" y="373685"/>
                  </a:lnTo>
                  <a:lnTo>
                    <a:pt x="145267" y="354733"/>
                  </a:lnTo>
                  <a:lnTo>
                    <a:pt x="166450" y="34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679"/>
            <p:cNvSpPr/>
            <p:nvPr>
              <p:custDataLst>
                <p:tags r:id="rId164"/>
              </p:custDataLst>
            </p:nvPr>
          </p:nvSpPr>
          <p:spPr>
            <a:xfrm>
              <a:off x="7915275" y="2486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SMARTInkShape-2680"/>
          <p:cNvSpPr/>
          <p:nvPr>
            <p:custDataLst>
              <p:tags r:id="rId1"/>
            </p:custDataLst>
          </p:nvPr>
        </p:nvSpPr>
        <p:spPr>
          <a:xfrm>
            <a:off x="1888296" y="1143038"/>
            <a:ext cx="3091986" cy="1357626"/>
          </a:xfrm>
          <a:custGeom>
            <a:avLst/>
            <a:gdLst/>
            <a:ahLst/>
            <a:cxnLst/>
            <a:rect l="0" t="0" r="0" b="0"/>
            <a:pathLst>
              <a:path w="3091986" h="1357626">
                <a:moveTo>
                  <a:pt x="350079" y="1142962"/>
                </a:moveTo>
                <a:lnTo>
                  <a:pt x="350079" y="1142962"/>
                </a:lnTo>
                <a:lnTo>
                  <a:pt x="355135" y="1148018"/>
                </a:lnTo>
                <a:lnTo>
                  <a:pt x="357683" y="1148450"/>
                </a:lnTo>
                <a:lnTo>
                  <a:pt x="360440" y="1147679"/>
                </a:lnTo>
                <a:lnTo>
                  <a:pt x="363337" y="1146107"/>
                </a:lnTo>
                <a:lnTo>
                  <a:pt x="408393" y="1143238"/>
                </a:lnTo>
                <a:lnTo>
                  <a:pt x="451046" y="1149562"/>
                </a:lnTo>
                <a:lnTo>
                  <a:pt x="490516" y="1154732"/>
                </a:lnTo>
                <a:lnTo>
                  <a:pt x="527509" y="1159855"/>
                </a:lnTo>
                <a:lnTo>
                  <a:pt x="568454" y="1166642"/>
                </a:lnTo>
                <a:lnTo>
                  <a:pt x="614720" y="1170570"/>
                </a:lnTo>
                <a:lnTo>
                  <a:pt x="652035" y="1172309"/>
                </a:lnTo>
                <a:lnTo>
                  <a:pt x="689902" y="1177998"/>
                </a:lnTo>
                <a:lnTo>
                  <a:pt x="728991" y="1180154"/>
                </a:lnTo>
                <a:lnTo>
                  <a:pt x="773617" y="1180793"/>
                </a:lnTo>
                <a:lnTo>
                  <a:pt x="804665" y="1180942"/>
                </a:lnTo>
                <a:lnTo>
                  <a:pt x="838925" y="1181009"/>
                </a:lnTo>
                <a:lnTo>
                  <a:pt x="874261" y="1181039"/>
                </a:lnTo>
                <a:lnTo>
                  <a:pt x="907604" y="1181051"/>
                </a:lnTo>
                <a:lnTo>
                  <a:pt x="945707" y="1181057"/>
                </a:lnTo>
                <a:lnTo>
                  <a:pt x="986277" y="1180001"/>
                </a:lnTo>
                <a:lnTo>
                  <a:pt x="1025476" y="1176004"/>
                </a:lnTo>
                <a:lnTo>
                  <a:pt x="1066886" y="1173523"/>
                </a:lnTo>
                <a:lnTo>
                  <a:pt x="1109985" y="1171361"/>
                </a:lnTo>
                <a:lnTo>
                  <a:pt x="1153834" y="1166873"/>
                </a:lnTo>
                <a:lnTo>
                  <a:pt x="1198017" y="1164172"/>
                </a:lnTo>
                <a:lnTo>
                  <a:pt x="1242349" y="1161914"/>
                </a:lnTo>
                <a:lnTo>
                  <a:pt x="1286746" y="1157382"/>
                </a:lnTo>
                <a:lnTo>
                  <a:pt x="1333995" y="1151840"/>
                </a:lnTo>
                <a:lnTo>
                  <a:pt x="1358448" y="1148881"/>
                </a:lnTo>
                <a:lnTo>
                  <a:pt x="1405374" y="1142770"/>
                </a:lnTo>
                <a:lnTo>
                  <a:pt x="1450924" y="1136527"/>
                </a:lnTo>
                <a:lnTo>
                  <a:pt x="1495863" y="1130224"/>
                </a:lnTo>
                <a:lnTo>
                  <a:pt x="1543352" y="1123895"/>
                </a:lnTo>
                <a:lnTo>
                  <a:pt x="1567869" y="1120726"/>
                </a:lnTo>
                <a:lnTo>
                  <a:pt x="1614867" y="1114382"/>
                </a:lnTo>
                <a:lnTo>
                  <a:pt x="1661507" y="1108035"/>
                </a:lnTo>
                <a:lnTo>
                  <a:pt x="1685797" y="1104860"/>
                </a:lnTo>
                <a:lnTo>
                  <a:pt x="1710458" y="1101686"/>
                </a:lnTo>
                <a:lnTo>
                  <a:pt x="1735365" y="1098511"/>
                </a:lnTo>
                <a:lnTo>
                  <a:pt x="1760436" y="1095336"/>
                </a:lnTo>
                <a:lnTo>
                  <a:pt x="1785617" y="1092161"/>
                </a:lnTo>
                <a:lnTo>
                  <a:pt x="1809813" y="1088987"/>
                </a:lnTo>
                <a:lnTo>
                  <a:pt x="1856453" y="1082637"/>
                </a:lnTo>
                <a:lnTo>
                  <a:pt x="1880320" y="1078404"/>
                </a:lnTo>
                <a:lnTo>
                  <a:pt x="1904698" y="1073465"/>
                </a:lnTo>
                <a:lnTo>
                  <a:pt x="1929417" y="1068056"/>
                </a:lnTo>
                <a:lnTo>
                  <a:pt x="1976637" y="1059223"/>
                </a:lnTo>
                <a:lnTo>
                  <a:pt x="2022319" y="1051770"/>
                </a:lnTo>
                <a:lnTo>
                  <a:pt x="2067316" y="1044929"/>
                </a:lnTo>
                <a:lnTo>
                  <a:pt x="2114832" y="1038361"/>
                </a:lnTo>
                <a:lnTo>
                  <a:pt x="2162055" y="1030856"/>
                </a:lnTo>
                <a:lnTo>
                  <a:pt x="2204210" y="1020465"/>
                </a:lnTo>
                <a:lnTo>
                  <a:pt x="2246935" y="1011613"/>
                </a:lnTo>
                <a:lnTo>
                  <a:pt x="2290618" y="1004152"/>
                </a:lnTo>
                <a:lnTo>
                  <a:pt x="2334727" y="997307"/>
                </a:lnTo>
                <a:lnTo>
                  <a:pt x="2376203" y="987916"/>
                </a:lnTo>
                <a:lnTo>
                  <a:pt x="2415804" y="977744"/>
                </a:lnTo>
                <a:lnTo>
                  <a:pt x="2454571" y="969696"/>
                </a:lnTo>
                <a:lnTo>
                  <a:pt x="2492967" y="959769"/>
                </a:lnTo>
                <a:lnTo>
                  <a:pt x="2531199" y="949360"/>
                </a:lnTo>
                <a:lnTo>
                  <a:pt x="2569357" y="941206"/>
                </a:lnTo>
                <a:lnTo>
                  <a:pt x="2607483" y="928409"/>
                </a:lnTo>
                <a:lnTo>
                  <a:pt x="2644536" y="913197"/>
                </a:lnTo>
                <a:lnTo>
                  <a:pt x="2678643" y="899380"/>
                </a:lnTo>
                <a:lnTo>
                  <a:pt x="2714263" y="886184"/>
                </a:lnTo>
                <a:lnTo>
                  <a:pt x="2749144" y="873263"/>
                </a:lnTo>
                <a:lnTo>
                  <a:pt x="2793640" y="854089"/>
                </a:lnTo>
                <a:lnTo>
                  <a:pt x="2838809" y="833944"/>
                </a:lnTo>
                <a:lnTo>
                  <a:pt x="2879474" y="808337"/>
                </a:lnTo>
                <a:lnTo>
                  <a:pt x="2918333" y="781700"/>
                </a:lnTo>
                <a:lnTo>
                  <a:pt x="2955601" y="758873"/>
                </a:lnTo>
                <a:lnTo>
                  <a:pt x="2994353" y="723252"/>
                </a:lnTo>
                <a:lnTo>
                  <a:pt x="3035841" y="676157"/>
                </a:lnTo>
                <a:lnTo>
                  <a:pt x="3061198" y="638121"/>
                </a:lnTo>
                <a:lnTo>
                  <a:pt x="3076711" y="600034"/>
                </a:lnTo>
                <a:lnTo>
                  <a:pt x="3088909" y="555391"/>
                </a:lnTo>
                <a:lnTo>
                  <a:pt x="3091985" y="521544"/>
                </a:lnTo>
                <a:lnTo>
                  <a:pt x="3091837" y="474827"/>
                </a:lnTo>
                <a:lnTo>
                  <a:pt x="3084503" y="434291"/>
                </a:lnTo>
                <a:lnTo>
                  <a:pt x="3066420" y="391614"/>
                </a:lnTo>
                <a:lnTo>
                  <a:pt x="3047286" y="352609"/>
                </a:lnTo>
                <a:lnTo>
                  <a:pt x="3015521" y="314331"/>
                </a:lnTo>
                <a:lnTo>
                  <a:pt x="2975849" y="276196"/>
                </a:lnTo>
                <a:lnTo>
                  <a:pt x="2939952" y="247615"/>
                </a:lnTo>
                <a:lnTo>
                  <a:pt x="2899682" y="221860"/>
                </a:lnTo>
                <a:lnTo>
                  <a:pt x="2854237" y="198001"/>
                </a:lnTo>
                <a:lnTo>
                  <a:pt x="2821938" y="180054"/>
                </a:lnTo>
                <a:lnTo>
                  <a:pt x="2786416" y="161494"/>
                </a:lnTo>
                <a:lnTo>
                  <a:pt x="2749462" y="145485"/>
                </a:lnTo>
                <a:lnTo>
                  <a:pt x="2711871" y="131314"/>
                </a:lnTo>
                <a:lnTo>
                  <a:pt x="2673998" y="117960"/>
                </a:lnTo>
                <a:lnTo>
                  <a:pt x="2635998" y="104969"/>
                </a:lnTo>
                <a:lnTo>
                  <a:pt x="2596885" y="93199"/>
                </a:lnTo>
                <a:lnTo>
                  <a:pt x="2554806" y="84439"/>
                </a:lnTo>
                <a:lnTo>
                  <a:pt x="2511411" y="74197"/>
                </a:lnTo>
                <a:lnTo>
                  <a:pt x="2467429" y="63647"/>
                </a:lnTo>
                <a:lnTo>
                  <a:pt x="2423187" y="55430"/>
                </a:lnTo>
                <a:lnTo>
                  <a:pt x="2376008" y="45429"/>
                </a:lnTo>
                <a:lnTo>
                  <a:pt x="2351573" y="39798"/>
                </a:lnTo>
                <a:lnTo>
                  <a:pt x="2326817" y="36044"/>
                </a:lnTo>
                <a:lnTo>
                  <a:pt x="2301846" y="33542"/>
                </a:lnTo>
                <a:lnTo>
                  <a:pt x="2276732" y="31874"/>
                </a:lnTo>
                <a:lnTo>
                  <a:pt x="2252581" y="29703"/>
                </a:lnTo>
                <a:lnTo>
                  <a:pt x="2205991" y="24469"/>
                </a:lnTo>
                <a:lnTo>
                  <a:pt x="2181079" y="21592"/>
                </a:lnTo>
                <a:lnTo>
                  <a:pt x="2154946" y="18615"/>
                </a:lnTo>
                <a:lnTo>
                  <a:pt x="2127998" y="15572"/>
                </a:lnTo>
                <a:lnTo>
                  <a:pt x="2101567" y="13544"/>
                </a:lnTo>
                <a:lnTo>
                  <a:pt x="2075479" y="12192"/>
                </a:lnTo>
                <a:lnTo>
                  <a:pt x="2049621" y="11290"/>
                </a:lnTo>
                <a:lnTo>
                  <a:pt x="2023916" y="9631"/>
                </a:lnTo>
                <a:lnTo>
                  <a:pt x="1998311" y="7466"/>
                </a:lnTo>
                <a:lnTo>
                  <a:pt x="1972776" y="4965"/>
                </a:lnTo>
                <a:lnTo>
                  <a:pt x="1946227" y="3297"/>
                </a:lnTo>
                <a:lnTo>
                  <a:pt x="1919002" y="2186"/>
                </a:lnTo>
                <a:lnTo>
                  <a:pt x="1891328" y="1444"/>
                </a:lnTo>
                <a:lnTo>
                  <a:pt x="1864412" y="950"/>
                </a:lnTo>
                <a:lnTo>
                  <a:pt x="1838001" y="621"/>
                </a:lnTo>
                <a:lnTo>
                  <a:pt x="1811927" y="401"/>
                </a:lnTo>
                <a:lnTo>
                  <a:pt x="1786077" y="255"/>
                </a:lnTo>
                <a:lnTo>
                  <a:pt x="1760378" y="157"/>
                </a:lnTo>
                <a:lnTo>
                  <a:pt x="1734778" y="92"/>
                </a:lnTo>
                <a:lnTo>
                  <a:pt x="1709245" y="49"/>
                </a:lnTo>
                <a:lnTo>
                  <a:pt x="1683757" y="20"/>
                </a:lnTo>
                <a:lnTo>
                  <a:pt x="1658297" y="0"/>
                </a:lnTo>
                <a:lnTo>
                  <a:pt x="1632858" y="1046"/>
                </a:lnTo>
                <a:lnTo>
                  <a:pt x="1607432" y="2801"/>
                </a:lnTo>
                <a:lnTo>
                  <a:pt x="1582014" y="5030"/>
                </a:lnTo>
                <a:lnTo>
                  <a:pt x="1556603" y="6516"/>
                </a:lnTo>
                <a:lnTo>
                  <a:pt x="1531195" y="7506"/>
                </a:lnTo>
                <a:lnTo>
                  <a:pt x="1505789" y="8166"/>
                </a:lnTo>
                <a:lnTo>
                  <a:pt x="1481444" y="9665"/>
                </a:lnTo>
                <a:lnTo>
                  <a:pt x="1434638" y="14152"/>
                </a:lnTo>
                <a:lnTo>
                  <a:pt x="1410727" y="16830"/>
                </a:lnTo>
                <a:lnTo>
                  <a:pt x="1386319" y="19674"/>
                </a:lnTo>
                <a:lnTo>
                  <a:pt x="1361581" y="22628"/>
                </a:lnTo>
                <a:lnTo>
                  <a:pt x="1314338" y="28733"/>
                </a:lnTo>
                <a:lnTo>
                  <a:pt x="1268647" y="34974"/>
                </a:lnTo>
                <a:lnTo>
                  <a:pt x="1223645" y="41276"/>
                </a:lnTo>
                <a:lnTo>
                  <a:pt x="1178950" y="50426"/>
                </a:lnTo>
                <a:lnTo>
                  <a:pt x="1134391" y="60491"/>
                </a:lnTo>
                <a:lnTo>
                  <a:pt x="1089893" y="68491"/>
                </a:lnTo>
                <a:lnTo>
                  <a:pt x="1042599" y="78397"/>
                </a:lnTo>
                <a:lnTo>
                  <a:pt x="1018134" y="84002"/>
                </a:lnTo>
                <a:lnTo>
                  <a:pt x="971195" y="98696"/>
                </a:lnTo>
                <a:lnTo>
                  <a:pt x="925639" y="114752"/>
                </a:lnTo>
                <a:lnTo>
                  <a:pt x="880697" y="128944"/>
                </a:lnTo>
                <a:lnTo>
                  <a:pt x="838851" y="142307"/>
                </a:lnTo>
                <a:lnTo>
                  <a:pt x="798028" y="156360"/>
                </a:lnTo>
                <a:lnTo>
                  <a:pt x="755189" y="173189"/>
                </a:lnTo>
                <a:lnTo>
                  <a:pt x="711456" y="191252"/>
                </a:lnTo>
                <a:lnTo>
                  <a:pt x="668383" y="208805"/>
                </a:lnTo>
                <a:lnTo>
                  <a:pt x="628072" y="223662"/>
                </a:lnTo>
                <a:lnTo>
                  <a:pt x="588990" y="240142"/>
                </a:lnTo>
                <a:lnTo>
                  <a:pt x="550453" y="258051"/>
                </a:lnTo>
                <a:lnTo>
                  <a:pt x="512159" y="276593"/>
                </a:lnTo>
                <a:lnTo>
                  <a:pt x="473973" y="295418"/>
                </a:lnTo>
                <a:lnTo>
                  <a:pt x="436893" y="315425"/>
                </a:lnTo>
                <a:lnTo>
                  <a:pt x="402774" y="338429"/>
                </a:lnTo>
                <a:lnTo>
                  <a:pt x="369971" y="359942"/>
                </a:lnTo>
                <a:lnTo>
                  <a:pt x="337753" y="381145"/>
                </a:lnTo>
                <a:lnTo>
                  <a:pt x="290924" y="416882"/>
                </a:lnTo>
                <a:lnTo>
                  <a:pt x="249766" y="454282"/>
                </a:lnTo>
                <a:lnTo>
                  <a:pt x="210760" y="493233"/>
                </a:lnTo>
                <a:lnTo>
                  <a:pt x="173450" y="536759"/>
                </a:lnTo>
                <a:lnTo>
                  <a:pt x="142875" y="577995"/>
                </a:lnTo>
                <a:lnTo>
                  <a:pt x="118882" y="622199"/>
                </a:lnTo>
                <a:lnTo>
                  <a:pt x="93193" y="663636"/>
                </a:lnTo>
                <a:lnTo>
                  <a:pt x="71705" y="708957"/>
                </a:lnTo>
                <a:lnTo>
                  <a:pt x="51933" y="754841"/>
                </a:lnTo>
                <a:lnTo>
                  <a:pt x="33727" y="796776"/>
                </a:lnTo>
                <a:lnTo>
                  <a:pt x="21160" y="841186"/>
                </a:lnTo>
                <a:lnTo>
                  <a:pt x="10734" y="881627"/>
                </a:lnTo>
                <a:lnTo>
                  <a:pt x="2000" y="920420"/>
                </a:lnTo>
                <a:lnTo>
                  <a:pt x="0" y="961901"/>
                </a:lnTo>
                <a:lnTo>
                  <a:pt x="3283" y="999343"/>
                </a:lnTo>
                <a:lnTo>
                  <a:pt x="8269" y="1037856"/>
                </a:lnTo>
                <a:lnTo>
                  <a:pt x="14014" y="1072965"/>
                </a:lnTo>
                <a:lnTo>
                  <a:pt x="24256" y="1110580"/>
                </a:lnTo>
                <a:lnTo>
                  <a:pt x="47149" y="1156454"/>
                </a:lnTo>
                <a:lnTo>
                  <a:pt x="77341" y="1203457"/>
                </a:lnTo>
                <a:lnTo>
                  <a:pt x="115392" y="1248844"/>
                </a:lnTo>
                <a:lnTo>
                  <a:pt x="161802" y="1288830"/>
                </a:lnTo>
                <a:lnTo>
                  <a:pt x="182580" y="1306950"/>
                </a:lnTo>
                <a:lnTo>
                  <a:pt x="226774" y="1326548"/>
                </a:lnTo>
                <a:lnTo>
                  <a:pt x="273948" y="1342913"/>
                </a:lnTo>
                <a:lnTo>
                  <a:pt x="305296" y="1349668"/>
                </a:lnTo>
                <a:lnTo>
                  <a:pt x="341396" y="1354492"/>
                </a:lnTo>
                <a:lnTo>
                  <a:pt x="365270" y="1357625"/>
                </a:lnTo>
                <a:lnTo>
                  <a:pt x="409289" y="1353835"/>
                </a:lnTo>
                <a:lnTo>
                  <a:pt x="445939" y="1350082"/>
                </a:lnTo>
                <a:lnTo>
                  <a:pt x="486432" y="1342267"/>
                </a:lnTo>
                <a:lnTo>
                  <a:pt x="529122" y="1333249"/>
                </a:lnTo>
                <a:lnTo>
                  <a:pt x="568581" y="1323874"/>
                </a:lnTo>
                <a:lnTo>
                  <a:pt x="609907" y="1314393"/>
                </a:lnTo>
                <a:lnTo>
                  <a:pt x="652843" y="1304882"/>
                </a:lnTo>
                <a:lnTo>
                  <a:pt x="695198" y="1292538"/>
                </a:lnTo>
                <a:lnTo>
                  <a:pt x="738439" y="1278298"/>
                </a:lnTo>
                <a:lnTo>
                  <a:pt x="780885" y="1264553"/>
                </a:lnTo>
                <a:lnTo>
                  <a:pt x="826975" y="1247075"/>
                </a:lnTo>
                <a:lnTo>
                  <a:pt x="871323" y="1228491"/>
                </a:lnTo>
                <a:lnTo>
                  <a:pt x="914097" y="1209579"/>
                </a:lnTo>
                <a:lnTo>
                  <a:pt x="960284" y="1190570"/>
                </a:lnTo>
                <a:lnTo>
                  <a:pt x="1007484" y="1168710"/>
                </a:lnTo>
                <a:lnTo>
                  <a:pt x="1052160" y="1142124"/>
                </a:lnTo>
                <a:lnTo>
                  <a:pt x="1092209" y="1116961"/>
                </a:lnTo>
                <a:lnTo>
                  <a:pt x="1130886" y="1096100"/>
                </a:lnTo>
                <a:lnTo>
                  <a:pt x="1169157" y="1073691"/>
                </a:lnTo>
                <a:lnTo>
                  <a:pt x="1207307" y="1049765"/>
                </a:lnTo>
                <a:lnTo>
                  <a:pt x="1245423" y="1029270"/>
                </a:lnTo>
                <a:lnTo>
                  <a:pt x="1283529" y="10096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" name="SMARTInkShape-Group569"/>
          <p:cNvGrpSpPr/>
          <p:nvPr/>
        </p:nvGrpSpPr>
        <p:grpSpPr>
          <a:xfrm>
            <a:off x="6387553" y="2452253"/>
            <a:ext cx="1375323" cy="478308"/>
            <a:chOff x="6387553" y="2452253"/>
            <a:chExt cx="1375323" cy="478308"/>
          </a:xfrm>
        </p:grpSpPr>
        <p:sp>
          <p:nvSpPr>
            <p:cNvPr id="269" name="SMARTInkShape-2681"/>
            <p:cNvSpPr/>
            <p:nvPr>
              <p:custDataLst>
                <p:tags r:id="rId152"/>
              </p:custDataLst>
            </p:nvPr>
          </p:nvSpPr>
          <p:spPr>
            <a:xfrm>
              <a:off x="7624469" y="2771775"/>
              <a:ext cx="138407" cy="28576"/>
            </a:xfrm>
            <a:custGeom>
              <a:avLst/>
              <a:gdLst/>
              <a:ahLst/>
              <a:cxnLst/>
              <a:rect l="0" t="0" r="0" b="0"/>
              <a:pathLst>
                <a:path w="138407" h="2857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28" y="1058"/>
                  </a:lnTo>
                  <a:lnTo>
                    <a:pt x="6968" y="5056"/>
                  </a:lnTo>
                  <a:lnTo>
                    <a:pt x="43495" y="16246"/>
                  </a:lnTo>
                  <a:lnTo>
                    <a:pt x="13840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82"/>
            <p:cNvSpPr/>
            <p:nvPr>
              <p:custDataLst>
                <p:tags r:id="rId153"/>
              </p:custDataLst>
            </p:nvPr>
          </p:nvSpPr>
          <p:spPr>
            <a:xfrm>
              <a:off x="7591425" y="2714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2194" y="1058"/>
                  </a:lnTo>
                  <a:lnTo>
                    <a:pt x="86264" y="8201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83"/>
            <p:cNvSpPr/>
            <p:nvPr>
              <p:custDataLst>
                <p:tags r:id="rId154"/>
              </p:custDataLst>
            </p:nvPr>
          </p:nvSpPr>
          <p:spPr>
            <a:xfrm>
              <a:off x="7296150" y="2452253"/>
              <a:ext cx="194109" cy="477747"/>
            </a:xfrm>
            <a:custGeom>
              <a:avLst/>
              <a:gdLst/>
              <a:ahLst/>
              <a:cxnLst/>
              <a:rect l="0" t="0" r="0" b="0"/>
              <a:pathLst>
                <a:path w="194109" h="477747">
                  <a:moveTo>
                    <a:pt x="0" y="33772"/>
                  </a:moveTo>
                  <a:lnTo>
                    <a:pt x="0" y="33772"/>
                  </a:lnTo>
                  <a:lnTo>
                    <a:pt x="36628" y="28716"/>
                  </a:lnTo>
                  <a:lnTo>
                    <a:pt x="80814" y="17296"/>
                  </a:lnTo>
                  <a:lnTo>
                    <a:pt x="122855" y="10174"/>
                  </a:lnTo>
                  <a:lnTo>
                    <a:pt x="167632" y="578"/>
                  </a:lnTo>
                  <a:lnTo>
                    <a:pt x="173138" y="0"/>
                  </a:lnTo>
                  <a:lnTo>
                    <a:pt x="182078" y="2182"/>
                  </a:lnTo>
                  <a:lnTo>
                    <a:pt x="189578" y="9501"/>
                  </a:lnTo>
                  <a:lnTo>
                    <a:pt x="193060" y="14417"/>
                  </a:lnTo>
                  <a:lnTo>
                    <a:pt x="194108" y="33989"/>
                  </a:lnTo>
                  <a:lnTo>
                    <a:pt x="191569" y="71936"/>
                  </a:lnTo>
                  <a:lnTo>
                    <a:pt x="187994" y="112813"/>
                  </a:lnTo>
                  <a:lnTo>
                    <a:pt x="182362" y="158864"/>
                  </a:lnTo>
                  <a:lnTo>
                    <a:pt x="176330" y="196660"/>
                  </a:lnTo>
                  <a:lnTo>
                    <a:pt x="167840" y="236317"/>
                  </a:lnTo>
                  <a:lnTo>
                    <a:pt x="163093" y="274551"/>
                  </a:lnTo>
                  <a:lnTo>
                    <a:pt x="162156" y="320673"/>
                  </a:lnTo>
                  <a:lnTo>
                    <a:pt x="161955" y="363536"/>
                  </a:lnTo>
                  <a:lnTo>
                    <a:pt x="159109" y="404220"/>
                  </a:lnTo>
                  <a:lnTo>
                    <a:pt x="147737" y="450403"/>
                  </a:lnTo>
                  <a:lnTo>
                    <a:pt x="129146" y="468956"/>
                  </a:lnTo>
                  <a:lnTo>
                    <a:pt x="112431" y="475896"/>
                  </a:lnTo>
                  <a:lnTo>
                    <a:pt x="103529" y="477746"/>
                  </a:lnTo>
                  <a:lnTo>
                    <a:pt x="85172" y="474158"/>
                  </a:lnTo>
                  <a:lnTo>
                    <a:pt x="57150" y="44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84"/>
            <p:cNvSpPr/>
            <p:nvPr>
              <p:custDataLst>
                <p:tags r:id="rId155"/>
              </p:custDataLst>
            </p:nvPr>
          </p:nvSpPr>
          <p:spPr>
            <a:xfrm>
              <a:off x="6945050" y="2590980"/>
              <a:ext cx="303476" cy="217457"/>
            </a:xfrm>
            <a:custGeom>
              <a:avLst/>
              <a:gdLst/>
              <a:ahLst/>
              <a:cxnLst/>
              <a:rect l="0" t="0" r="0" b="0"/>
              <a:pathLst>
                <a:path w="303476" h="217457">
                  <a:moveTo>
                    <a:pt x="8200" y="28395"/>
                  </a:moveTo>
                  <a:lnTo>
                    <a:pt x="8200" y="28395"/>
                  </a:lnTo>
                  <a:lnTo>
                    <a:pt x="0" y="28395"/>
                  </a:lnTo>
                  <a:lnTo>
                    <a:pt x="25307" y="15138"/>
                  </a:lnTo>
                  <a:lnTo>
                    <a:pt x="71065" y="10108"/>
                  </a:lnTo>
                  <a:lnTo>
                    <a:pt x="114692" y="4439"/>
                  </a:lnTo>
                  <a:lnTo>
                    <a:pt x="153570" y="732"/>
                  </a:lnTo>
                  <a:lnTo>
                    <a:pt x="196998" y="0"/>
                  </a:lnTo>
                  <a:lnTo>
                    <a:pt x="226770" y="2695"/>
                  </a:lnTo>
                  <a:lnTo>
                    <a:pt x="241868" y="7448"/>
                  </a:lnTo>
                  <a:lnTo>
                    <a:pt x="244411" y="10197"/>
                  </a:lnTo>
                  <a:lnTo>
                    <a:pt x="245049" y="13088"/>
                  </a:lnTo>
                  <a:lnTo>
                    <a:pt x="235833" y="32326"/>
                  </a:lnTo>
                  <a:lnTo>
                    <a:pt x="193310" y="72633"/>
                  </a:lnTo>
                  <a:lnTo>
                    <a:pt x="147543" y="112106"/>
                  </a:lnTo>
                  <a:lnTo>
                    <a:pt x="101260" y="145605"/>
                  </a:lnTo>
                  <a:lnTo>
                    <a:pt x="55537" y="177585"/>
                  </a:lnTo>
                  <a:lnTo>
                    <a:pt x="45113" y="187482"/>
                  </a:lnTo>
                  <a:lnTo>
                    <a:pt x="33366" y="202459"/>
                  </a:lnTo>
                  <a:lnTo>
                    <a:pt x="32385" y="205821"/>
                  </a:lnTo>
                  <a:lnTo>
                    <a:pt x="32790" y="209121"/>
                  </a:lnTo>
                  <a:lnTo>
                    <a:pt x="34119" y="212379"/>
                  </a:lnTo>
                  <a:lnTo>
                    <a:pt x="37120" y="214551"/>
                  </a:lnTo>
                  <a:lnTo>
                    <a:pt x="46101" y="216964"/>
                  </a:lnTo>
                  <a:lnTo>
                    <a:pt x="83264" y="217456"/>
                  </a:lnTo>
                  <a:lnTo>
                    <a:pt x="127921" y="211281"/>
                  </a:lnTo>
                  <a:lnTo>
                    <a:pt x="174553" y="207114"/>
                  </a:lnTo>
                  <a:lnTo>
                    <a:pt x="220120" y="201999"/>
                  </a:lnTo>
                  <a:lnTo>
                    <a:pt x="303475" y="19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685"/>
            <p:cNvSpPr/>
            <p:nvPr>
              <p:custDataLst>
                <p:tags r:id="rId156"/>
              </p:custDataLst>
            </p:nvPr>
          </p:nvSpPr>
          <p:spPr>
            <a:xfrm>
              <a:off x="6697553" y="2505316"/>
              <a:ext cx="236648" cy="394336"/>
            </a:xfrm>
            <a:custGeom>
              <a:avLst/>
              <a:gdLst/>
              <a:ahLst/>
              <a:cxnLst/>
              <a:rect l="0" t="0" r="0" b="0"/>
              <a:pathLst>
                <a:path w="236648" h="394336">
                  <a:moveTo>
                    <a:pt x="236647" y="28334"/>
                  </a:moveTo>
                  <a:lnTo>
                    <a:pt x="236647" y="28334"/>
                  </a:lnTo>
                  <a:lnTo>
                    <a:pt x="236647" y="23278"/>
                  </a:lnTo>
                  <a:lnTo>
                    <a:pt x="233825" y="17973"/>
                  </a:lnTo>
                  <a:lnTo>
                    <a:pt x="227985" y="12088"/>
                  </a:lnTo>
                  <a:lnTo>
                    <a:pt x="218333" y="5944"/>
                  </a:lnTo>
                  <a:lnTo>
                    <a:pt x="200999" y="1591"/>
                  </a:lnTo>
                  <a:lnTo>
                    <a:pt x="159516" y="0"/>
                  </a:lnTo>
                  <a:lnTo>
                    <a:pt x="131597" y="2653"/>
                  </a:lnTo>
                  <a:lnTo>
                    <a:pt x="108860" y="10142"/>
                  </a:lnTo>
                  <a:lnTo>
                    <a:pt x="81583" y="22154"/>
                  </a:lnTo>
                  <a:lnTo>
                    <a:pt x="75062" y="28447"/>
                  </a:lnTo>
                  <a:lnTo>
                    <a:pt x="53378" y="75765"/>
                  </a:lnTo>
                  <a:lnTo>
                    <a:pt x="41030" y="119508"/>
                  </a:lnTo>
                  <a:lnTo>
                    <a:pt x="37492" y="159193"/>
                  </a:lnTo>
                  <a:lnTo>
                    <a:pt x="34058" y="199046"/>
                  </a:lnTo>
                  <a:lnTo>
                    <a:pt x="28473" y="240325"/>
                  </a:lnTo>
                  <a:lnTo>
                    <a:pt x="19763" y="284070"/>
                  </a:lnTo>
                  <a:lnTo>
                    <a:pt x="9800" y="330893"/>
                  </a:lnTo>
                  <a:lnTo>
                    <a:pt x="0" y="371286"/>
                  </a:lnTo>
                  <a:lnTo>
                    <a:pt x="2001" y="379371"/>
                  </a:lnTo>
                  <a:lnTo>
                    <a:pt x="4016" y="383008"/>
                  </a:lnTo>
                  <a:lnTo>
                    <a:pt x="16966" y="393185"/>
                  </a:lnTo>
                  <a:lnTo>
                    <a:pt x="22459" y="394335"/>
                  </a:lnTo>
                  <a:lnTo>
                    <a:pt x="62835" y="385970"/>
                  </a:lnTo>
                  <a:lnTo>
                    <a:pt x="103185" y="377247"/>
                  </a:lnTo>
                  <a:lnTo>
                    <a:pt x="179497" y="35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686"/>
            <p:cNvSpPr/>
            <p:nvPr>
              <p:custDataLst>
                <p:tags r:id="rId157"/>
              </p:custDataLst>
            </p:nvPr>
          </p:nvSpPr>
          <p:spPr>
            <a:xfrm>
              <a:off x="6387553" y="2724150"/>
              <a:ext cx="165648" cy="46302"/>
            </a:xfrm>
            <a:custGeom>
              <a:avLst/>
              <a:gdLst/>
              <a:ahLst/>
              <a:cxnLst/>
              <a:rect l="0" t="0" r="0" b="0"/>
              <a:pathLst>
                <a:path w="165648" h="46302">
                  <a:moveTo>
                    <a:pt x="22772" y="38100"/>
                  </a:moveTo>
                  <a:lnTo>
                    <a:pt x="22772" y="38100"/>
                  </a:lnTo>
                  <a:lnTo>
                    <a:pt x="4872" y="45639"/>
                  </a:lnTo>
                  <a:lnTo>
                    <a:pt x="1313" y="46301"/>
                  </a:lnTo>
                  <a:lnTo>
                    <a:pt x="0" y="45684"/>
                  </a:lnTo>
                  <a:lnTo>
                    <a:pt x="182" y="44214"/>
                  </a:lnTo>
                  <a:lnTo>
                    <a:pt x="1361" y="42176"/>
                  </a:lnTo>
                  <a:lnTo>
                    <a:pt x="18192" y="34251"/>
                  </a:lnTo>
                  <a:lnTo>
                    <a:pt x="56807" y="26500"/>
                  </a:lnTo>
                  <a:lnTo>
                    <a:pt x="103225" y="15465"/>
                  </a:lnTo>
                  <a:lnTo>
                    <a:pt x="1656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687"/>
            <p:cNvSpPr/>
            <p:nvPr>
              <p:custDataLst>
                <p:tags r:id="rId158"/>
              </p:custDataLst>
            </p:nvPr>
          </p:nvSpPr>
          <p:spPr>
            <a:xfrm>
              <a:off x="6396008" y="2533650"/>
              <a:ext cx="176243" cy="396911"/>
            </a:xfrm>
            <a:custGeom>
              <a:avLst/>
              <a:gdLst/>
              <a:ahLst/>
              <a:cxnLst/>
              <a:rect l="0" t="0" r="0" b="0"/>
              <a:pathLst>
                <a:path w="176243" h="396911">
                  <a:moveTo>
                    <a:pt x="176242" y="0"/>
                  </a:moveTo>
                  <a:lnTo>
                    <a:pt x="176242" y="0"/>
                  </a:lnTo>
                  <a:lnTo>
                    <a:pt x="135524" y="1058"/>
                  </a:lnTo>
                  <a:lnTo>
                    <a:pt x="96703" y="10361"/>
                  </a:lnTo>
                  <a:lnTo>
                    <a:pt x="58695" y="22390"/>
                  </a:lnTo>
                  <a:lnTo>
                    <a:pt x="27877" y="44434"/>
                  </a:lnTo>
                  <a:lnTo>
                    <a:pt x="11547" y="61145"/>
                  </a:lnTo>
                  <a:lnTo>
                    <a:pt x="7795" y="68803"/>
                  </a:lnTo>
                  <a:lnTo>
                    <a:pt x="0" y="115323"/>
                  </a:lnTo>
                  <a:lnTo>
                    <a:pt x="2748" y="158090"/>
                  </a:lnTo>
                  <a:lnTo>
                    <a:pt x="4389" y="194760"/>
                  </a:lnTo>
                  <a:lnTo>
                    <a:pt x="4713" y="242141"/>
                  </a:lnTo>
                  <a:lnTo>
                    <a:pt x="4775" y="279174"/>
                  </a:lnTo>
                  <a:lnTo>
                    <a:pt x="4789" y="325059"/>
                  </a:lnTo>
                  <a:lnTo>
                    <a:pt x="9848" y="369832"/>
                  </a:lnTo>
                  <a:lnTo>
                    <a:pt x="18049" y="389450"/>
                  </a:lnTo>
                  <a:lnTo>
                    <a:pt x="23155" y="392983"/>
                  </a:lnTo>
                  <a:lnTo>
                    <a:pt x="37294" y="396910"/>
                  </a:lnTo>
                  <a:lnTo>
                    <a:pt x="63106" y="394063"/>
                  </a:lnTo>
                  <a:lnTo>
                    <a:pt x="102181" y="380630"/>
                  </a:lnTo>
                  <a:lnTo>
                    <a:pt x="116868" y="374486"/>
                  </a:lnTo>
                  <a:lnTo>
                    <a:pt x="138142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570"/>
          <p:cNvGrpSpPr/>
          <p:nvPr/>
        </p:nvGrpSpPr>
        <p:grpSpPr>
          <a:xfrm>
            <a:off x="4857750" y="5577044"/>
            <a:ext cx="1661359" cy="544795"/>
            <a:chOff x="4857750" y="5577044"/>
            <a:chExt cx="1661359" cy="544795"/>
          </a:xfrm>
        </p:grpSpPr>
        <p:sp>
          <p:nvSpPr>
            <p:cNvPr id="277" name="SMARTInkShape-2688"/>
            <p:cNvSpPr/>
            <p:nvPr>
              <p:custDataLst>
                <p:tags r:id="rId143"/>
              </p:custDataLst>
            </p:nvPr>
          </p:nvSpPr>
          <p:spPr>
            <a:xfrm>
              <a:off x="6087799" y="5692489"/>
              <a:ext cx="122502" cy="117762"/>
            </a:xfrm>
            <a:custGeom>
              <a:avLst/>
              <a:gdLst/>
              <a:ahLst/>
              <a:cxnLst/>
              <a:rect l="0" t="0" r="0" b="0"/>
              <a:pathLst>
                <a:path w="122502" h="117762">
                  <a:moveTo>
                    <a:pt x="8201" y="32036"/>
                  </a:moveTo>
                  <a:lnTo>
                    <a:pt x="8201" y="32036"/>
                  </a:lnTo>
                  <a:lnTo>
                    <a:pt x="3145" y="26980"/>
                  </a:lnTo>
                  <a:lnTo>
                    <a:pt x="662" y="18853"/>
                  </a:lnTo>
                  <a:lnTo>
                    <a:pt x="0" y="13722"/>
                  </a:lnTo>
                  <a:lnTo>
                    <a:pt x="1676" y="9242"/>
                  </a:lnTo>
                  <a:lnTo>
                    <a:pt x="9182" y="1444"/>
                  </a:lnTo>
                  <a:lnTo>
                    <a:pt x="12030" y="0"/>
                  </a:lnTo>
                  <a:lnTo>
                    <a:pt x="13929" y="95"/>
                  </a:lnTo>
                  <a:lnTo>
                    <a:pt x="15195" y="1218"/>
                  </a:lnTo>
                  <a:lnTo>
                    <a:pt x="48251" y="48183"/>
                  </a:lnTo>
                  <a:lnTo>
                    <a:pt x="81676" y="91091"/>
                  </a:lnTo>
                  <a:lnTo>
                    <a:pt x="91303" y="100616"/>
                  </a:lnTo>
                  <a:lnTo>
                    <a:pt x="122501" y="117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689"/>
            <p:cNvSpPr/>
            <p:nvPr>
              <p:custDataLst>
                <p:tags r:id="rId144"/>
              </p:custDataLst>
            </p:nvPr>
          </p:nvSpPr>
          <p:spPr>
            <a:xfrm>
              <a:off x="6196198" y="5734627"/>
              <a:ext cx="99435" cy="256599"/>
            </a:xfrm>
            <a:custGeom>
              <a:avLst/>
              <a:gdLst/>
              <a:ahLst/>
              <a:cxnLst/>
              <a:rect l="0" t="0" r="0" b="0"/>
              <a:pathLst>
                <a:path w="99435" h="256599">
                  <a:moveTo>
                    <a:pt x="90302" y="37523"/>
                  </a:moveTo>
                  <a:lnTo>
                    <a:pt x="90302" y="37523"/>
                  </a:lnTo>
                  <a:lnTo>
                    <a:pt x="90302" y="27410"/>
                  </a:lnTo>
                  <a:lnTo>
                    <a:pt x="93124" y="19623"/>
                  </a:lnTo>
                  <a:lnTo>
                    <a:pt x="96847" y="12633"/>
                  </a:lnTo>
                  <a:lnTo>
                    <a:pt x="99434" y="1372"/>
                  </a:lnTo>
                  <a:lnTo>
                    <a:pt x="98507" y="722"/>
                  </a:lnTo>
                  <a:lnTo>
                    <a:pt x="94654" y="0"/>
                  </a:lnTo>
                  <a:lnTo>
                    <a:pt x="89414" y="2502"/>
                  </a:lnTo>
                  <a:lnTo>
                    <a:pt x="54768" y="35086"/>
                  </a:lnTo>
                  <a:lnTo>
                    <a:pt x="31085" y="76555"/>
                  </a:lnTo>
                  <a:lnTo>
                    <a:pt x="19134" y="98830"/>
                  </a:lnTo>
                  <a:lnTo>
                    <a:pt x="7005" y="146321"/>
                  </a:lnTo>
                  <a:lnTo>
                    <a:pt x="0" y="193893"/>
                  </a:lnTo>
                  <a:lnTo>
                    <a:pt x="73" y="213206"/>
                  </a:lnTo>
                  <a:lnTo>
                    <a:pt x="4577" y="256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690"/>
            <p:cNvSpPr/>
            <p:nvPr>
              <p:custDataLst>
                <p:tags r:id="rId145"/>
              </p:custDataLst>
            </p:nvPr>
          </p:nvSpPr>
          <p:spPr>
            <a:xfrm>
              <a:off x="6248400" y="5597438"/>
              <a:ext cx="270709" cy="524401"/>
            </a:xfrm>
            <a:custGeom>
              <a:avLst/>
              <a:gdLst/>
              <a:ahLst/>
              <a:cxnLst/>
              <a:rect l="0" t="0" r="0" b="0"/>
              <a:pathLst>
                <a:path w="270709" h="524401">
                  <a:moveTo>
                    <a:pt x="133350" y="50887"/>
                  </a:moveTo>
                  <a:lnTo>
                    <a:pt x="133350" y="50887"/>
                  </a:lnTo>
                  <a:lnTo>
                    <a:pt x="125811" y="32987"/>
                  </a:lnTo>
                  <a:lnTo>
                    <a:pt x="125149" y="29428"/>
                  </a:lnTo>
                  <a:lnTo>
                    <a:pt x="130058" y="19830"/>
                  </a:lnTo>
                  <a:lnTo>
                    <a:pt x="134331" y="14308"/>
                  </a:lnTo>
                  <a:lnTo>
                    <a:pt x="150366" y="5349"/>
                  </a:lnTo>
                  <a:lnTo>
                    <a:pt x="160569" y="1479"/>
                  </a:lnTo>
                  <a:lnTo>
                    <a:pt x="183195" y="0"/>
                  </a:lnTo>
                  <a:lnTo>
                    <a:pt x="230617" y="4949"/>
                  </a:lnTo>
                  <a:lnTo>
                    <a:pt x="254598" y="17285"/>
                  </a:lnTo>
                  <a:lnTo>
                    <a:pt x="261321" y="24664"/>
                  </a:lnTo>
                  <a:lnTo>
                    <a:pt x="270163" y="39825"/>
                  </a:lnTo>
                  <a:lnTo>
                    <a:pt x="270708" y="54437"/>
                  </a:lnTo>
                  <a:lnTo>
                    <a:pt x="265111" y="93492"/>
                  </a:lnTo>
                  <a:lnTo>
                    <a:pt x="245311" y="140210"/>
                  </a:lnTo>
                  <a:lnTo>
                    <a:pt x="230141" y="176366"/>
                  </a:lnTo>
                  <a:lnTo>
                    <a:pt x="212240" y="220593"/>
                  </a:lnTo>
                  <a:lnTo>
                    <a:pt x="194833" y="261190"/>
                  </a:lnTo>
                  <a:lnTo>
                    <a:pt x="184026" y="295864"/>
                  </a:lnTo>
                  <a:lnTo>
                    <a:pt x="173772" y="339656"/>
                  </a:lnTo>
                  <a:lnTo>
                    <a:pt x="165906" y="379630"/>
                  </a:lnTo>
                  <a:lnTo>
                    <a:pt x="163105" y="417697"/>
                  </a:lnTo>
                  <a:lnTo>
                    <a:pt x="159336" y="462363"/>
                  </a:lnTo>
                  <a:lnTo>
                    <a:pt x="153366" y="484591"/>
                  </a:lnTo>
                  <a:lnTo>
                    <a:pt x="143658" y="501525"/>
                  </a:lnTo>
                  <a:lnTo>
                    <a:pt x="129464" y="513285"/>
                  </a:lnTo>
                  <a:lnTo>
                    <a:pt x="121234" y="517902"/>
                  </a:lnTo>
                  <a:lnTo>
                    <a:pt x="84369" y="524400"/>
                  </a:lnTo>
                  <a:lnTo>
                    <a:pt x="39714" y="518992"/>
                  </a:lnTo>
                  <a:lnTo>
                    <a:pt x="0" y="508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691"/>
            <p:cNvSpPr/>
            <p:nvPr>
              <p:custDataLst>
                <p:tags r:id="rId146"/>
              </p:custDataLst>
            </p:nvPr>
          </p:nvSpPr>
          <p:spPr>
            <a:xfrm>
              <a:off x="5824440" y="5763949"/>
              <a:ext cx="176311" cy="189177"/>
            </a:xfrm>
            <a:custGeom>
              <a:avLst/>
              <a:gdLst/>
              <a:ahLst/>
              <a:cxnLst/>
              <a:rect l="0" t="0" r="0" b="0"/>
              <a:pathLst>
                <a:path w="176311" h="189177">
                  <a:moveTo>
                    <a:pt x="147735" y="8201"/>
                  </a:moveTo>
                  <a:lnTo>
                    <a:pt x="147735" y="8201"/>
                  </a:lnTo>
                  <a:lnTo>
                    <a:pt x="157848" y="8201"/>
                  </a:lnTo>
                  <a:lnTo>
                    <a:pt x="160827" y="7143"/>
                  </a:lnTo>
                  <a:lnTo>
                    <a:pt x="162813" y="5379"/>
                  </a:lnTo>
                  <a:lnTo>
                    <a:pt x="166000" y="0"/>
                  </a:lnTo>
                  <a:lnTo>
                    <a:pt x="126642" y="13942"/>
                  </a:lnTo>
                  <a:lnTo>
                    <a:pt x="99505" y="18721"/>
                  </a:lnTo>
                  <a:lnTo>
                    <a:pt x="55999" y="35970"/>
                  </a:lnTo>
                  <a:lnTo>
                    <a:pt x="13593" y="54845"/>
                  </a:lnTo>
                  <a:lnTo>
                    <a:pt x="3450" y="63503"/>
                  </a:lnTo>
                  <a:lnTo>
                    <a:pt x="745" y="67294"/>
                  </a:lnTo>
                  <a:lnTo>
                    <a:pt x="0" y="71938"/>
                  </a:lnTo>
                  <a:lnTo>
                    <a:pt x="1995" y="82742"/>
                  </a:lnTo>
                  <a:lnTo>
                    <a:pt x="14123" y="100724"/>
                  </a:lnTo>
                  <a:lnTo>
                    <a:pt x="57767" y="125158"/>
                  </a:lnTo>
                  <a:lnTo>
                    <a:pt x="96090" y="144305"/>
                  </a:lnTo>
                  <a:lnTo>
                    <a:pt x="114198" y="154416"/>
                  </a:lnTo>
                  <a:lnTo>
                    <a:pt x="127568" y="166059"/>
                  </a:lnTo>
                  <a:lnTo>
                    <a:pt x="17631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692"/>
            <p:cNvSpPr/>
            <p:nvPr>
              <p:custDataLst>
                <p:tags r:id="rId147"/>
              </p:custDataLst>
            </p:nvPr>
          </p:nvSpPr>
          <p:spPr>
            <a:xfrm>
              <a:off x="5546897" y="5720803"/>
              <a:ext cx="196679" cy="229010"/>
            </a:xfrm>
            <a:custGeom>
              <a:avLst/>
              <a:gdLst/>
              <a:ahLst/>
              <a:cxnLst/>
              <a:rect l="0" t="0" r="0" b="0"/>
              <a:pathLst>
                <a:path w="196679" h="229010">
                  <a:moveTo>
                    <a:pt x="196678" y="22772"/>
                  </a:moveTo>
                  <a:lnTo>
                    <a:pt x="196678" y="22772"/>
                  </a:lnTo>
                  <a:lnTo>
                    <a:pt x="196678" y="12659"/>
                  </a:lnTo>
                  <a:lnTo>
                    <a:pt x="193856" y="4872"/>
                  </a:lnTo>
                  <a:lnTo>
                    <a:pt x="191622" y="1313"/>
                  </a:lnTo>
                  <a:lnTo>
                    <a:pt x="189074" y="0"/>
                  </a:lnTo>
                  <a:lnTo>
                    <a:pt x="186317" y="182"/>
                  </a:lnTo>
                  <a:lnTo>
                    <a:pt x="183421" y="1361"/>
                  </a:lnTo>
                  <a:lnTo>
                    <a:pt x="169232" y="13137"/>
                  </a:lnTo>
                  <a:lnTo>
                    <a:pt x="136143" y="58554"/>
                  </a:lnTo>
                  <a:lnTo>
                    <a:pt x="108364" y="104002"/>
                  </a:lnTo>
                  <a:lnTo>
                    <a:pt x="71049" y="147468"/>
                  </a:lnTo>
                  <a:lnTo>
                    <a:pt x="37004" y="190566"/>
                  </a:lnTo>
                  <a:lnTo>
                    <a:pt x="0" y="228938"/>
                  </a:lnTo>
                  <a:lnTo>
                    <a:pt x="1001" y="229009"/>
                  </a:lnTo>
                  <a:lnTo>
                    <a:pt x="44278" y="203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693"/>
            <p:cNvSpPr/>
            <p:nvPr>
              <p:custDataLst>
                <p:tags r:id="rId148"/>
              </p:custDataLst>
            </p:nvPr>
          </p:nvSpPr>
          <p:spPr>
            <a:xfrm>
              <a:off x="5535349" y="5706799"/>
              <a:ext cx="170127" cy="246327"/>
            </a:xfrm>
            <a:custGeom>
              <a:avLst/>
              <a:gdLst/>
              <a:ahLst/>
              <a:cxnLst/>
              <a:rect l="0" t="0" r="0" b="0"/>
              <a:pathLst>
                <a:path w="170127" h="24632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6542" y="7601"/>
                  </a:lnTo>
                  <a:lnTo>
                    <a:pt x="17117" y="22604"/>
                  </a:lnTo>
                  <a:lnTo>
                    <a:pt x="57471" y="60209"/>
                  </a:lnTo>
                  <a:lnTo>
                    <a:pt x="81871" y="105757"/>
                  </a:lnTo>
                  <a:lnTo>
                    <a:pt x="115359" y="148375"/>
                  </a:lnTo>
                  <a:lnTo>
                    <a:pt x="137397" y="194130"/>
                  </a:lnTo>
                  <a:lnTo>
                    <a:pt x="170126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694"/>
            <p:cNvSpPr/>
            <p:nvPr>
              <p:custDataLst>
                <p:tags r:id="rId149"/>
              </p:custDataLst>
            </p:nvPr>
          </p:nvSpPr>
          <p:spPr>
            <a:xfrm>
              <a:off x="5295900" y="5577044"/>
              <a:ext cx="28520" cy="490382"/>
            </a:xfrm>
            <a:custGeom>
              <a:avLst/>
              <a:gdLst/>
              <a:ahLst/>
              <a:cxnLst/>
              <a:rect l="0" t="0" r="0" b="0"/>
              <a:pathLst>
                <a:path w="28520" h="490382">
                  <a:moveTo>
                    <a:pt x="0" y="14131"/>
                  </a:moveTo>
                  <a:lnTo>
                    <a:pt x="0" y="14131"/>
                  </a:lnTo>
                  <a:lnTo>
                    <a:pt x="0" y="9075"/>
                  </a:lnTo>
                  <a:lnTo>
                    <a:pt x="2822" y="3770"/>
                  </a:lnTo>
                  <a:lnTo>
                    <a:pt x="5056" y="874"/>
                  </a:lnTo>
                  <a:lnTo>
                    <a:pt x="6545" y="0"/>
                  </a:lnTo>
                  <a:lnTo>
                    <a:pt x="7539" y="478"/>
                  </a:lnTo>
                  <a:lnTo>
                    <a:pt x="8201" y="1854"/>
                  </a:lnTo>
                  <a:lnTo>
                    <a:pt x="14465" y="40993"/>
                  </a:lnTo>
                  <a:lnTo>
                    <a:pt x="19202" y="83643"/>
                  </a:lnTo>
                  <a:lnTo>
                    <a:pt x="25328" y="129977"/>
                  </a:lnTo>
                  <a:lnTo>
                    <a:pt x="27613" y="174633"/>
                  </a:lnTo>
                  <a:lnTo>
                    <a:pt x="28147" y="212818"/>
                  </a:lnTo>
                  <a:lnTo>
                    <a:pt x="28385" y="246016"/>
                  </a:lnTo>
                  <a:lnTo>
                    <a:pt x="28519" y="285685"/>
                  </a:lnTo>
                  <a:lnTo>
                    <a:pt x="23507" y="332590"/>
                  </a:lnTo>
                  <a:lnTo>
                    <a:pt x="18872" y="375016"/>
                  </a:lnTo>
                  <a:lnTo>
                    <a:pt x="8863" y="416793"/>
                  </a:lnTo>
                  <a:lnTo>
                    <a:pt x="2625" y="453055"/>
                  </a:lnTo>
                  <a:lnTo>
                    <a:pt x="0" y="490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695"/>
            <p:cNvSpPr/>
            <p:nvPr>
              <p:custDataLst>
                <p:tags r:id="rId150"/>
              </p:custDataLst>
            </p:nvPr>
          </p:nvSpPr>
          <p:spPr>
            <a:xfrm>
              <a:off x="5005916" y="5640633"/>
              <a:ext cx="104149" cy="350593"/>
            </a:xfrm>
            <a:custGeom>
              <a:avLst/>
              <a:gdLst/>
              <a:ahLst/>
              <a:cxnLst/>
              <a:rect l="0" t="0" r="0" b="0"/>
              <a:pathLst>
                <a:path w="104149" h="350593">
                  <a:moveTo>
                    <a:pt x="89959" y="26742"/>
                  </a:moveTo>
                  <a:lnTo>
                    <a:pt x="89959" y="26742"/>
                  </a:lnTo>
                  <a:lnTo>
                    <a:pt x="89959" y="21686"/>
                  </a:lnTo>
                  <a:lnTo>
                    <a:pt x="92781" y="16381"/>
                  </a:lnTo>
                  <a:lnTo>
                    <a:pt x="96504" y="10495"/>
                  </a:lnTo>
                  <a:lnTo>
                    <a:pt x="98160" y="4352"/>
                  </a:lnTo>
                  <a:lnTo>
                    <a:pt x="99660" y="2290"/>
                  </a:lnTo>
                  <a:lnTo>
                    <a:pt x="101718" y="916"/>
                  </a:lnTo>
                  <a:lnTo>
                    <a:pt x="104148" y="0"/>
                  </a:lnTo>
                  <a:lnTo>
                    <a:pt x="103652" y="447"/>
                  </a:lnTo>
                  <a:lnTo>
                    <a:pt x="67246" y="25662"/>
                  </a:lnTo>
                  <a:lnTo>
                    <a:pt x="46236" y="50439"/>
                  </a:lnTo>
                  <a:lnTo>
                    <a:pt x="12486" y="94687"/>
                  </a:lnTo>
                  <a:lnTo>
                    <a:pt x="264" y="125085"/>
                  </a:lnTo>
                  <a:lnTo>
                    <a:pt x="0" y="142417"/>
                  </a:lnTo>
                  <a:lnTo>
                    <a:pt x="8454" y="184470"/>
                  </a:lnTo>
                  <a:lnTo>
                    <a:pt x="13769" y="225938"/>
                  </a:lnTo>
                  <a:lnTo>
                    <a:pt x="21822" y="269226"/>
                  </a:lnTo>
                  <a:lnTo>
                    <a:pt x="22851" y="294734"/>
                  </a:lnTo>
                  <a:lnTo>
                    <a:pt x="17447" y="313067"/>
                  </a:lnTo>
                  <a:lnTo>
                    <a:pt x="4234" y="350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696"/>
            <p:cNvSpPr/>
            <p:nvPr>
              <p:custDataLst>
                <p:tags r:id="rId151"/>
              </p:custDataLst>
            </p:nvPr>
          </p:nvSpPr>
          <p:spPr>
            <a:xfrm>
              <a:off x="4857750" y="5648325"/>
              <a:ext cx="180976" cy="123826"/>
            </a:xfrm>
            <a:custGeom>
              <a:avLst/>
              <a:gdLst/>
              <a:ahLst/>
              <a:cxnLst/>
              <a:rect l="0" t="0" r="0" b="0"/>
              <a:pathLst>
                <a:path w="180976" h="1238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2"/>
                  </a:lnTo>
                  <a:lnTo>
                    <a:pt x="50399" y="35449"/>
                  </a:lnTo>
                  <a:lnTo>
                    <a:pt x="95227" y="68878"/>
                  </a:lnTo>
                  <a:lnTo>
                    <a:pt x="139698" y="111254"/>
                  </a:lnTo>
                  <a:lnTo>
                    <a:pt x="18097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571"/>
          <p:cNvGrpSpPr/>
          <p:nvPr/>
        </p:nvGrpSpPr>
        <p:grpSpPr>
          <a:xfrm>
            <a:off x="4154378" y="5591220"/>
            <a:ext cx="585036" cy="475289"/>
            <a:chOff x="4154378" y="5591220"/>
            <a:chExt cx="585036" cy="475289"/>
          </a:xfrm>
        </p:grpSpPr>
        <p:sp>
          <p:nvSpPr>
            <p:cNvPr id="287" name="SMARTInkShape-2697"/>
            <p:cNvSpPr/>
            <p:nvPr>
              <p:custDataLst>
                <p:tags r:id="rId140"/>
              </p:custDataLst>
            </p:nvPr>
          </p:nvSpPr>
          <p:spPr>
            <a:xfrm>
              <a:off x="4154378" y="5625336"/>
              <a:ext cx="227123" cy="344871"/>
            </a:xfrm>
            <a:custGeom>
              <a:avLst/>
              <a:gdLst/>
              <a:ahLst/>
              <a:cxnLst/>
              <a:rect l="0" t="0" r="0" b="0"/>
              <a:pathLst>
                <a:path w="227123" h="344871">
                  <a:moveTo>
                    <a:pt x="227122" y="32514"/>
                  </a:moveTo>
                  <a:lnTo>
                    <a:pt x="227122" y="32514"/>
                  </a:lnTo>
                  <a:lnTo>
                    <a:pt x="218921" y="24313"/>
                  </a:lnTo>
                  <a:lnTo>
                    <a:pt x="175995" y="633"/>
                  </a:lnTo>
                  <a:lnTo>
                    <a:pt x="158891" y="0"/>
                  </a:lnTo>
                  <a:lnTo>
                    <a:pt x="116983" y="8217"/>
                  </a:lnTo>
                  <a:lnTo>
                    <a:pt x="90537" y="22022"/>
                  </a:lnTo>
                  <a:lnTo>
                    <a:pt x="69295" y="39519"/>
                  </a:lnTo>
                  <a:lnTo>
                    <a:pt x="54652" y="68222"/>
                  </a:lnTo>
                  <a:lnTo>
                    <a:pt x="41281" y="109300"/>
                  </a:lnTo>
                  <a:lnTo>
                    <a:pt x="34720" y="154260"/>
                  </a:lnTo>
                  <a:lnTo>
                    <a:pt x="27043" y="198202"/>
                  </a:lnTo>
                  <a:lnTo>
                    <a:pt x="16934" y="240613"/>
                  </a:lnTo>
                  <a:lnTo>
                    <a:pt x="8159" y="282953"/>
                  </a:lnTo>
                  <a:lnTo>
                    <a:pt x="0" y="318044"/>
                  </a:lnTo>
                  <a:lnTo>
                    <a:pt x="2001" y="326280"/>
                  </a:lnTo>
                  <a:lnTo>
                    <a:pt x="4016" y="329958"/>
                  </a:lnTo>
                  <a:lnTo>
                    <a:pt x="16965" y="340190"/>
                  </a:lnTo>
                  <a:lnTo>
                    <a:pt x="34208" y="344870"/>
                  </a:lnTo>
                  <a:lnTo>
                    <a:pt x="79815" y="338464"/>
                  </a:lnTo>
                  <a:lnTo>
                    <a:pt x="119316" y="330995"/>
                  </a:lnTo>
                  <a:lnTo>
                    <a:pt x="143792" y="326622"/>
                  </a:lnTo>
                  <a:lnTo>
                    <a:pt x="167506" y="313920"/>
                  </a:lnTo>
                  <a:lnTo>
                    <a:pt x="189022" y="289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698"/>
            <p:cNvSpPr/>
            <p:nvPr>
              <p:custDataLst>
                <p:tags r:id="rId141"/>
              </p:custDataLst>
            </p:nvPr>
          </p:nvSpPr>
          <p:spPr>
            <a:xfrm>
              <a:off x="4505879" y="5591220"/>
              <a:ext cx="233535" cy="475289"/>
            </a:xfrm>
            <a:custGeom>
              <a:avLst/>
              <a:gdLst/>
              <a:ahLst/>
              <a:cxnLst/>
              <a:rect l="0" t="0" r="0" b="0"/>
              <a:pathLst>
                <a:path w="233535" h="475289">
                  <a:moveTo>
                    <a:pt x="228046" y="19005"/>
                  </a:moveTo>
                  <a:lnTo>
                    <a:pt x="228046" y="19005"/>
                  </a:lnTo>
                  <a:lnTo>
                    <a:pt x="233103" y="13949"/>
                  </a:lnTo>
                  <a:lnTo>
                    <a:pt x="233534" y="11401"/>
                  </a:lnTo>
                  <a:lnTo>
                    <a:pt x="232762" y="8644"/>
                  </a:lnTo>
                  <a:lnTo>
                    <a:pt x="231190" y="5748"/>
                  </a:lnTo>
                  <a:lnTo>
                    <a:pt x="229084" y="3817"/>
                  </a:lnTo>
                  <a:lnTo>
                    <a:pt x="223921" y="1672"/>
                  </a:lnTo>
                  <a:lnTo>
                    <a:pt x="179223" y="105"/>
                  </a:lnTo>
                  <a:lnTo>
                    <a:pt x="141378" y="0"/>
                  </a:lnTo>
                  <a:lnTo>
                    <a:pt x="106764" y="10080"/>
                  </a:lnTo>
                  <a:lnTo>
                    <a:pt x="91945" y="20684"/>
                  </a:lnTo>
                  <a:lnTo>
                    <a:pt x="86512" y="26474"/>
                  </a:lnTo>
                  <a:lnTo>
                    <a:pt x="70188" y="65125"/>
                  </a:lnTo>
                  <a:lnTo>
                    <a:pt x="56772" y="107255"/>
                  </a:lnTo>
                  <a:lnTo>
                    <a:pt x="49945" y="146401"/>
                  </a:lnTo>
                  <a:lnTo>
                    <a:pt x="45101" y="185869"/>
                  </a:lnTo>
                  <a:lnTo>
                    <a:pt x="39785" y="223316"/>
                  </a:lnTo>
                  <a:lnTo>
                    <a:pt x="35387" y="262280"/>
                  </a:lnTo>
                  <a:lnTo>
                    <a:pt x="27381" y="299579"/>
                  </a:lnTo>
                  <a:lnTo>
                    <a:pt x="18306" y="341321"/>
                  </a:lnTo>
                  <a:lnTo>
                    <a:pt x="5758" y="383239"/>
                  </a:lnTo>
                  <a:lnTo>
                    <a:pt x="693" y="426052"/>
                  </a:lnTo>
                  <a:lnTo>
                    <a:pt x="0" y="446506"/>
                  </a:lnTo>
                  <a:lnTo>
                    <a:pt x="1932" y="454289"/>
                  </a:lnTo>
                  <a:lnTo>
                    <a:pt x="9723" y="465759"/>
                  </a:lnTo>
                  <a:lnTo>
                    <a:pt x="25886" y="471562"/>
                  </a:lnTo>
                  <a:lnTo>
                    <a:pt x="70755" y="475288"/>
                  </a:lnTo>
                  <a:lnTo>
                    <a:pt x="118268" y="469478"/>
                  </a:lnTo>
                  <a:lnTo>
                    <a:pt x="162175" y="467048"/>
                  </a:lnTo>
                  <a:lnTo>
                    <a:pt x="208996" y="457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699"/>
            <p:cNvSpPr/>
            <p:nvPr>
              <p:custDataLst>
                <p:tags r:id="rId142"/>
              </p:custDataLst>
            </p:nvPr>
          </p:nvSpPr>
          <p:spPr>
            <a:xfrm>
              <a:off x="4182799" y="5819775"/>
              <a:ext cx="160602" cy="28576"/>
            </a:xfrm>
            <a:custGeom>
              <a:avLst/>
              <a:gdLst/>
              <a:ahLst/>
              <a:cxnLst/>
              <a:rect l="0" t="0" r="0" b="0"/>
              <a:pathLst>
                <a:path w="1606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570" y="25753"/>
                  </a:lnTo>
                  <a:lnTo>
                    <a:pt x="82327" y="18874"/>
                  </a:lnTo>
                  <a:lnTo>
                    <a:pt x="129108" y="8863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572"/>
          <p:cNvGrpSpPr/>
          <p:nvPr/>
        </p:nvGrpSpPr>
        <p:grpSpPr>
          <a:xfrm>
            <a:off x="3499712" y="5839000"/>
            <a:ext cx="310289" cy="85484"/>
            <a:chOff x="3499712" y="5839000"/>
            <a:chExt cx="310289" cy="85484"/>
          </a:xfrm>
        </p:grpSpPr>
        <p:sp>
          <p:nvSpPr>
            <p:cNvPr id="291" name="SMARTInkShape-2700"/>
            <p:cNvSpPr/>
            <p:nvPr>
              <p:custDataLst>
                <p:tags r:id="rId138"/>
              </p:custDataLst>
            </p:nvPr>
          </p:nvSpPr>
          <p:spPr>
            <a:xfrm>
              <a:off x="3568676" y="5905500"/>
              <a:ext cx="241325" cy="18984"/>
            </a:xfrm>
            <a:custGeom>
              <a:avLst/>
              <a:gdLst/>
              <a:ahLst/>
              <a:cxnLst/>
              <a:rect l="0" t="0" r="0" b="0"/>
              <a:pathLst>
                <a:path w="241325" h="18984">
                  <a:moveTo>
                    <a:pt x="41299" y="0"/>
                  </a:moveTo>
                  <a:lnTo>
                    <a:pt x="41299" y="0"/>
                  </a:lnTo>
                  <a:lnTo>
                    <a:pt x="5526" y="16475"/>
                  </a:lnTo>
                  <a:lnTo>
                    <a:pt x="0" y="17905"/>
                  </a:lnTo>
                  <a:lnTo>
                    <a:pt x="8" y="18287"/>
                  </a:lnTo>
                  <a:lnTo>
                    <a:pt x="16364" y="18825"/>
                  </a:lnTo>
                  <a:lnTo>
                    <a:pt x="54725" y="18983"/>
                  </a:lnTo>
                  <a:lnTo>
                    <a:pt x="93961" y="16208"/>
                  </a:lnTo>
                  <a:lnTo>
                    <a:pt x="135662" y="5789"/>
                  </a:lnTo>
                  <a:lnTo>
                    <a:pt x="175532" y="1144"/>
                  </a:lnTo>
                  <a:lnTo>
                    <a:pt x="2413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701"/>
            <p:cNvSpPr/>
            <p:nvPr>
              <p:custDataLst>
                <p:tags r:id="rId139"/>
              </p:custDataLst>
            </p:nvPr>
          </p:nvSpPr>
          <p:spPr>
            <a:xfrm>
              <a:off x="3499712" y="5839000"/>
              <a:ext cx="243614" cy="9351"/>
            </a:xfrm>
            <a:custGeom>
              <a:avLst/>
              <a:gdLst/>
              <a:ahLst/>
              <a:cxnLst/>
              <a:rect l="0" t="0" r="0" b="0"/>
              <a:pathLst>
                <a:path w="243614" h="9351">
                  <a:moveTo>
                    <a:pt x="5488" y="9350"/>
                  </a:moveTo>
                  <a:lnTo>
                    <a:pt x="5488" y="9350"/>
                  </a:lnTo>
                  <a:lnTo>
                    <a:pt x="0" y="9350"/>
                  </a:lnTo>
                  <a:lnTo>
                    <a:pt x="46460" y="8292"/>
                  </a:lnTo>
                  <a:lnTo>
                    <a:pt x="81363" y="2805"/>
                  </a:lnTo>
                  <a:lnTo>
                    <a:pt x="121573" y="708"/>
                  </a:lnTo>
                  <a:lnTo>
                    <a:pt x="161377" y="0"/>
                  </a:lnTo>
                  <a:lnTo>
                    <a:pt x="197022" y="2699"/>
                  </a:lnTo>
                  <a:lnTo>
                    <a:pt x="243613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2702"/>
          <p:cNvSpPr/>
          <p:nvPr>
            <p:custDataLst>
              <p:tags r:id="rId2"/>
            </p:custDataLst>
          </p:nvPr>
        </p:nvSpPr>
        <p:spPr>
          <a:xfrm>
            <a:off x="10279493" y="1200153"/>
            <a:ext cx="979058" cy="47623"/>
          </a:xfrm>
          <a:custGeom>
            <a:avLst/>
            <a:gdLst/>
            <a:ahLst/>
            <a:cxnLst/>
            <a:rect l="0" t="0" r="0" b="0"/>
            <a:pathLst>
              <a:path w="979058" h="47623">
                <a:moveTo>
                  <a:pt x="55132" y="47622"/>
                </a:moveTo>
                <a:lnTo>
                  <a:pt x="55132" y="47622"/>
                </a:lnTo>
                <a:lnTo>
                  <a:pt x="39924" y="46564"/>
                </a:lnTo>
                <a:lnTo>
                  <a:pt x="23696" y="40018"/>
                </a:lnTo>
                <a:lnTo>
                  <a:pt x="0" y="20879"/>
                </a:lnTo>
                <a:lnTo>
                  <a:pt x="18806" y="14534"/>
                </a:lnTo>
                <a:lnTo>
                  <a:pt x="66359" y="11007"/>
                </a:lnTo>
                <a:lnTo>
                  <a:pt x="100692" y="10182"/>
                </a:lnTo>
                <a:lnTo>
                  <a:pt x="133589" y="9815"/>
                </a:lnTo>
                <a:lnTo>
                  <a:pt x="165848" y="9652"/>
                </a:lnTo>
                <a:lnTo>
                  <a:pt x="203470" y="9580"/>
                </a:lnTo>
                <a:lnTo>
                  <a:pt x="244886" y="9548"/>
                </a:lnTo>
                <a:lnTo>
                  <a:pt x="287986" y="9533"/>
                </a:lnTo>
                <a:lnTo>
                  <a:pt x="331838" y="9527"/>
                </a:lnTo>
                <a:lnTo>
                  <a:pt x="376021" y="9524"/>
                </a:lnTo>
                <a:lnTo>
                  <a:pt x="420352" y="9523"/>
                </a:lnTo>
                <a:lnTo>
                  <a:pt x="464748" y="12345"/>
                </a:lnTo>
                <a:lnTo>
                  <a:pt x="509176" y="16068"/>
                </a:lnTo>
                <a:lnTo>
                  <a:pt x="553616" y="17723"/>
                </a:lnTo>
                <a:lnTo>
                  <a:pt x="595239" y="21281"/>
                </a:lnTo>
                <a:lnTo>
                  <a:pt x="632787" y="25332"/>
                </a:lnTo>
                <a:lnTo>
                  <a:pt x="677727" y="27612"/>
                </a:lnTo>
                <a:lnTo>
                  <a:pt x="717854" y="28288"/>
                </a:lnTo>
                <a:lnTo>
                  <a:pt x="763693" y="31338"/>
                </a:lnTo>
                <a:lnTo>
                  <a:pt x="778366" y="36094"/>
                </a:lnTo>
                <a:lnTo>
                  <a:pt x="778589" y="36762"/>
                </a:lnTo>
                <a:lnTo>
                  <a:pt x="741981" y="37833"/>
                </a:lnTo>
                <a:lnTo>
                  <a:pt x="705378" y="38019"/>
                </a:lnTo>
                <a:lnTo>
                  <a:pt x="666663" y="37016"/>
                </a:lnTo>
                <a:lnTo>
                  <a:pt x="622148" y="31544"/>
                </a:lnTo>
                <a:lnTo>
                  <a:pt x="575444" y="29453"/>
                </a:lnTo>
                <a:lnTo>
                  <a:pt x="528092" y="27774"/>
                </a:lnTo>
                <a:lnTo>
                  <a:pt x="481608" y="22103"/>
                </a:lnTo>
                <a:lnTo>
                  <a:pt x="440550" y="18894"/>
                </a:lnTo>
                <a:lnTo>
                  <a:pt x="400516" y="12769"/>
                </a:lnTo>
                <a:lnTo>
                  <a:pt x="361962" y="9426"/>
                </a:lnTo>
                <a:lnTo>
                  <a:pt x="357051" y="7341"/>
                </a:lnTo>
                <a:lnTo>
                  <a:pt x="354835" y="4893"/>
                </a:lnTo>
                <a:lnTo>
                  <a:pt x="357592" y="3261"/>
                </a:lnTo>
                <a:lnTo>
                  <a:pt x="403826" y="427"/>
                </a:lnTo>
                <a:lnTo>
                  <a:pt x="450194" y="125"/>
                </a:lnTo>
                <a:lnTo>
                  <a:pt x="488597" y="54"/>
                </a:lnTo>
                <a:lnTo>
                  <a:pt x="531417" y="22"/>
                </a:lnTo>
                <a:lnTo>
                  <a:pt x="578670" y="8"/>
                </a:lnTo>
                <a:lnTo>
                  <a:pt x="603124" y="4"/>
                </a:lnTo>
                <a:lnTo>
                  <a:pt x="627894" y="2"/>
                </a:lnTo>
                <a:lnTo>
                  <a:pt x="652873" y="0"/>
                </a:lnTo>
                <a:lnTo>
                  <a:pt x="677993" y="1057"/>
                </a:lnTo>
                <a:lnTo>
                  <a:pt x="703205" y="2821"/>
                </a:lnTo>
                <a:lnTo>
                  <a:pt x="728480" y="5054"/>
                </a:lnTo>
                <a:lnTo>
                  <a:pt x="753797" y="7602"/>
                </a:lnTo>
                <a:lnTo>
                  <a:pt x="779143" y="10359"/>
                </a:lnTo>
                <a:lnTo>
                  <a:pt x="804504" y="13255"/>
                </a:lnTo>
                <a:lnTo>
                  <a:pt x="828824" y="17302"/>
                </a:lnTo>
                <a:lnTo>
                  <a:pt x="875597" y="27444"/>
                </a:lnTo>
                <a:lnTo>
                  <a:pt x="979057" y="380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2703"/>
          <p:cNvSpPr/>
          <p:nvPr>
            <p:custDataLst>
              <p:tags r:id="rId3"/>
            </p:custDataLst>
          </p:nvPr>
        </p:nvSpPr>
        <p:spPr>
          <a:xfrm>
            <a:off x="4353942" y="5114982"/>
            <a:ext cx="1616102" cy="76028"/>
          </a:xfrm>
          <a:custGeom>
            <a:avLst/>
            <a:gdLst/>
            <a:ahLst/>
            <a:cxnLst/>
            <a:rect l="0" t="0" r="0" b="0"/>
            <a:pathLst>
              <a:path w="1616102" h="76028">
                <a:moveTo>
                  <a:pt x="37083" y="66618"/>
                </a:moveTo>
                <a:lnTo>
                  <a:pt x="37083" y="66618"/>
                </a:lnTo>
                <a:lnTo>
                  <a:pt x="0" y="66618"/>
                </a:lnTo>
                <a:lnTo>
                  <a:pt x="24114" y="73163"/>
                </a:lnTo>
                <a:lnTo>
                  <a:pt x="64049" y="75260"/>
                </a:lnTo>
                <a:lnTo>
                  <a:pt x="97751" y="75751"/>
                </a:lnTo>
                <a:lnTo>
                  <a:pt x="142312" y="76027"/>
                </a:lnTo>
                <a:lnTo>
                  <a:pt x="174868" y="73269"/>
                </a:lnTo>
                <a:lnTo>
                  <a:pt x="210505" y="69574"/>
                </a:lnTo>
                <a:lnTo>
                  <a:pt x="247509" y="67931"/>
                </a:lnTo>
                <a:lnTo>
                  <a:pt x="285123" y="67202"/>
                </a:lnTo>
                <a:lnTo>
                  <a:pt x="325123" y="66878"/>
                </a:lnTo>
                <a:lnTo>
                  <a:pt x="371123" y="66734"/>
                </a:lnTo>
                <a:lnTo>
                  <a:pt x="395243" y="65637"/>
                </a:lnTo>
                <a:lnTo>
                  <a:pt x="419790" y="63847"/>
                </a:lnTo>
                <a:lnTo>
                  <a:pt x="444621" y="61595"/>
                </a:lnTo>
                <a:lnTo>
                  <a:pt x="470700" y="60094"/>
                </a:lnTo>
                <a:lnTo>
                  <a:pt x="497611" y="59094"/>
                </a:lnTo>
                <a:lnTo>
                  <a:pt x="525076" y="58427"/>
                </a:lnTo>
                <a:lnTo>
                  <a:pt x="552912" y="57982"/>
                </a:lnTo>
                <a:lnTo>
                  <a:pt x="580994" y="57686"/>
                </a:lnTo>
                <a:lnTo>
                  <a:pt x="609240" y="57488"/>
                </a:lnTo>
                <a:lnTo>
                  <a:pt x="638654" y="57357"/>
                </a:lnTo>
                <a:lnTo>
                  <a:pt x="668848" y="57269"/>
                </a:lnTo>
                <a:lnTo>
                  <a:pt x="699559" y="57210"/>
                </a:lnTo>
                <a:lnTo>
                  <a:pt x="730617" y="56113"/>
                </a:lnTo>
                <a:lnTo>
                  <a:pt x="761906" y="54323"/>
                </a:lnTo>
                <a:lnTo>
                  <a:pt x="793348" y="52071"/>
                </a:lnTo>
                <a:lnTo>
                  <a:pt x="824893" y="50571"/>
                </a:lnTo>
                <a:lnTo>
                  <a:pt x="856506" y="49569"/>
                </a:lnTo>
                <a:lnTo>
                  <a:pt x="888166" y="48902"/>
                </a:lnTo>
                <a:lnTo>
                  <a:pt x="918795" y="49516"/>
                </a:lnTo>
                <a:lnTo>
                  <a:pt x="948741" y="50983"/>
                </a:lnTo>
                <a:lnTo>
                  <a:pt x="978230" y="53020"/>
                </a:lnTo>
                <a:lnTo>
                  <a:pt x="1008473" y="54377"/>
                </a:lnTo>
                <a:lnTo>
                  <a:pt x="1039218" y="55283"/>
                </a:lnTo>
                <a:lnTo>
                  <a:pt x="1070299" y="55886"/>
                </a:lnTo>
                <a:lnTo>
                  <a:pt x="1100543" y="56288"/>
                </a:lnTo>
                <a:lnTo>
                  <a:pt x="1130231" y="56557"/>
                </a:lnTo>
                <a:lnTo>
                  <a:pt x="1159549" y="56735"/>
                </a:lnTo>
                <a:lnTo>
                  <a:pt x="1186502" y="56855"/>
                </a:lnTo>
                <a:lnTo>
                  <a:pt x="1211878" y="56934"/>
                </a:lnTo>
                <a:lnTo>
                  <a:pt x="1236205" y="56986"/>
                </a:lnTo>
                <a:lnTo>
                  <a:pt x="1260889" y="57022"/>
                </a:lnTo>
                <a:lnTo>
                  <a:pt x="1285813" y="57046"/>
                </a:lnTo>
                <a:lnTo>
                  <a:pt x="1310894" y="57062"/>
                </a:lnTo>
                <a:lnTo>
                  <a:pt x="1355697" y="57079"/>
                </a:lnTo>
                <a:lnTo>
                  <a:pt x="1395716" y="58144"/>
                </a:lnTo>
                <a:lnTo>
                  <a:pt x="1431142" y="62147"/>
                </a:lnTo>
                <a:lnTo>
                  <a:pt x="1464526" y="64631"/>
                </a:lnTo>
                <a:lnTo>
                  <a:pt x="1510249" y="66029"/>
                </a:lnTo>
                <a:lnTo>
                  <a:pt x="1547785" y="66443"/>
                </a:lnTo>
                <a:lnTo>
                  <a:pt x="1593969" y="66584"/>
                </a:lnTo>
                <a:lnTo>
                  <a:pt x="1616101" y="66608"/>
                </a:lnTo>
                <a:lnTo>
                  <a:pt x="1614694" y="65553"/>
                </a:lnTo>
                <a:lnTo>
                  <a:pt x="1568772" y="56255"/>
                </a:lnTo>
                <a:lnTo>
                  <a:pt x="1533809" y="51429"/>
                </a:lnTo>
                <a:lnTo>
                  <a:pt x="1490325" y="47653"/>
                </a:lnTo>
                <a:lnTo>
                  <a:pt x="1448513" y="40303"/>
                </a:lnTo>
                <a:lnTo>
                  <a:pt x="1414743" y="34461"/>
                </a:lnTo>
                <a:lnTo>
                  <a:pt x="1381390" y="28337"/>
                </a:lnTo>
                <a:lnTo>
                  <a:pt x="1347870" y="23146"/>
                </a:lnTo>
                <a:lnTo>
                  <a:pt x="1311805" y="20839"/>
                </a:lnTo>
                <a:lnTo>
                  <a:pt x="1274609" y="16991"/>
                </a:lnTo>
                <a:lnTo>
                  <a:pt x="1236912" y="12812"/>
                </a:lnTo>
                <a:lnTo>
                  <a:pt x="1198990" y="10954"/>
                </a:lnTo>
                <a:lnTo>
                  <a:pt x="1160969" y="7306"/>
                </a:lnTo>
                <a:lnTo>
                  <a:pt x="1122905" y="3216"/>
                </a:lnTo>
                <a:lnTo>
                  <a:pt x="1084819" y="1398"/>
                </a:lnTo>
                <a:lnTo>
                  <a:pt x="1043905" y="590"/>
                </a:lnTo>
                <a:lnTo>
                  <a:pt x="1002085" y="231"/>
                </a:lnTo>
                <a:lnTo>
                  <a:pt x="962331" y="71"/>
                </a:lnTo>
                <a:lnTo>
                  <a:pt x="920674" y="0"/>
                </a:lnTo>
                <a:lnTo>
                  <a:pt x="877465" y="1027"/>
                </a:lnTo>
                <a:lnTo>
                  <a:pt x="833567" y="5011"/>
                </a:lnTo>
                <a:lnTo>
                  <a:pt x="789362" y="7487"/>
                </a:lnTo>
                <a:lnTo>
                  <a:pt x="747137" y="9646"/>
                </a:lnTo>
                <a:lnTo>
                  <a:pt x="710733" y="14133"/>
                </a:lnTo>
                <a:lnTo>
                  <a:pt x="676913" y="16833"/>
                </a:lnTo>
                <a:lnTo>
                  <a:pt x="630946" y="18353"/>
                </a:lnTo>
                <a:lnTo>
                  <a:pt x="593337" y="21625"/>
                </a:lnTo>
                <a:lnTo>
                  <a:pt x="562297" y="27157"/>
                </a:lnTo>
                <a:lnTo>
                  <a:pt x="563968" y="28668"/>
                </a:lnTo>
                <a:lnTo>
                  <a:pt x="593718" y="34795"/>
                </a:lnTo>
                <a:lnTo>
                  <a:pt x="628788" y="36599"/>
                </a:lnTo>
                <a:lnTo>
                  <a:pt x="663424" y="37401"/>
                </a:lnTo>
                <a:lnTo>
                  <a:pt x="697516" y="37758"/>
                </a:lnTo>
                <a:lnTo>
                  <a:pt x="733833" y="37917"/>
                </a:lnTo>
                <a:lnTo>
                  <a:pt x="771141" y="37987"/>
                </a:lnTo>
                <a:lnTo>
                  <a:pt x="809947" y="38017"/>
                </a:lnTo>
                <a:lnTo>
                  <a:pt x="851889" y="38032"/>
                </a:lnTo>
                <a:lnTo>
                  <a:pt x="898046" y="38038"/>
                </a:lnTo>
                <a:lnTo>
                  <a:pt x="922209" y="38040"/>
                </a:lnTo>
                <a:lnTo>
                  <a:pt x="968811" y="38042"/>
                </a:lnTo>
                <a:lnTo>
                  <a:pt x="1015276" y="38043"/>
                </a:lnTo>
                <a:lnTo>
                  <a:pt x="1039520" y="38043"/>
                </a:lnTo>
                <a:lnTo>
                  <a:pt x="1064149" y="38043"/>
                </a:lnTo>
                <a:lnTo>
                  <a:pt x="1089036" y="39101"/>
                </a:lnTo>
                <a:lnTo>
                  <a:pt x="1114093" y="40865"/>
                </a:lnTo>
                <a:lnTo>
                  <a:pt x="1139265" y="43099"/>
                </a:lnTo>
                <a:lnTo>
                  <a:pt x="1163453" y="44588"/>
                </a:lnTo>
                <a:lnTo>
                  <a:pt x="1210086" y="46244"/>
                </a:lnTo>
                <a:lnTo>
                  <a:pt x="1252685" y="46980"/>
                </a:lnTo>
                <a:lnTo>
                  <a:pt x="1293842" y="48364"/>
                </a:lnTo>
                <a:lnTo>
                  <a:pt x="1336828" y="52508"/>
                </a:lnTo>
                <a:lnTo>
                  <a:pt x="1374984" y="55056"/>
                </a:lnTo>
                <a:lnTo>
                  <a:pt x="1408523" y="56186"/>
                </a:lnTo>
                <a:lnTo>
                  <a:pt x="1451203" y="57882"/>
                </a:lnTo>
                <a:lnTo>
                  <a:pt x="1489603" y="63559"/>
                </a:lnTo>
                <a:lnTo>
                  <a:pt x="1551558" y="666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8" name="SMARTInkShape-Group575"/>
          <p:cNvGrpSpPr/>
          <p:nvPr/>
        </p:nvGrpSpPr>
        <p:grpSpPr>
          <a:xfrm>
            <a:off x="7400925" y="4886325"/>
            <a:ext cx="370151" cy="71340"/>
            <a:chOff x="7400925" y="4886325"/>
            <a:chExt cx="370151" cy="71340"/>
          </a:xfrm>
        </p:grpSpPr>
        <p:sp>
          <p:nvSpPr>
            <p:cNvPr id="296" name="SMARTInkShape-2704"/>
            <p:cNvSpPr/>
            <p:nvPr>
              <p:custDataLst>
                <p:tags r:id="rId136"/>
              </p:custDataLst>
            </p:nvPr>
          </p:nvSpPr>
          <p:spPr>
            <a:xfrm>
              <a:off x="7400925" y="4943475"/>
              <a:ext cx="95251" cy="14190"/>
            </a:xfrm>
            <a:custGeom>
              <a:avLst/>
              <a:gdLst/>
              <a:ahLst/>
              <a:cxnLst/>
              <a:rect l="0" t="0" r="0" b="0"/>
              <a:pathLst>
                <a:path w="95251" h="14190">
                  <a:moveTo>
                    <a:pt x="0" y="0"/>
                  </a:moveTo>
                  <a:lnTo>
                    <a:pt x="0" y="0"/>
                  </a:lnTo>
                  <a:lnTo>
                    <a:pt x="47532" y="11759"/>
                  </a:lnTo>
                  <a:lnTo>
                    <a:pt x="53913" y="14189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705"/>
            <p:cNvSpPr/>
            <p:nvPr>
              <p:custDataLst>
                <p:tags r:id="rId137"/>
              </p:custDataLst>
            </p:nvPr>
          </p:nvSpPr>
          <p:spPr>
            <a:xfrm>
              <a:off x="7762875" y="4886325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6933"/>
                  </a:lnTo>
                  <a:lnTo>
                    <a:pt x="8200" y="8937"/>
                  </a:lnTo>
                  <a:lnTo>
                    <a:pt x="7584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2706"/>
          <p:cNvSpPr/>
          <p:nvPr>
            <p:custDataLst>
              <p:tags r:id="rId4"/>
            </p:custDataLst>
          </p:nvPr>
        </p:nvSpPr>
        <p:spPr>
          <a:xfrm>
            <a:off x="7000875" y="4933950"/>
            <a:ext cx="19051" cy="27252"/>
          </a:xfrm>
          <a:custGeom>
            <a:avLst/>
            <a:gdLst/>
            <a:ahLst/>
            <a:cxnLst/>
            <a:rect l="0" t="0" r="0" b="0"/>
            <a:pathLst>
              <a:path w="19051" h="27252">
                <a:moveTo>
                  <a:pt x="0" y="19050"/>
                </a:moveTo>
                <a:lnTo>
                  <a:pt x="0" y="19050"/>
                </a:lnTo>
                <a:lnTo>
                  <a:pt x="0" y="27251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6" name="SMARTInkShape-Group577"/>
          <p:cNvGrpSpPr/>
          <p:nvPr/>
        </p:nvGrpSpPr>
        <p:grpSpPr>
          <a:xfrm>
            <a:off x="5534417" y="4524846"/>
            <a:ext cx="1041425" cy="428155"/>
            <a:chOff x="5534417" y="4524846"/>
            <a:chExt cx="1041425" cy="428155"/>
          </a:xfrm>
        </p:grpSpPr>
        <p:sp>
          <p:nvSpPr>
            <p:cNvPr id="300" name="SMARTInkShape-2707"/>
            <p:cNvSpPr/>
            <p:nvPr>
              <p:custDataLst>
                <p:tags r:id="rId130"/>
              </p:custDataLst>
            </p:nvPr>
          </p:nvSpPr>
          <p:spPr>
            <a:xfrm>
              <a:off x="6381750" y="4524846"/>
              <a:ext cx="194092" cy="425416"/>
            </a:xfrm>
            <a:custGeom>
              <a:avLst/>
              <a:gdLst/>
              <a:ahLst/>
              <a:cxnLst/>
              <a:rect l="0" t="0" r="0" b="0"/>
              <a:pathLst>
                <a:path w="194092" h="425416">
                  <a:moveTo>
                    <a:pt x="66675" y="37629"/>
                  </a:moveTo>
                  <a:lnTo>
                    <a:pt x="66675" y="37629"/>
                  </a:lnTo>
                  <a:lnTo>
                    <a:pt x="59071" y="28967"/>
                  </a:lnTo>
                  <a:lnTo>
                    <a:pt x="53418" y="19315"/>
                  </a:lnTo>
                  <a:lnTo>
                    <a:pt x="52544" y="15895"/>
                  </a:lnTo>
                  <a:lnTo>
                    <a:pt x="53022" y="13614"/>
                  </a:lnTo>
                  <a:lnTo>
                    <a:pt x="54398" y="12095"/>
                  </a:lnTo>
                  <a:lnTo>
                    <a:pt x="77302" y="3109"/>
                  </a:lnTo>
                  <a:lnTo>
                    <a:pt x="117960" y="0"/>
                  </a:lnTo>
                  <a:lnTo>
                    <a:pt x="145606" y="4724"/>
                  </a:lnTo>
                  <a:lnTo>
                    <a:pt x="167203" y="17884"/>
                  </a:lnTo>
                  <a:lnTo>
                    <a:pt x="185859" y="34747"/>
                  </a:lnTo>
                  <a:lnTo>
                    <a:pt x="193023" y="45521"/>
                  </a:lnTo>
                  <a:lnTo>
                    <a:pt x="194091" y="63009"/>
                  </a:lnTo>
                  <a:lnTo>
                    <a:pt x="189915" y="101374"/>
                  </a:lnTo>
                  <a:lnTo>
                    <a:pt x="180232" y="141511"/>
                  </a:lnTo>
                  <a:lnTo>
                    <a:pt x="166060" y="184424"/>
                  </a:lnTo>
                  <a:lnTo>
                    <a:pt x="157413" y="231650"/>
                  </a:lnTo>
                  <a:lnTo>
                    <a:pt x="153391" y="278958"/>
                  </a:lnTo>
                  <a:lnTo>
                    <a:pt x="152531" y="324010"/>
                  </a:lnTo>
                  <a:lnTo>
                    <a:pt x="145880" y="367091"/>
                  </a:lnTo>
                  <a:lnTo>
                    <a:pt x="144211" y="383729"/>
                  </a:lnTo>
                  <a:lnTo>
                    <a:pt x="135002" y="398179"/>
                  </a:lnTo>
                  <a:lnTo>
                    <a:pt x="119267" y="410598"/>
                  </a:lnTo>
                  <a:lnTo>
                    <a:pt x="86609" y="422482"/>
                  </a:lnTo>
                  <a:lnTo>
                    <a:pt x="51179" y="425415"/>
                  </a:lnTo>
                  <a:lnTo>
                    <a:pt x="0" y="409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708"/>
            <p:cNvSpPr/>
            <p:nvPr>
              <p:custDataLst>
                <p:tags r:id="rId131"/>
              </p:custDataLst>
            </p:nvPr>
          </p:nvSpPr>
          <p:spPr>
            <a:xfrm>
              <a:off x="6286500" y="4680812"/>
              <a:ext cx="104776" cy="253139"/>
            </a:xfrm>
            <a:custGeom>
              <a:avLst/>
              <a:gdLst/>
              <a:ahLst/>
              <a:cxnLst/>
              <a:rect l="0" t="0" r="0" b="0"/>
              <a:pathLst>
                <a:path w="104776" h="253139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432"/>
                  </a:lnTo>
                  <a:lnTo>
                    <a:pt x="103717" y="0"/>
                  </a:lnTo>
                  <a:lnTo>
                    <a:pt x="96113" y="3392"/>
                  </a:lnTo>
                  <a:lnTo>
                    <a:pt x="50586" y="13607"/>
                  </a:lnTo>
                  <a:lnTo>
                    <a:pt x="38005" y="20033"/>
                  </a:lnTo>
                  <a:lnTo>
                    <a:pt x="22794" y="31291"/>
                  </a:lnTo>
                  <a:lnTo>
                    <a:pt x="15103" y="48411"/>
                  </a:lnTo>
                  <a:lnTo>
                    <a:pt x="10260" y="94670"/>
                  </a:lnTo>
                  <a:lnTo>
                    <a:pt x="12565" y="127515"/>
                  </a:lnTo>
                  <a:lnTo>
                    <a:pt x="17768" y="167058"/>
                  </a:lnTo>
                  <a:lnTo>
                    <a:pt x="10736" y="214419"/>
                  </a:lnTo>
                  <a:lnTo>
                    <a:pt x="8706" y="236710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709"/>
            <p:cNvSpPr/>
            <p:nvPr>
              <p:custDataLst>
                <p:tags r:id="rId132"/>
              </p:custDataLst>
            </p:nvPr>
          </p:nvSpPr>
          <p:spPr>
            <a:xfrm>
              <a:off x="6191250" y="462915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5056" y="35648"/>
                  </a:lnTo>
                  <a:lnTo>
                    <a:pt x="40407" y="81037"/>
                  </a:lnTo>
                  <a:lnTo>
                    <a:pt x="76403" y="126236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710"/>
            <p:cNvSpPr/>
            <p:nvPr>
              <p:custDataLst>
                <p:tags r:id="rId133"/>
              </p:custDataLst>
            </p:nvPr>
          </p:nvSpPr>
          <p:spPr>
            <a:xfrm>
              <a:off x="5803217" y="4705350"/>
              <a:ext cx="168959" cy="190501"/>
            </a:xfrm>
            <a:custGeom>
              <a:avLst/>
              <a:gdLst/>
              <a:ahLst/>
              <a:cxnLst/>
              <a:rect l="0" t="0" r="0" b="0"/>
              <a:pathLst>
                <a:path w="168959" h="190501">
                  <a:moveTo>
                    <a:pt x="168958" y="0"/>
                  </a:moveTo>
                  <a:lnTo>
                    <a:pt x="168958" y="0"/>
                  </a:lnTo>
                  <a:lnTo>
                    <a:pt x="158845" y="0"/>
                  </a:lnTo>
                  <a:lnTo>
                    <a:pt x="113725" y="19402"/>
                  </a:lnTo>
                  <a:lnTo>
                    <a:pt x="74400" y="36601"/>
                  </a:lnTo>
                  <a:lnTo>
                    <a:pt x="33779" y="54835"/>
                  </a:lnTo>
                  <a:lnTo>
                    <a:pt x="14839" y="71046"/>
                  </a:lnTo>
                  <a:lnTo>
                    <a:pt x="5917" y="83082"/>
                  </a:lnTo>
                  <a:lnTo>
                    <a:pt x="1245" y="95486"/>
                  </a:lnTo>
                  <a:lnTo>
                    <a:pt x="0" y="101757"/>
                  </a:lnTo>
                  <a:lnTo>
                    <a:pt x="1286" y="108054"/>
                  </a:lnTo>
                  <a:lnTo>
                    <a:pt x="13208" y="127031"/>
                  </a:lnTo>
                  <a:lnTo>
                    <a:pt x="31205" y="145001"/>
                  </a:lnTo>
                  <a:lnTo>
                    <a:pt x="69533" y="166846"/>
                  </a:lnTo>
                  <a:lnTo>
                    <a:pt x="116652" y="178719"/>
                  </a:lnTo>
                  <a:lnTo>
                    <a:pt x="125603" y="181031"/>
                  </a:lnTo>
                  <a:lnTo>
                    <a:pt x="14038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711"/>
            <p:cNvSpPr/>
            <p:nvPr>
              <p:custDataLst>
                <p:tags r:id="rId134"/>
              </p:custDataLst>
            </p:nvPr>
          </p:nvSpPr>
          <p:spPr>
            <a:xfrm>
              <a:off x="5578927" y="4714875"/>
              <a:ext cx="164649" cy="238126"/>
            </a:xfrm>
            <a:custGeom>
              <a:avLst/>
              <a:gdLst/>
              <a:ahLst/>
              <a:cxnLst/>
              <a:rect l="0" t="0" r="0" b="0"/>
              <a:pathLst>
                <a:path w="164649" h="238126">
                  <a:moveTo>
                    <a:pt x="164648" y="0"/>
                  </a:moveTo>
                  <a:lnTo>
                    <a:pt x="164648" y="0"/>
                  </a:lnTo>
                  <a:lnTo>
                    <a:pt x="159592" y="0"/>
                  </a:lnTo>
                  <a:lnTo>
                    <a:pt x="141278" y="10113"/>
                  </a:lnTo>
                  <a:lnTo>
                    <a:pt x="93858" y="55233"/>
                  </a:lnTo>
                  <a:lnTo>
                    <a:pt x="54863" y="99257"/>
                  </a:lnTo>
                  <a:lnTo>
                    <a:pt x="29488" y="146225"/>
                  </a:lnTo>
                  <a:lnTo>
                    <a:pt x="6914" y="186119"/>
                  </a:lnTo>
                  <a:lnTo>
                    <a:pt x="0" y="202312"/>
                  </a:lnTo>
                  <a:lnTo>
                    <a:pt x="2723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12"/>
            <p:cNvSpPr/>
            <p:nvPr>
              <p:custDataLst>
                <p:tags r:id="rId135"/>
              </p:custDataLst>
            </p:nvPr>
          </p:nvSpPr>
          <p:spPr>
            <a:xfrm>
              <a:off x="5534417" y="4695825"/>
              <a:ext cx="152009" cy="200026"/>
            </a:xfrm>
            <a:custGeom>
              <a:avLst/>
              <a:gdLst/>
              <a:ahLst/>
              <a:cxnLst/>
              <a:rect l="0" t="0" r="0" b="0"/>
              <a:pathLst>
                <a:path w="152009" h="200026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4" y="2822"/>
                  </a:lnTo>
                  <a:lnTo>
                    <a:pt x="0" y="13257"/>
                  </a:lnTo>
                  <a:lnTo>
                    <a:pt x="13835" y="38602"/>
                  </a:lnTo>
                  <a:lnTo>
                    <a:pt x="47973" y="84232"/>
                  </a:lnTo>
                  <a:lnTo>
                    <a:pt x="86669" y="130087"/>
                  </a:lnTo>
                  <a:lnTo>
                    <a:pt x="128969" y="176716"/>
                  </a:lnTo>
                  <a:lnTo>
                    <a:pt x="152008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578"/>
          <p:cNvGrpSpPr/>
          <p:nvPr/>
        </p:nvGrpSpPr>
        <p:grpSpPr>
          <a:xfrm>
            <a:off x="4324384" y="4516369"/>
            <a:ext cx="980650" cy="474732"/>
            <a:chOff x="4324384" y="4516369"/>
            <a:chExt cx="980650" cy="474732"/>
          </a:xfrm>
        </p:grpSpPr>
        <p:sp>
          <p:nvSpPr>
            <p:cNvPr id="307" name="SMARTInkShape-2713"/>
            <p:cNvSpPr/>
            <p:nvPr>
              <p:custDataLst>
                <p:tags r:id="rId125"/>
              </p:custDataLst>
            </p:nvPr>
          </p:nvSpPr>
          <p:spPr>
            <a:xfrm>
              <a:off x="5286375" y="4582849"/>
              <a:ext cx="18659" cy="408252"/>
            </a:xfrm>
            <a:custGeom>
              <a:avLst/>
              <a:gdLst/>
              <a:ahLst/>
              <a:cxnLst/>
              <a:rect l="0" t="0" r="0" b="0"/>
              <a:pathLst>
                <a:path w="18659" h="408252">
                  <a:moveTo>
                    <a:pt x="9525" y="8201"/>
                  </a:moveTo>
                  <a:lnTo>
                    <a:pt x="9525" y="8201"/>
                  </a:lnTo>
                  <a:lnTo>
                    <a:pt x="17726" y="0"/>
                  </a:lnTo>
                  <a:lnTo>
                    <a:pt x="18658" y="9182"/>
                  </a:lnTo>
                  <a:lnTo>
                    <a:pt x="10814" y="51692"/>
                  </a:lnTo>
                  <a:lnTo>
                    <a:pt x="9908" y="86587"/>
                  </a:lnTo>
                  <a:lnTo>
                    <a:pt x="9694" y="121003"/>
                  </a:lnTo>
                  <a:lnTo>
                    <a:pt x="9601" y="156761"/>
                  </a:lnTo>
                  <a:lnTo>
                    <a:pt x="9547" y="197915"/>
                  </a:lnTo>
                  <a:lnTo>
                    <a:pt x="9535" y="231160"/>
                  </a:lnTo>
                  <a:lnTo>
                    <a:pt x="6707" y="267103"/>
                  </a:lnTo>
                  <a:lnTo>
                    <a:pt x="1987" y="314571"/>
                  </a:lnTo>
                  <a:lnTo>
                    <a:pt x="393" y="359054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714"/>
            <p:cNvSpPr/>
            <p:nvPr>
              <p:custDataLst>
                <p:tags r:id="rId126"/>
              </p:custDataLst>
            </p:nvPr>
          </p:nvSpPr>
          <p:spPr>
            <a:xfrm>
              <a:off x="4922708" y="4667261"/>
              <a:ext cx="249368" cy="226542"/>
            </a:xfrm>
            <a:custGeom>
              <a:avLst/>
              <a:gdLst/>
              <a:ahLst/>
              <a:cxnLst/>
              <a:rect l="0" t="0" r="0" b="0"/>
              <a:pathLst>
                <a:path w="249368" h="226542">
                  <a:moveTo>
                    <a:pt x="20767" y="19039"/>
                  </a:moveTo>
                  <a:lnTo>
                    <a:pt x="20767" y="19039"/>
                  </a:lnTo>
                  <a:lnTo>
                    <a:pt x="7510" y="19039"/>
                  </a:lnTo>
                  <a:lnTo>
                    <a:pt x="5579" y="17981"/>
                  </a:lnTo>
                  <a:lnTo>
                    <a:pt x="4292" y="16217"/>
                  </a:lnTo>
                  <a:lnTo>
                    <a:pt x="3433" y="13983"/>
                  </a:lnTo>
                  <a:lnTo>
                    <a:pt x="3920" y="12494"/>
                  </a:lnTo>
                  <a:lnTo>
                    <a:pt x="5302" y="11500"/>
                  </a:lnTo>
                  <a:lnTo>
                    <a:pt x="37087" y="2149"/>
                  </a:lnTo>
                  <a:lnTo>
                    <a:pt x="76107" y="274"/>
                  </a:lnTo>
                  <a:lnTo>
                    <a:pt x="122676" y="45"/>
                  </a:lnTo>
                  <a:lnTo>
                    <a:pt x="163076" y="0"/>
                  </a:lnTo>
                  <a:lnTo>
                    <a:pt x="192049" y="10105"/>
                  </a:lnTo>
                  <a:lnTo>
                    <a:pt x="197397" y="14142"/>
                  </a:lnTo>
                  <a:lnTo>
                    <a:pt x="199902" y="17891"/>
                  </a:lnTo>
                  <a:lnTo>
                    <a:pt x="200516" y="21449"/>
                  </a:lnTo>
                  <a:lnTo>
                    <a:pt x="195553" y="31046"/>
                  </a:lnTo>
                  <a:lnTo>
                    <a:pt x="173606" y="60641"/>
                  </a:lnTo>
                  <a:lnTo>
                    <a:pt x="130866" y="92107"/>
                  </a:lnTo>
                  <a:lnTo>
                    <a:pt x="88532" y="124019"/>
                  </a:lnTo>
                  <a:lnTo>
                    <a:pt x="45050" y="151803"/>
                  </a:lnTo>
                  <a:lnTo>
                    <a:pt x="9814" y="184062"/>
                  </a:lnTo>
                  <a:lnTo>
                    <a:pt x="730" y="196805"/>
                  </a:lnTo>
                  <a:lnTo>
                    <a:pt x="0" y="202107"/>
                  </a:lnTo>
                  <a:lnTo>
                    <a:pt x="1631" y="206702"/>
                  </a:lnTo>
                  <a:lnTo>
                    <a:pt x="4834" y="210821"/>
                  </a:lnTo>
                  <a:lnTo>
                    <a:pt x="29570" y="221678"/>
                  </a:lnTo>
                  <a:lnTo>
                    <a:pt x="68766" y="226541"/>
                  </a:lnTo>
                  <a:lnTo>
                    <a:pt x="114209" y="220580"/>
                  </a:lnTo>
                  <a:lnTo>
                    <a:pt x="153760" y="212033"/>
                  </a:lnTo>
                  <a:lnTo>
                    <a:pt x="192147" y="204975"/>
                  </a:lnTo>
                  <a:lnTo>
                    <a:pt x="249367" y="190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715"/>
            <p:cNvSpPr/>
            <p:nvPr>
              <p:custDataLst>
                <p:tags r:id="rId127"/>
              </p:custDataLst>
            </p:nvPr>
          </p:nvSpPr>
          <p:spPr>
            <a:xfrm>
              <a:off x="4644477" y="4516369"/>
              <a:ext cx="209237" cy="440323"/>
            </a:xfrm>
            <a:custGeom>
              <a:avLst/>
              <a:gdLst/>
              <a:ahLst/>
              <a:cxnLst/>
              <a:rect l="0" t="0" r="0" b="0"/>
              <a:pathLst>
                <a:path w="209237" h="440323">
                  <a:moveTo>
                    <a:pt x="203748" y="46106"/>
                  </a:moveTo>
                  <a:lnTo>
                    <a:pt x="203748" y="46106"/>
                  </a:lnTo>
                  <a:lnTo>
                    <a:pt x="208805" y="41050"/>
                  </a:lnTo>
                  <a:lnTo>
                    <a:pt x="209236" y="37444"/>
                  </a:lnTo>
                  <a:lnTo>
                    <a:pt x="206892" y="27792"/>
                  </a:lnTo>
                  <a:lnTo>
                    <a:pt x="199623" y="15514"/>
                  </a:lnTo>
                  <a:lnTo>
                    <a:pt x="188157" y="11343"/>
                  </a:lnTo>
                  <a:lnTo>
                    <a:pt x="145798" y="1899"/>
                  </a:lnTo>
                  <a:lnTo>
                    <a:pt x="127193" y="0"/>
                  </a:lnTo>
                  <a:lnTo>
                    <a:pt x="108340" y="4800"/>
                  </a:lnTo>
                  <a:lnTo>
                    <a:pt x="82698" y="19403"/>
                  </a:lnTo>
                  <a:lnTo>
                    <a:pt x="70574" y="30005"/>
                  </a:lnTo>
                  <a:lnTo>
                    <a:pt x="65184" y="38244"/>
                  </a:lnTo>
                  <a:lnTo>
                    <a:pt x="55179" y="68425"/>
                  </a:lnTo>
                  <a:lnTo>
                    <a:pt x="52105" y="108409"/>
                  </a:lnTo>
                  <a:lnTo>
                    <a:pt x="51497" y="147430"/>
                  </a:lnTo>
                  <a:lnTo>
                    <a:pt x="51393" y="188547"/>
                  </a:lnTo>
                  <a:lnTo>
                    <a:pt x="46305" y="229187"/>
                  </a:lnTo>
                  <a:lnTo>
                    <a:pt x="41651" y="274299"/>
                  </a:lnTo>
                  <a:lnTo>
                    <a:pt x="33422" y="310451"/>
                  </a:lnTo>
                  <a:lnTo>
                    <a:pt x="15038" y="354948"/>
                  </a:lnTo>
                  <a:lnTo>
                    <a:pt x="901" y="394861"/>
                  </a:lnTo>
                  <a:lnTo>
                    <a:pt x="0" y="410305"/>
                  </a:lnTo>
                  <a:lnTo>
                    <a:pt x="1241" y="415906"/>
                  </a:lnTo>
                  <a:lnTo>
                    <a:pt x="8264" y="424950"/>
                  </a:lnTo>
                  <a:lnTo>
                    <a:pt x="19500" y="432498"/>
                  </a:lnTo>
                  <a:lnTo>
                    <a:pt x="35077" y="439380"/>
                  </a:lnTo>
                  <a:lnTo>
                    <a:pt x="52582" y="440322"/>
                  </a:lnTo>
                  <a:lnTo>
                    <a:pt x="98246" y="434133"/>
                  </a:lnTo>
                  <a:lnTo>
                    <a:pt x="137073" y="417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16"/>
            <p:cNvSpPr/>
            <p:nvPr>
              <p:custDataLst>
                <p:tags r:id="rId128"/>
              </p:custDataLst>
            </p:nvPr>
          </p:nvSpPr>
          <p:spPr>
            <a:xfrm>
              <a:off x="4328387" y="4762500"/>
              <a:ext cx="148364" cy="38101"/>
            </a:xfrm>
            <a:custGeom>
              <a:avLst/>
              <a:gdLst/>
              <a:ahLst/>
              <a:cxnLst/>
              <a:rect l="0" t="0" r="0" b="0"/>
              <a:pathLst>
                <a:path w="148364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344" y="38100"/>
                  </a:lnTo>
                  <a:lnTo>
                    <a:pt x="38980" y="27739"/>
                  </a:lnTo>
                  <a:lnTo>
                    <a:pt x="76442" y="18802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717"/>
            <p:cNvSpPr/>
            <p:nvPr>
              <p:custDataLst>
                <p:tags r:id="rId129"/>
              </p:custDataLst>
            </p:nvPr>
          </p:nvSpPr>
          <p:spPr>
            <a:xfrm>
              <a:off x="4324384" y="4582044"/>
              <a:ext cx="152367" cy="350831"/>
            </a:xfrm>
            <a:custGeom>
              <a:avLst/>
              <a:gdLst/>
              <a:ahLst/>
              <a:cxnLst/>
              <a:rect l="0" t="0" r="0" b="0"/>
              <a:pathLst>
                <a:path w="152367" h="350831">
                  <a:moveTo>
                    <a:pt x="152366" y="28056"/>
                  </a:moveTo>
                  <a:lnTo>
                    <a:pt x="152366" y="28056"/>
                  </a:lnTo>
                  <a:lnTo>
                    <a:pt x="152366" y="19855"/>
                  </a:lnTo>
                  <a:lnTo>
                    <a:pt x="139109" y="5390"/>
                  </a:lnTo>
                  <a:lnTo>
                    <a:pt x="130246" y="2107"/>
                  </a:lnTo>
                  <a:lnTo>
                    <a:pt x="102253" y="0"/>
                  </a:lnTo>
                  <a:lnTo>
                    <a:pt x="80486" y="4691"/>
                  </a:lnTo>
                  <a:lnTo>
                    <a:pt x="54167" y="23363"/>
                  </a:lnTo>
                  <a:lnTo>
                    <a:pt x="36017" y="42305"/>
                  </a:lnTo>
                  <a:lnTo>
                    <a:pt x="24524" y="66497"/>
                  </a:lnTo>
                  <a:lnTo>
                    <a:pt x="14685" y="110821"/>
                  </a:lnTo>
                  <a:lnTo>
                    <a:pt x="10517" y="152355"/>
                  </a:lnTo>
                  <a:lnTo>
                    <a:pt x="9626" y="197517"/>
                  </a:lnTo>
                  <a:lnTo>
                    <a:pt x="1970" y="240493"/>
                  </a:lnTo>
                  <a:lnTo>
                    <a:pt x="230" y="278399"/>
                  </a:lnTo>
                  <a:lnTo>
                    <a:pt x="0" y="321634"/>
                  </a:lnTo>
                  <a:lnTo>
                    <a:pt x="5033" y="339644"/>
                  </a:lnTo>
                  <a:lnTo>
                    <a:pt x="8636" y="343731"/>
                  </a:lnTo>
                  <a:lnTo>
                    <a:pt x="18283" y="348273"/>
                  </a:lnTo>
                  <a:lnTo>
                    <a:pt x="45728" y="350830"/>
                  </a:lnTo>
                  <a:lnTo>
                    <a:pt x="75614" y="346531"/>
                  </a:lnTo>
                  <a:lnTo>
                    <a:pt x="118587" y="330108"/>
                  </a:lnTo>
                  <a:lnTo>
                    <a:pt x="131355" y="326344"/>
                  </a:lnTo>
                  <a:lnTo>
                    <a:pt x="152366" y="304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579"/>
          <p:cNvGrpSpPr/>
          <p:nvPr/>
        </p:nvGrpSpPr>
        <p:grpSpPr>
          <a:xfrm>
            <a:off x="3600450" y="4752975"/>
            <a:ext cx="171451" cy="122235"/>
            <a:chOff x="3600450" y="4752975"/>
            <a:chExt cx="171451" cy="122235"/>
          </a:xfrm>
        </p:grpSpPr>
        <p:sp>
          <p:nvSpPr>
            <p:cNvPr id="313" name="SMARTInkShape-2718"/>
            <p:cNvSpPr/>
            <p:nvPr>
              <p:custDataLst>
                <p:tags r:id="rId123"/>
              </p:custDataLst>
            </p:nvPr>
          </p:nvSpPr>
          <p:spPr>
            <a:xfrm>
              <a:off x="3607259" y="4838700"/>
              <a:ext cx="164642" cy="36510"/>
            </a:xfrm>
            <a:custGeom>
              <a:avLst/>
              <a:gdLst/>
              <a:ahLst/>
              <a:cxnLst/>
              <a:rect l="0" t="0" r="0" b="0"/>
              <a:pathLst>
                <a:path w="164642" h="36510">
                  <a:moveTo>
                    <a:pt x="50341" y="0"/>
                  </a:moveTo>
                  <a:lnTo>
                    <a:pt x="50341" y="0"/>
                  </a:lnTo>
                  <a:lnTo>
                    <a:pt x="29619" y="13183"/>
                  </a:lnTo>
                  <a:lnTo>
                    <a:pt x="18906" y="21734"/>
                  </a:lnTo>
                  <a:lnTo>
                    <a:pt x="0" y="32731"/>
                  </a:lnTo>
                  <a:lnTo>
                    <a:pt x="906" y="34520"/>
                  </a:lnTo>
                  <a:lnTo>
                    <a:pt x="10378" y="36509"/>
                  </a:lnTo>
                  <a:lnTo>
                    <a:pt x="57538" y="31240"/>
                  </a:lnTo>
                  <a:lnTo>
                    <a:pt x="102333" y="28306"/>
                  </a:lnTo>
                  <a:lnTo>
                    <a:pt x="16464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719"/>
            <p:cNvSpPr/>
            <p:nvPr>
              <p:custDataLst>
                <p:tags r:id="rId124"/>
              </p:custDataLst>
            </p:nvPr>
          </p:nvSpPr>
          <p:spPr>
            <a:xfrm>
              <a:off x="3600450" y="47529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7062" y="12296"/>
                  </a:lnTo>
                  <a:lnTo>
                    <a:pt x="93257" y="17716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580"/>
          <p:cNvGrpSpPr/>
          <p:nvPr/>
        </p:nvGrpSpPr>
        <p:grpSpPr>
          <a:xfrm>
            <a:off x="1924442" y="4576115"/>
            <a:ext cx="1218058" cy="470954"/>
            <a:chOff x="1924442" y="4576115"/>
            <a:chExt cx="1218058" cy="470954"/>
          </a:xfrm>
        </p:grpSpPr>
        <p:sp>
          <p:nvSpPr>
            <p:cNvPr id="316" name="SMARTInkShape-2720"/>
            <p:cNvSpPr/>
            <p:nvPr>
              <p:custDataLst>
                <p:tags r:id="rId118"/>
              </p:custDataLst>
            </p:nvPr>
          </p:nvSpPr>
          <p:spPr>
            <a:xfrm>
              <a:off x="2990850" y="4576115"/>
              <a:ext cx="151650" cy="428162"/>
            </a:xfrm>
            <a:custGeom>
              <a:avLst/>
              <a:gdLst/>
              <a:ahLst/>
              <a:cxnLst/>
              <a:rect l="0" t="0" r="0" b="0"/>
              <a:pathLst>
                <a:path w="151650" h="428162">
                  <a:moveTo>
                    <a:pt x="0" y="14935"/>
                  </a:moveTo>
                  <a:lnTo>
                    <a:pt x="0" y="14935"/>
                  </a:lnTo>
                  <a:lnTo>
                    <a:pt x="0" y="9879"/>
                  </a:lnTo>
                  <a:lnTo>
                    <a:pt x="1058" y="8390"/>
                  </a:lnTo>
                  <a:lnTo>
                    <a:pt x="2822" y="7396"/>
                  </a:lnTo>
                  <a:lnTo>
                    <a:pt x="39660" y="0"/>
                  </a:lnTo>
                  <a:lnTo>
                    <a:pt x="85779" y="4796"/>
                  </a:lnTo>
                  <a:lnTo>
                    <a:pt x="100213" y="5137"/>
                  </a:lnTo>
                  <a:lnTo>
                    <a:pt x="113684" y="10933"/>
                  </a:lnTo>
                  <a:lnTo>
                    <a:pt x="139578" y="31901"/>
                  </a:lnTo>
                  <a:lnTo>
                    <a:pt x="146702" y="43995"/>
                  </a:lnTo>
                  <a:lnTo>
                    <a:pt x="149867" y="59601"/>
                  </a:lnTo>
                  <a:lnTo>
                    <a:pt x="151649" y="97079"/>
                  </a:lnTo>
                  <a:lnTo>
                    <a:pt x="151119" y="136523"/>
                  </a:lnTo>
                  <a:lnTo>
                    <a:pt x="144730" y="180195"/>
                  </a:lnTo>
                  <a:lnTo>
                    <a:pt x="135912" y="227770"/>
                  </a:lnTo>
                  <a:lnTo>
                    <a:pt x="133856" y="268290"/>
                  </a:lnTo>
                  <a:lnTo>
                    <a:pt x="133450" y="314943"/>
                  </a:lnTo>
                  <a:lnTo>
                    <a:pt x="133370" y="352381"/>
                  </a:lnTo>
                  <a:lnTo>
                    <a:pt x="132300" y="372344"/>
                  </a:lnTo>
                  <a:lnTo>
                    <a:pt x="128297" y="384745"/>
                  </a:lnTo>
                  <a:lnTo>
                    <a:pt x="102759" y="416410"/>
                  </a:lnTo>
                  <a:lnTo>
                    <a:pt x="72193" y="427167"/>
                  </a:lnTo>
                  <a:lnTo>
                    <a:pt x="50077" y="428161"/>
                  </a:lnTo>
                  <a:lnTo>
                    <a:pt x="39735" y="426944"/>
                  </a:lnTo>
                  <a:lnTo>
                    <a:pt x="9525" y="405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21"/>
            <p:cNvSpPr/>
            <p:nvPr>
              <p:custDataLst>
                <p:tags r:id="rId119"/>
              </p:custDataLst>
            </p:nvPr>
          </p:nvSpPr>
          <p:spPr>
            <a:xfrm>
              <a:off x="2594837" y="4715480"/>
              <a:ext cx="310289" cy="263499"/>
            </a:xfrm>
            <a:custGeom>
              <a:avLst/>
              <a:gdLst/>
              <a:ahLst/>
              <a:cxnLst/>
              <a:rect l="0" t="0" r="0" b="0"/>
              <a:pathLst>
                <a:path w="310289" h="263499">
                  <a:moveTo>
                    <a:pt x="5488" y="27970"/>
                  </a:moveTo>
                  <a:lnTo>
                    <a:pt x="5488" y="27970"/>
                  </a:lnTo>
                  <a:lnTo>
                    <a:pt x="0" y="27970"/>
                  </a:lnTo>
                  <a:lnTo>
                    <a:pt x="2343" y="27970"/>
                  </a:lnTo>
                  <a:lnTo>
                    <a:pt x="6912" y="25148"/>
                  </a:lnTo>
                  <a:lnTo>
                    <a:pt x="9613" y="22914"/>
                  </a:lnTo>
                  <a:lnTo>
                    <a:pt x="48208" y="16211"/>
                  </a:lnTo>
                  <a:lnTo>
                    <a:pt x="92488" y="9880"/>
                  </a:lnTo>
                  <a:lnTo>
                    <a:pt x="136001" y="3990"/>
                  </a:lnTo>
                  <a:lnTo>
                    <a:pt x="181373" y="0"/>
                  </a:lnTo>
                  <a:lnTo>
                    <a:pt x="223697" y="533"/>
                  </a:lnTo>
                  <a:lnTo>
                    <a:pt x="227161" y="2270"/>
                  </a:lnTo>
                  <a:lnTo>
                    <a:pt x="229470" y="4487"/>
                  </a:lnTo>
                  <a:lnTo>
                    <a:pt x="229951" y="7023"/>
                  </a:lnTo>
                  <a:lnTo>
                    <a:pt x="229213" y="9771"/>
                  </a:lnTo>
                  <a:lnTo>
                    <a:pt x="204249" y="45945"/>
                  </a:lnTo>
                  <a:lnTo>
                    <a:pt x="165992" y="86233"/>
                  </a:lnTo>
                  <a:lnTo>
                    <a:pt x="129032" y="126262"/>
                  </a:lnTo>
                  <a:lnTo>
                    <a:pt x="89255" y="172970"/>
                  </a:lnTo>
                  <a:lnTo>
                    <a:pt x="56448" y="218750"/>
                  </a:lnTo>
                  <a:lnTo>
                    <a:pt x="37743" y="252950"/>
                  </a:lnTo>
                  <a:lnTo>
                    <a:pt x="36516" y="257331"/>
                  </a:lnTo>
                  <a:lnTo>
                    <a:pt x="39932" y="260252"/>
                  </a:lnTo>
                  <a:lnTo>
                    <a:pt x="55016" y="263498"/>
                  </a:lnTo>
                  <a:lnTo>
                    <a:pt x="98166" y="258214"/>
                  </a:lnTo>
                  <a:lnTo>
                    <a:pt x="135743" y="251839"/>
                  </a:lnTo>
                  <a:lnTo>
                    <a:pt x="177385" y="241445"/>
                  </a:lnTo>
                  <a:lnTo>
                    <a:pt x="222456" y="235472"/>
                  </a:lnTo>
                  <a:lnTo>
                    <a:pt x="260935" y="228980"/>
                  </a:lnTo>
                  <a:lnTo>
                    <a:pt x="310288" y="227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22"/>
            <p:cNvSpPr/>
            <p:nvPr>
              <p:custDataLst>
                <p:tags r:id="rId120"/>
              </p:custDataLst>
            </p:nvPr>
          </p:nvSpPr>
          <p:spPr>
            <a:xfrm>
              <a:off x="2306617" y="4600800"/>
              <a:ext cx="217509" cy="446269"/>
            </a:xfrm>
            <a:custGeom>
              <a:avLst/>
              <a:gdLst/>
              <a:ahLst/>
              <a:cxnLst/>
              <a:rect l="0" t="0" r="0" b="0"/>
              <a:pathLst>
                <a:path w="217509" h="446269">
                  <a:moveTo>
                    <a:pt x="217508" y="18825"/>
                  </a:moveTo>
                  <a:lnTo>
                    <a:pt x="217508" y="18825"/>
                  </a:lnTo>
                  <a:lnTo>
                    <a:pt x="217508" y="5568"/>
                  </a:lnTo>
                  <a:lnTo>
                    <a:pt x="215391" y="3637"/>
                  </a:lnTo>
                  <a:lnTo>
                    <a:pt x="207395" y="1491"/>
                  </a:lnTo>
                  <a:lnTo>
                    <a:pt x="165729" y="0"/>
                  </a:lnTo>
                  <a:lnTo>
                    <a:pt x="119986" y="863"/>
                  </a:lnTo>
                  <a:lnTo>
                    <a:pt x="74334" y="13036"/>
                  </a:lnTo>
                  <a:lnTo>
                    <a:pt x="58272" y="24719"/>
                  </a:lnTo>
                  <a:lnTo>
                    <a:pt x="46195" y="39437"/>
                  </a:lnTo>
                  <a:lnTo>
                    <a:pt x="40827" y="53033"/>
                  </a:lnTo>
                  <a:lnTo>
                    <a:pt x="37805" y="87757"/>
                  </a:lnTo>
                  <a:lnTo>
                    <a:pt x="36910" y="126503"/>
                  </a:lnTo>
                  <a:lnTo>
                    <a:pt x="36645" y="164794"/>
                  </a:lnTo>
                  <a:lnTo>
                    <a:pt x="36555" y="209113"/>
                  </a:lnTo>
                  <a:lnTo>
                    <a:pt x="33715" y="254713"/>
                  </a:lnTo>
                  <a:lnTo>
                    <a:pt x="28333" y="299665"/>
                  </a:lnTo>
                  <a:lnTo>
                    <a:pt x="14178" y="346135"/>
                  </a:lnTo>
                  <a:lnTo>
                    <a:pt x="3720" y="387960"/>
                  </a:lnTo>
                  <a:lnTo>
                    <a:pt x="0" y="413125"/>
                  </a:lnTo>
                  <a:lnTo>
                    <a:pt x="3954" y="433987"/>
                  </a:lnTo>
                  <a:lnTo>
                    <a:pt x="6347" y="438475"/>
                  </a:lnTo>
                  <a:lnTo>
                    <a:pt x="9001" y="441467"/>
                  </a:lnTo>
                  <a:lnTo>
                    <a:pt x="11828" y="443461"/>
                  </a:lnTo>
                  <a:lnTo>
                    <a:pt x="25920" y="446268"/>
                  </a:lnTo>
                  <a:lnTo>
                    <a:pt x="71864" y="436933"/>
                  </a:lnTo>
                  <a:lnTo>
                    <a:pt x="109090" y="428106"/>
                  </a:lnTo>
                  <a:lnTo>
                    <a:pt x="150833" y="40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23"/>
            <p:cNvSpPr/>
            <p:nvPr>
              <p:custDataLst>
                <p:tags r:id="rId121"/>
              </p:custDataLst>
            </p:nvPr>
          </p:nvSpPr>
          <p:spPr>
            <a:xfrm>
              <a:off x="1924442" y="4848225"/>
              <a:ext cx="142484" cy="19051"/>
            </a:xfrm>
            <a:custGeom>
              <a:avLst/>
              <a:gdLst/>
              <a:ahLst/>
              <a:cxnLst/>
              <a:rect l="0" t="0" r="0" b="0"/>
              <a:pathLst>
                <a:path w="142484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46275" y="12505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24"/>
            <p:cNvSpPr/>
            <p:nvPr>
              <p:custDataLst>
                <p:tags r:id="rId122"/>
              </p:custDataLst>
            </p:nvPr>
          </p:nvSpPr>
          <p:spPr>
            <a:xfrm>
              <a:off x="1924639" y="4629184"/>
              <a:ext cx="208570" cy="371287"/>
            </a:xfrm>
            <a:custGeom>
              <a:avLst/>
              <a:gdLst/>
              <a:ahLst/>
              <a:cxnLst/>
              <a:rect l="0" t="0" r="0" b="0"/>
              <a:pathLst>
                <a:path w="208570" h="371287">
                  <a:moveTo>
                    <a:pt x="199436" y="19016"/>
                  </a:moveTo>
                  <a:lnTo>
                    <a:pt x="199436" y="19016"/>
                  </a:lnTo>
                  <a:lnTo>
                    <a:pt x="208569" y="19016"/>
                  </a:lnTo>
                  <a:lnTo>
                    <a:pt x="200725" y="19016"/>
                  </a:lnTo>
                  <a:lnTo>
                    <a:pt x="191348" y="10815"/>
                  </a:lnTo>
                  <a:lnTo>
                    <a:pt x="185280" y="9883"/>
                  </a:lnTo>
                  <a:lnTo>
                    <a:pt x="172615" y="9525"/>
                  </a:lnTo>
                  <a:lnTo>
                    <a:pt x="163603" y="2952"/>
                  </a:lnTo>
                  <a:lnTo>
                    <a:pt x="154717" y="851"/>
                  </a:lnTo>
                  <a:lnTo>
                    <a:pt x="121375" y="0"/>
                  </a:lnTo>
                  <a:lnTo>
                    <a:pt x="114295" y="2803"/>
                  </a:lnTo>
                  <a:lnTo>
                    <a:pt x="110925" y="5032"/>
                  </a:lnTo>
                  <a:lnTo>
                    <a:pt x="96070" y="8170"/>
                  </a:lnTo>
                  <a:lnTo>
                    <a:pt x="79691" y="10289"/>
                  </a:lnTo>
                  <a:lnTo>
                    <a:pt x="49075" y="25951"/>
                  </a:lnTo>
                  <a:lnTo>
                    <a:pt x="41592" y="28448"/>
                  </a:lnTo>
                  <a:lnTo>
                    <a:pt x="20777" y="45379"/>
                  </a:lnTo>
                  <a:lnTo>
                    <a:pt x="12915" y="54226"/>
                  </a:lnTo>
                  <a:lnTo>
                    <a:pt x="10115" y="63551"/>
                  </a:lnTo>
                  <a:lnTo>
                    <a:pt x="8950" y="106593"/>
                  </a:lnTo>
                  <a:lnTo>
                    <a:pt x="8936" y="150646"/>
                  </a:lnTo>
                  <a:lnTo>
                    <a:pt x="8936" y="195620"/>
                  </a:lnTo>
                  <a:lnTo>
                    <a:pt x="8936" y="241196"/>
                  </a:lnTo>
                  <a:lnTo>
                    <a:pt x="7878" y="279361"/>
                  </a:lnTo>
                  <a:lnTo>
                    <a:pt x="0" y="316277"/>
                  </a:lnTo>
                  <a:lnTo>
                    <a:pt x="731" y="326815"/>
                  </a:lnTo>
                  <a:lnTo>
                    <a:pt x="8554" y="350380"/>
                  </a:lnTo>
                  <a:lnTo>
                    <a:pt x="8823" y="356851"/>
                  </a:lnTo>
                  <a:lnTo>
                    <a:pt x="11708" y="362488"/>
                  </a:lnTo>
                  <a:lnTo>
                    <a:pt x="13959" y="365471"/>
                  </a:lnTo>
                  <a:lnTo>
                    <a:pt x="19282" y="368788"/>
                  </a:lnTo>
                  <a:lnTo>
                    <a:pt x="26267" y="370917"/>
                  </a:lnTo>
                  <a:lnTo>
                    <a:pt x="47703" y="371286"/>
                  </a:lnTo>
                  <a:lnTo>
                    <a:pt x="75808" y="361282"/>
                  </a:lnTo>
                  <a:lnTo>
                    <a:pt x="120440" y="338484"/>
                  </a:lnTo>
                  <a:lnTo>
                    <a:pt x="134693" y="333510"/>
                  </a:lnTo>
                  <a:lnTo>
                    <a:pt x="161336" y="314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SMARTInkShape-2725"/>
          <p:cNvSpPr/>
          <p:nvPr>
            <p:custDataLst>
              <p:tags r:id="rId5"/>
            </p:custDataLst>
          </p:nvPr>
        </p:nvSpPr>
        <p:spPr>
          <a:xfrm>
            <a:off x="1019175" y="4105275"/>
            <a:ext cx="4552951" cy="381001"/>
          </a:xfrm>
          <a:custGeom>
            <a:avLst/>
            <a:gdLst/>
            <a:ahLst/>
            <a:cxnLst/>
            <a:rect l="0" t="0" r="0" b="0"/>
            <a:pathLst>
              <a:path w="4552951" h="381001">
                <a:moveTo>
                  <a:pt x="0" y="381000"/>
                </a:moveTo>
                <a:lnTo>
                  <a:pt x="0" y="381000"/>
                </a:lnTo>
                <a:lnTo>
                  <a:pt x="0" y="375943"/>
                </a:lnTo>
                <a:lnTo>
                  <a:pt x="8467" y="370639"/>
                </a:lnTo>
                <a:lnTo>
                  <a:pt x="49885" y="358610"/>
                </a:lnTo>
                <a:lnTo>
                  <a:pt x="84260" y="352352"/>
                </a:lnTo>
                <a:lnTo>
                  <a:pt x="122116" y="347101"/>
                </a:lnTo>
                <a:lnTo>
                  <a:pt x="156579" y="344767"/>
                </a:lnTo>
                <a:lnTo>
                  <a:pt x="192357" y="340908"/>
                </a:lnTo>
                <a:lnTo>
                  <a:pt x="230484" y="335664"/>
                </a:lnTo>
                <a:lnTo>
                  <a:pt x="272123" y="329806"/>
                </a:lnTo>
                <a:lnTo>
                  <a:pt x="318146" y="323675"/>
                </a:lnTo>
                <a:lnTo>
                  <a:pt x="342273" y="320558"/>
                </a:lnTo>
                <a:lnTo>
                  <a:pt x="367882" y="317422"/>
                </a:lnTo>
                <a:lnTo>
                  <a:pt x="394480" y="314273"/>
                </a:lnTo>
                <a:lnTo>
                  <a:pt x="421736" y="311116"/>
                </a:lnTo>
                <a:lnTo>
                  <a:pt x="450491" y="307952"/>
                </a:lnTo>
                <a:lnTo>
                  <a:pt x="480244" y="304784"/>
                </a:lnTo>
                <a:lnTo>
                  <a:pt x="510663" y="301615"/>
                </a:lnTo>
                <a:lnTo>
                  <a:pt x="543642" y="298443"/>
                </a:lnTo>
                <a:lnTo>
                  <a:pt x="578328" y="295270"/>
                </a:lnTo>
                <a:lnTo>
                  <a:pt x="614152" y="292097"/>
                </a:lnTo>
                <a:lnTo>
                  <a:pt x="651793" y="287865"/>
                </a:lnTo>
                <a:lnTo>
                  <a:pt x="690645" y="282927"/>
                </a:lnTo>
                <a:lnTo>
                  <a:pt x="730305" y="277518"/>
                </a:lnTo>
                <a:lnTo>
                  <a:pt x="771562" y="272854"/>
                </a:lnTo>
                <a:lnTo>
                  <a:pt x="813883" y="268686"/>
                </a:lnTo>
                <a:lnTo>
                  <a:pt x="856914" y="264849"/>
                </a:lnTo>
                <a:lnTo>
                  <a:pt x="900417" y="260174"/>
                </a:lnTo>
                <a:lnTo>
                  <a:pt x="944237" y="254941"/>
                </a:lnTo>
                <a:lnTo>
                  <a:pt x="988266" y="249336"/>
                </a:lnTo>
                <a:lnTo>
                  <a:pt x="1033494" y="244540"/>
                </a:lnTo>
                <a:lnTo>
                  <a:pt x="1079521" y="240285"/>
                </a:lnTo>
                <a:lnTo>
                  <a:pt x="1126081" y="236390"/>
                </a:lnTo>
                <a:lnTo>
                  <a:pt x="1174054" y="231677"/>
                </a:lnTo>
                <a:lnTo>
                  <a:pt x="1222969" y="226418"/>
                </a:lnTo>
                <a:lnTo>
                  <a:pt x="1272513" y="220795"/>
                </a:lnTo>
                <a:lnTo>
                  <a:pt x="1322475" y="214930"/>
                </a:lnTo>
                <a:lnTo>
                  <a:pt x="1372717" y="208903"/>
                </a:lnTo>
                <a:lnTo>
                  <a:pt x="1423145" y="202769"/>
                </a:lnTo>
                <a:lnTo>
                  <a:pt x="1475813" y="196562"/>
                </a:lnTo>
                <a:lnTo>
                  <a:pt x="1529975" y="190308"/>
                </a:lnTo>
                <a:lnTo>
                  <a:pt x="1585133" y="184022"/>
                </a:lnTo>
                <a:lnTo>
                  <a:pt x="1639897" y="178773"/>
                </a:lnTo>
                <a:lnTo>
                  <a:pt x="1694398" y="174215"/>
                </a:lnTo>
                <a:lnTo>
                  <a:pt x="1748724" y="170118"/>
                </a:lnTo>
                <a:lnTo>
                  <a:pt x="1802933" y="165271"/>
                </a:lnTo>
                <a:lnTo>
                  <a:pt x="1857063" y="159922"/>
                </a:lnTo>
                <a:lnTo>
                  <a:pt x="1911142" y="154240"/>
                </a:lnTo>
                <a:lnTo>
                  <a:pt x="1966245" y="149393"/>
                </a:lnTo>
                <a:lnTo>
                  <a:pt x="2022030" y="145104"/>
                </a:lnTo>
                <a:lnTo>
                  <a:pt x="2078269" y="141186"/>
                </a:lnTo>
                <a:lnTo>
                  <a:pt x="2134813" y="136457"/>
                </a:lnTo>
                <a:lnTo>
                  <a:pt x="2191559" y="131188"/>
                </a:lnTo>
                <a:lnTo>
                  <a:pt x="2248439" y="125559"/>
                </a:lnTo>
                <a:lnTo>
                  <a:pt x="2307526" y="120747"/>
                </a:lnTo>
                <a:lnTo>
                  <a:pt x="2368084" y="116482"/>
                </a:lnTo>
                <a:lnTo>
                  <a:pt x="2429623" y="112580"/>
                </a:lnTo>
                <a:lnTo>
                  <a:pt x="2490757" y="108920"/>
                </a:lnTo>
                <a:lnTo>
                  <a:pt x="2551621" y="105421"/>
                </a:lnTo>
                <a:lnTo>
                  <a:pt x="2612306" y="102031"/>
                </a:lnTo>
                <a:lnTo>
                  <a:pt x="2672871" y="98713"/>
                </a:lnTo>
                <a:lnTo>
                  <a:pt x="2733355" y="95442"/>
                </a:lnTo>
                <a:lnTo>
                  <a:pt x="2793787" y="92203"/>
                </a:lnTo>
                <a:lnTo>
                  <a:pt x="2855242" y="88986"/>
                </a:lnTo>
                <a:lnTo>
                  <a:pt x="2917377" y="85782"/>
                </a:lnTo>
                <a:lnTo>
                  <a:pt x="2979968" y="82588"/>
                </a:lnTo>
                <a:lnTo>
                  <a:pt x="3040745" y="79400"/>
                </a:lnTo>
                <a:lnTo>
                  <a:pt x="3100313" y="76217"/>
                </a:lnTo>
                <a:lnTo>
                  <a:pt x="3159076" y="73036"/>
                </a:lnTo>
                <a:lnTo>
                  <a:pt x="3218359" y="69857"/>
                </a:lnTo>
                <a:lnTo>
                  <a:pt x="3277989" y="66680"/>
                </a:lnTo>
                <a:lnTo>
                  <a:pt x="3337851" y="63503"/>
                </a:lnTo>
                <a:lnTo>
                  <a:pt x="3396809" y="60327"/>
                </a:lnTo>
                <a:lnTo>
                  <a:pt x="3455164" y="57151"/>
                </a:lnTo>
                <a:lnTo>
                  <a:pt x="3513118" y="53976"/>
                </a:lnTo>
                <a:lnTo>
                  <a:pt x="3569745" y="50800"/>
                </a:lnTo>
                <a:lnTo>
                  <a:pt x="3625489" y="47625"/>
                </a:lnTo>
                <a:lnTo>
                  <a:pt x="3680642" y="44450"/>
                </a:lnTo>
                <a:lnTo>
                  <a:pt x="3733286" y="42333"/>
                </a:lnTo>
                <a:lnTo>
                  <a:pt x="3784257" y="40922"/>
                </a:lnTo>
                <a:lnTo>
                  <a:pt x="3834113" y="39981"/>
                </a:lnTo>
                <a:lnTo>
                  <a:pt x="3883225" y="38296"/>
                </a:lnTo>
                <a:lnTo>
                  <a:pt x="3931842" y="36114"/>
                </a:lnTo>
                <a:lnTo>
                  <a:pt x="3980128" y="33601"/>
                </a:lnTo>
                <a:lnTo>
                  <a:pt x="4026078" y="30867"/>
                </a:lnTo>
                <a:lnTo>
                  <a:pt x="4070468" y="27986"/>
                </a:lnTo>
                <a:lnTo>
                  <a:pt x="4113820" y="25007"/>
                </a:lnTo>
                <a:lnTo>
                  <a:pt x="4155422" y="23021"/>
                </a:lnTo>
                <a:lnTo>
                  <a:pt x="4195856" y="21698"/>
                </a:lnTo>
                <a:lnTo>
                  <a:pt x="4235512" y="20815"/>
                </a:lnTo>
                <a:lnTo>
                  <a:pt x="4272533" y="20227"/>
                </a:lnTo>
                <a:lnTo>
                  <a:pt x="4307797" y="19834"/>
                </a:lnTo>
                <a:lnTo>
                  <a:pt x="4341890" y="19573"/>
                </a:lnTo>
                <a:lnTo>
                  <a:pt x="4374143" y="18340"/>
                </a:lnTo>
                <a:lnTo>
                  <a:pt x="4405171" y="16460"/>
                </a:lnTo>
                <a:lnTo>
                  <a:pt x="4435380" y="14148"/>
                </a:lnTo>
                <a:lnTo>
                  <a:pt x="4461869" y="11549"/>
                </a:lnTo>
                <a:lnTo>
                  <a:pt x="4552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1" name="SMARTInkShape-Group582"/>
          <p:cNvGrpSpPr/>
          <p:nvPr/>
        </p:nvGrpSpPr>
        <p:grpSpPr>
          <a:xfrm>
            <a:off x="2994298" y="3381375"/>
            <a:ext cx="844278" cy="523243"/>
            <a:chOff x="2994298" y="3381375"/>
            <a:chExt cx="844278" cy="523243"/>
          </a:xfrm>
        </p:grpSpPr>
        <p:sp>
          <p:nvSpPr>
            <p:cNvPr id="323" name="SMARTInkShape-2726"/>
            <p:cNvSpPr/>
            <p:nvPr>
              <p:custDataLst>
                <p:tags r:id="rId110"/>
              </p:custDataLst>
            </p:nvPr>
          </p:nvSpPr>
          <p:spPr>
            <a:xfrm>
              <a:off x="3829050" y="3762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27"/>
            <p:cNvSpPr/>
            <p:nvPr>
              <p:custDataLst>
                <p:tags r:id="rId111"/>
              </p:custDataLst>
            </p:nvPr>
          </p:nvSpPr>
          <p:spPr>
            <a:xfrm>
              <a:off x="3643470" y="3516465"/>
              <a:ext cx="147479" cy="341161"/>
            </a:xfrm>
            <a:custGeom>
              <a:avLst/>
              <a:gdLst/>
              <a:ahLst/>
              <a:cxnLst/>
              <a:rect l="0" t="0" r="0" b="0"/>
              <a:pathLst>
                <a:path w="147479" h="341161">
                  <a:moveTo>
                    <a:pt x="14130" y="7785"/>
                  </a:moveTo>
                  <a:lnTo>
                    <a:pt x="14130" y="7785"/>
                  </a:lnTo>
                  <a:lnTo>
                    <a:pt x="9073" y="7785"/>
                  </a:lnTo>
                  <a:lnTo>
                    <a:pt x="3769" y="10607"/>
                  </a:lnTo>
                  <a:lnTo>
                    <a:pt x="873" y="12842"/>
                  </a:lnTo>
                  <a:lnTo>
                    <a:pt x="0" y="14331"/>
                  </a:lnTo>
                  <a:lnTo>
                    <a:pt x="477" y="15324"/>
                  </a:lnTo>
                  <a:lnTo>
                    <a:pt x="3829" y="17486"/>
                  </a:lnTo>
                  <a:lnTo>
                    <a:pt x="8846" y="21974"/>
                  </a:lnTo>
                  <a:lnTo>
                    <a:pt x="20248" y="21852"/>
                  </a:lnTo>
                  <a:lnTo>
                    <a:pt x="64278" y="14887"/>
                  </a:lnTo>
                  <a:lnTo>
                    <a:pt x="110264" y="0"/>
                  </a:lnTo>
                  <a:lnTo>
                    <a:pt x="112086" y="478"/>
                  </a:lnTo>
                  <a:lnTo>
                    <a:pt x="112242" y="1856"/>
                  </a:lnTo>
                  <a:lnTo>
                    <a:pt x="99270" y="43065"/>
                  </a:lnTo>
                  <a:lnTo>
                    <a:pt x="94303" y="59449"/>
                  </a:lnTo>
                  <a:lnTo>
                    <a:pt x="90853" y="101516"/>
                  </a:lnTo>
                  <a:lnTo>
                    <a:pt x="92795" y="104139"/>
                  </a:lnTo>
                  <a:lnTo>
                    <a:pt x="96207" y="104829"/>
                  </a:lnTo>
                  <a:lnTo>
                    <a:pt x="104584" y="102774"/>
                  </a:lnTo>
                  <a:lnTo>
                    <a:pt x="116308" y="94609"/>
                  </a:lnTo>
                  <a:lnTo>
                    <a:pt x="130600" y="80313"/>
                  </a:lnTo>
                  <a:lnTo>
                    <a:pt x="136834" y="69962"/>
                  </a:lnTo>
                  <a:lnTo>
                    <a:pt x="142043" y="67169"/>
                  </a:lnTo>
                  <a:lnTo>
                    <a:pt x="143855" y="67483"/>
                  </a:lnTo>
                  <a:lnTo>
                    <a:pt x="145063" y="68750"/>
                  </a:lnTo>
                  <a:lnTo>
                    <a:pt x="145869" y="70653"/>
                  </a:lnTo>
                  <a:lnTo>
                    <a:pt x="147339" y="113898"/>
                  </a:lnTo>
                  <a:lnTo>
                    <a:pt x="147438" y="151644"/>
                  </a:lnTo>
                  <a:lnTo>
                    <a:pt x="147472" y="192169"/>
                  </a:lnTo>
                  <a:lnTo>
                    <a:pt x="147478" y="239371"/>
                  </a:lnTo>
                  <a:lnTo>
                    <a:pt x="142423" y="280132"/>
                  </a:lnTo>
                  <a:lnTo>
                    <a:pt x="124687" y="319227"/>
                  </a:lnTo>
                  <a:lnTo>
                    <a:pt x="116889" y="330707"/>
                  </a:lnTo>
                  <a:lnTo>
                    <a:pt x="112269" y="334191"/>
                  </a:lnTo>
                  <a:lnTo>
                    <a:pt x="90330" y="34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28"/>
            <p:cNvSpPr/>
            <p:nvPr>
              <p:custDataLst>
                <p:tags r:id="rId112"/>
              </p:custDataLst>
            </p:nvPr>
          </p:nvSpPr>
          <p:spPr>
            <a:xfrm>
              <a:off x="3639384" y="3381375"/>
              <a:ext cx="65842" cy="300690"/>
            </a:xfrm>
            <a:custGeom>
              <a:avLst/>
              <a:gdLst/>
              <a:ahLst/>
              <a:cxnLst/>
              <a:rect l="0" t="0" r="0" b="0"/>
              <a:pathLst>
                <a:path w="65842" h="300690">
                  <a:moveTo>
                    <a:pt x="46791" y="0"/>
                  </a:moveTo>
                  <a:lnTo>
                    <a:pt x="46791" y="0"/>
                  </a:lnTo>
                  <a:lnTo>
                    <a:pt x="43969" y="40020"/>
                  </a:lnTo>
                  <a:lnTo>
                    <a:pt x="33534" y="86692"/>
                  </a:lnTo>
                  <a:lnTo>
                    <a:pt x="24401" y="131402"/>
                  </a:lnTo>
                  <a:lnTo>
                    <a:pt x="11833" y="174280"/>
                  </a:lnTo>
                  <a:lnTo>
                    <a:pt x="3389" y="214387"/>
                  </a:lnTo>
                  <a:lnTo>
                    <a:pt x="0" y="260757"/>
                  </a:lnTo>
                  <a:lnTo>
                    <a:pt x="595" y="276759"/>
                  </a:lnTo>
                  <a:lnTo>
                    <a:pt x="4387" y="290926"/>
                  </a:lnTo>
                  <a:lnTo>
                    <a:pt x="7939" y="295551"/>
                  </a:lnTo>
                  <a:lnTo>
                    <a:pt x="17529" y="300689"/>
                  </a:lnTo>
                  <a:lnTo>
                    <a:pt x="31669" y="300151"/>
                  </a:lnTo>
                  <a:lnTo>
                    <a:pt x="46420" y="296384"/>
                  </a:lnTo>
                  <a:lnTo>
                    <a:pt x="6584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29"/>
            <p:cNvSpPr/>
            <p:nvPr>
              <p:custDataLst>
                <p:tags r:id="rId113"/>
              </p:custDataLst>
            </p:nvPr>
          </p:nvSpPr>
          <p:spPr>
            <a:xfrm>
              <a:off x="3287876" y="3529749"/>
              <a:ext cx="98354" cy="356074"/>
            </a:xfrm>
            <a:custGeom>
              <a:avLst/>
              <a:gdLst/>
              <a:ahLst/>
              <a:cxnLst/>
              <a:rect l="0" t="0" r="0" b="0"/>
              <a:pathLst>
                <a:path w="98354" h="356074">
                  <a:moveTo>
                    <a:pt x="17299" y="42126"/>
                  </a:moveTo>
                  <a:lnTo>
                    <a:pt x="17299" y="42126"/>
                  </a:lnTo>
                  <a:lnTo>
                    <a:pt x="22356" y="47183"/>
                  </a:lnTo>
                  <a:lnTo>
                    <a:pt x="24838" y="55309"/>
                  </a:lnTo>
                  <a:lnTo>
                    <a:pt x="26562" y="100150"/>
                  </a:lnTo>
                  <a:lnTo>
                    <a:pt x="26746" y="142692"/>
                  </a:lnTo>
                  <a:lnTo>
                    <a:pt x="26801" y="187752"/>
                  </a:lnTo>
                  <a:lnTo>
                    <a:pt x="25759" y="227326"/>
                  </a:lnTo>
                  <a:lnTo>
                    <a:pt x="19284" y="272501"/>
                  </a:lnTo>
                  <a:lnTo>
                    <a:pt x="15065" y="309352"/>
                  </a:lnTo>
                  <a:lnTo>
                    <a:pt x="4158" y="349617"/>
                  </a:lnTo>
                  <a:lnTo>
                    <a:pt x="875" y="355883"/>
                  </a:lnTo>
                  <a:lnTo>
                    <a:pt x="0" y="356073"/>
                  </a:lnTo>
                  <a:lnTo>
                    <a:pt x="8053" y="311060"/>
                  </a:lnTo>
                  <a:lnTo>
                    <a:pt x="14089" y="268919"/>
                  </a:lnTo>
                  <a:lnTo>
                    <a:pt x="19487" y="224625"/>
                  </a:lnTo>
                  <a:lnTo>
                    <a:pt x="30431" y="180245"/>
                  </a:lnTo>
                  <a:lnTo>
                    <a:pt x="39652" y="143257"/>
                  </a:lnTo>
                  <a:lnTo>
                    <a:pt x="45931" y="112473"/>
                  </a:lnTo>
                  <a:lnTo>
                    <a:pt x="52249" y="78683"/>
                  </a:lnTo>
                  <a:lnTo>
                    <a:pt x="61756" y="33085"/>
                  </a:lnTo>
                  <a:lnTo>
                    <a:pt x="68102" y="13060"/>
                  </a:lnTo>
                  <a:lnTo>
                    <a:pt x="72335" y="6874"/>
                  </a:lnTo>
                  <a:lnTo>
                    <a:pt x="77273" y="2750"/>
                  </a:lnTo>
                  <a:lnTo>
                    <a:pt x="82681" y="0"/>
                  </a:lnTo>
                  <a:lnTo>
                    <a:pt x="86287" y="1342"/>
                  </a:lnTo>
                  <a:lnTo>
                    <a:pt x="88691" y="5412"/>
                  </a:lnTo>
                  <a:lnTo>
                    <a:pt x="98353" y="42505"/>
                  </a:lnTo>
                  <a:lnTo>
                    <a:pt x="94347" y="86796"/>
                  </a:lnTo>
                  <a:lnTo>
                    <a:pt x="88694" y="112394"/>
                  </a:lnTo>
                  <a:lnTo>
                    <a:pt x="69698" y="146553"/>
                  </a:lnTo>
                  <a:lnTo>
                    <a:pt x="57873" y="161210"/>
                  </a:lnTo>
                  <a:lnTo>
                    <a:pt x="45563" y="169136"/>
                  </a:lnTo>
                  <a:lnTo>
                    <a:pt x="17299" y="175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30"/>
            <p:cNvSpPr/>
            <p:nvPr>
              <p:custDataLst>
                <p:tags r:id="rId114"/>
              </p:custDataLst>
            </p:nvPr>
          </p:nvSpPr>
          <p:spPr>
            <a:xfrm>
              <a:off x="3524250" y="3505200"/>
              <a:ext cx="76201" cy="167636"/>
            </a:xfrm>
            <a:custGeom>
              <a:avLst/>
              <a:gdLst/>
              <a:ahLst/>
              <a:cxnLst/>
              <a:rect l="0" t="0" r="0" b="0"/>
              <a:pathLst>
                <a:path w="76201" h="167636">
                  <a:moveTo>
                    <a:pt x="0" y="57150"/>
                  </a:moveTo>
                  <a:lnTo>
                    <a:pt x="0" y="57150"/>
                  </a:lnTo>
                  <a:lnTo>
                    <a:pt x="0" y="32547"/>
                  </a:lnTo>
                  <a:lnTo>
                    <a:pt x="1058" y="31223"/>
                  </a:lnTo>
                  <a:lnTo>
                    <a:pt x="5057" y="29752"/>
                  </a:lnTo>
                  <a:lnTo>
                    <a:pt x="7605" y="31476"/>
                  </a:lnTo>
                  <a:lnTo>
                    <a:pt x="13257" y="39037"/>
                  </a:lnTo>
                  <a:lnTo>
                    <a:pt x="28648" y="85117"/>
                  </a:lnTo>
                  <a:lnTo>
                    <a:pt x="36233" y="118648"/>
                  </a:lnTo>
                  <a:lnTo>
                    <a:pt x="36673" y="145654"/>
                  </a:lnTo>
                  <a:lnTo>
                    <a:pt x="29851" y="167635"/>
                  </a:lnTo>
                  <a:lnTo>
                    <a:pt x="28367" y="166790"/>
                  </a:lnTo>
                  <a:lnTo>
                    <a:pt x="23897" y="160207"/>
                  </a:lnTo>
                  <a:lnTo>
                    <a:pt x="23339" y="155488"/>
                  </a:lnTo>
                  <a:lnTo>
                    <a:pt x="27677" y="116458"/>
                  </a:lnTo>
                  <a:lnTo>
                    <a:pt x="42548" y="71138"/>
                  </a:lnTo>
                  <a:lnTo>
                    <a:pt x="59596" y="3396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31"/>
            <p:cNvSpPr/>
            <p:nvPr>
              <p:custDataLst>
                <p:tags r:id="rId115"/>
              </p:custDataLst>
            </p:nvPr>
          </p:nvSpPr>
          <p:spPr>
            <a:xfrm>
              <a:off x="3432230" y="3556003"/>
              <a:ext cx="42529" cy="130173"/>
            </a:xfrm>
            <a:custGeom>
              <a:avLst/>
              <a:gdLst/>
              <a:ahLst/>
              <a:cxnLst/>
              <a:rect l="0" t="0" r="0" b="0"/>
              <a:pathLst>
                <a:path w="42529" h="130173">
                  <a:moveTo>
                    <a:pt x="6295" y="34922"/>
                  </a:moveTo>
                  <a:lnTo>
                    <a:pt x="6295" y="34922"/>
                  </a:lnTo>
                  <a:lnTo>
                    <a:pt x="11352" y="39979"/>
                  </a:lnTo>
                  <a:lnTo>
                    <a:pt x="13900" y="40410"/>
                  </a:lnTo>
                  <a:lnTo>
                    <a:pt x="16656" y="39639"/>
                  </a:lnTo>
                  <a:lnTo>
                    <a:pt x="28685" y="30797"/>
                  </a:lnTo>
                  <a:lnTo>
                    <a:pt x="38094" y="21941"/>
                  </a:lnTo>
                  <a:lnTo>
                    <a:pt x="41594" y="12925"/>
                  </a:lnTo>
                  <a:lnTo>
                    <a:pt x="42528" y="7557"/>
                  </a:lnTo>
                  <a:lnTo>
                    <a:pt x="41034" y="3979"/>
                  </a:lnTo>
                  <a:lnTo>
                    <a:pt x="37921" y="1593"/>
                  </a:lnTo>
                  <a:lnTo>
                    <a:pt x="33729" y="3"/>
                  </a:lnTo>
                  <a:lnTo>
                    <a:pt x="29876" y="0"/>
                  </a:lnTo>
                  <a:lnTo>
                    <a:pt x="22773" y="2820"/>
                  </a:lnTo>
                  <a:lnTo>
                    <a:pt x="7767" y="15415"/>
                  </a:lnTo>
                  <a:lnTo>
                    <a:pt x="1658" y="32250"/>
                  </a:lnTo>
                  <a:lnTo>
                    <a:pt x="0" y="53842"/>
                  </a:lnTo>
                  <a:lnTo>
                    <a:pt x="4738" y="96554"/>
                  </a:lnTo>
                  <a:lnTo>
                    <a:pt x="5257" y="104585"/>
                  </a:lnTo>
                  <a:lnTo>
                    <a:pt x="8778" y="110997"/>
                  </a:lnTo>
                  <a:lnTo>
                    <a:pt x="34870" y="130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732"/>
            <p:cNvSpPr/>
            <p:nvPr>
              <p:custDataLst>
                <p:tags r:id="rId116"/>
              </p:custDataLst>
            </p:nvPr>
          </p:nvSpPr>
          <p:spPr>
            <a:xfrm>
              <a:off x="3201885" y="3552825"/>
              <a:ext cx="77477" cy="100695"/>
            </a:xfrm>
            <a:custGeom>
              <a:avLst/>
              <a:gdLst/>
              <a:ahLst/>
              <a:cxnLst/>
              <a:rect l="0" t="0" r="0" b="0"/>
              <a:pathLst>
                <a:path w="77477" h="100695">
                  <a:moveTo>
                    <a:pt x="65190" y="0"/>
                  </a:moveTo>
                  <a:lnTo>
                    <a:pt x="65190" y="0"/>
                  </a:lnTo>
                  <a:lnTo>
                    <a:pt x="49982" y="6546"/>
                  </a:lnTo>
                  <a:lnTo>
                    <a:pt x="33755" y="9701"/>
                  </a:lnTo>
                  <a:lnTo>
                    <a:pt x="20716" y="17926"/>
                  </a:lnTo>
                  <a:lnTo>
                    <a:pt x="1857" y="35025"/>
                  </a:lnTo>
                  <a:lnTo>
                    <a:pt x="0" y="42378"/>
                  </a:lnTo>
                  <a:lnTo>
                    <a:pt x="233" y="53760"/>
                  </a:lnTo>
                  <a:lnTo>
                    <a:pt x="3865" y="69402"/>
                  </a:lnTo>
                  <a:lnTo>
                    <a:pt x="16916" y="91001"/>
                  </a:lnTo>
                  <a:lnTo>
                    <a:pt x="23482" y="95593"/>
                  </a:lnTo>
                  <a:lnTo>
                    <a:pt x="39245" y="100694"/>
                  </a:lnTo>
                  <a:lnTo>
                    <a:pt x="54012" y="100139"/>
                  </a:lnTo>
                  <a:lnTo>
                    <a:pt x="60913" y="98509"/>
                  </a:lnTo>
                  <a:lnTo>
                    <a:pt x="71403" y="91054"/>
                  </a:lnTo>
                  <a:lnTo>
                    <a:pt x="75682" y="86102"/>
                  </a:lnTo>
                  <a:lnTo>
                    <a:pt x="77476" y="79627"/>
                  </a:lnTo>
                  <a:lnTo>
                    <a:pt x="76648" y="63964"/>
                  </a:lnTo>
                  <a:lnTo>
                    <a:pt x="72752" y="52065"/>
                  </a:lnTo>
                  <a:lnTo>
                    <a:pt x="70231" y="47410"/>
                  </a:lnTo>
                  <a:lnTo>
                    <a:pt x="61786" y="39416"/>
                  </a:lnTo>
                  <a:lnTo>
                    <a:pt x="53093" y="32335"/>
                  </a:lnTo>
                  <a:lnTo>
                    <a:pt x="461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733"/>
            <p:cNvSpPr/>
            <p:nvPr>
              <p:custDataLst>
                <p:tags r:id="rId117"/>
              </p:custDataLst>
            </p:nvPr>
          </p:nvSpPr>
          <p:spPr>
            <a:xfrm>
              <a:off x="2994298" y="3528296"/>
              <a:ext cx="206103" cy="376322"/>
            </a:xfrm>
            <a:custGeom>
              <a:avLst/>
              <a:gdLst/>
              <a:ahLst/>
              <a:cxnLst/>
              <a:rect l="0" t="0" r="0" b="0"/>
              <a:pathLst>
                <a:path w="206103" h="376322">
                  <a:moveTo>
                    <a:pt x="25127" y="62629"/>
                  </a:moveTo>
                  <a:lnTo>
                    <a:pt x="25127" y="62629"/>
                  </a:lnTo>
                  <a:lnTo>
                    <a:pt x="25127" y="57141"/>
                  </a:lnTo>
                  <a:lnTo>
                    <a:pt x="25127" y="98981"/>
                  </a:lnTo>
                  <a:lnTo>
                    <a:pt x="25127" y="138899"/>
                  </a:lnTo>
                  <a:lnTo>
                    <a:pt x="25127" y="185645"/>
                  </a:lnTo>
                  <a:lnTo>
                    <a:pt x="22305" y="231724"/>
                  </a:lnTo>
                  <a:lnTo>
                    <a:pt x="17588" y="270423"/>
                  </a:lnTo>
                  <a:lnTo>
                    <a:pt x="13369" y="313639"/>
                  </a:lnTo>
                  <a:lnTo>
                    <a:pt x="7517" y="356686"/>
                  </a:lnTo>
                  <a:lnTo>
                    <a:pt x="6503" y="376005"/>
                  </a:lnTo>
                  <a:lnTo>
                    <a:pt x="6361" y="376321"/>
                  </a:lnTo>
                  <a:lnTo>
                    <a:pt x="8956" y="351194"/>
                  </a:lnTo>
                  <a:lnTo>
                    <a:pt x="19345" y="310835"/>
                  </a:lnTo>
                  <a:lnTo>
                    <a:pt x="28470" y="266699"/>
                  </a:lnTo>
                  <a:lnTo>
                    <a:pt x="32821" y="223518"/>
                  </a:lnTo>
                  <a:lnTo>
                    <a:pt x="39166" y="183913"/>
                  </a:lnTo>
                  <a:lnTo>
                    <a:pt x="47749" y="145367"/>
                  </a:lnTo>
                  <a:lnTo>
                    <a:pt x="53879" y="114218"/>
                  </a:lnTo>
                  <a:lnTo>
                    <a:pt x="63279" y="69448"/>
                  </a:lnTo>
                  <a:lnTo>
                    <a:pt x="79109" y="23506"/>
                  </a:lnTo>
                  <a:lnTo>
                    <a:pt x="88629" y="5058"/>
                  </a:lnTo>
                  <a:lnTo>
                    <a:pt x="94978" y="0"/>
                  </a:lnTo>
                  <a:lnTo>
                    <a:pt x="97094" y="2885"/>
                  </a:lnTo>
                  <a:lnTo>
                    <a:pt x="99446" y="17379"/>
                  </a:lnTo>
                  <a:lnTo>
                    <a:pt x="93351" y="61178"/>
                  </a:lnTo>
                  <a:lnTo>
                    <a:pt x="83912" y="95948"/>
                  </a:lnTo>
                  <a:lnTo>
                    <a:pt x="61312" y="139663"/>
                  </a:lnTo>
                  <a:lnTo>
                    <a:pt x="48618" y="152605"/>
                  </a:lnTo>
                  <a:lnTo>
                    <a:pt x="24711" y="169537"/>
                  </a:lnTo>
                  <a:lnTo>
                    <a:pt x="19558" y="170943"/>
                  </a:lnTo>
                  <a:lnTo>
                    <a:pt x="8188" y="169683"/>
                  </a:lnTo>
                  <a:lnTo>
                    <a:pt x="4309" y="166806"/>
                  </a:lnTo>
                  <a:lnTo>
                    <a:pt x="1724" y="162772"/>
                  </a:lnTo>
                  <a:lnTo>
                    <a:pt x="0" y="157966"/>
                  </a:lnTo>
                  <a:lnTo>
                    <a:pt x="2630" y="136032"/>
                  </a:lnTo>
                  <a:lnTo>
                    <a:pt x="10112" y="119539"/>
                  </a:lnTo>
                  <a:lnTo>
                    <a:pt x="43140" y="72854"/>
                  </a:lnTo>
                  <a:lnTo>
                    <a:pt x="65742" y="46609"/>
                  </a:lnTo>
                  <a:lnTo>
                    <a:pt x="108591" y="12563"/>
                  </a:lnTo>
                  <a:lnTo>
                    <a:pt x="114636" y="11260"/>
                  </a:lnTo>
                  <a:lnTo>
                    <a:pt x="126998" y="12634"/>
                  </a:lnTo>
                  <a:lnTo>
                    <a:pt x="132199" y="16599"/>
                  </a:lnTo>
                  <a:lnTo>
                    <a:pt x="140801" y="29471"/>
                  </a:lnTo>
                  <a:lnTo>
                    <a:pt x="153888" y="71209"/>
                  </a:lnTo>
                  <a:lnTo>
                    <a:pt x="157571" y="114575"/>
                  </a:lnTo>
                  <a:lnTo>
                    <a:pt x="157016" y="130166"/>
                  </a:lnTo>
                  <a:lnTo>
                    <a:pt x="153242" y="144151"/>
                  </a:lnTo>
                  <a:lnTo>
                    <a:pt x="150753" y="147668"/>
                  </a:lnTo>
                  <a:lnTo>
                    <a:pt x="148036" y="148956"/>
                  </a:lnTo>
                  <a:lnTo>
                    <a:pt x="145166" y="148755"/>
                  </a:lnTo>
                  <a:lnTo>
                    <a:pt x="139156" y="142888"/>
                  </a:lnTo>
                  <a:lnTo>
                    <a:pt x="136071" y="138360"/>
                  </a:lnTo>
                  <a:lnTo>
                    <a:pt x="135466" y="122040"/>
                  </a:lnTo>
                  <a:lnTo>
                    <a:pt x="143701" y="77070"/>
                  </a:lnTo>
                  <a:lnTo>
                    <a:pt x="152453" y="55148"/>
                  </a:lnTo>
                  <a:lnTo>
                    <a:pt x="166805" y="31837"/>
                  </a:lnTo>
                  <a:lnTo>
                    <a:pt x="181228" y="19663"/>
                  </a:lnTo>
                  <a:lnTo>
                    <a:pt x="206102" y="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583"/>
          <p:cNvGrpSpPr/>
          <p:nvPr/>
        </p:nvGrpSpPr>
        <p:grpSpPr>
          <a:xfrm>
            <a:off x="1533918" y="3380117"/>
            <a:ext cx="1063856" cy="474419"/>
            <a:chOff x="1533918" y="3380117"/>
            <a:chExt cx="1063856" cy="474419"/>
          </a:xfrm>
        </p:grpSpPr>
        <p:sp>
          <p:nvSpPr>
            <p:cNvPr id="332" name="SMARTInkShape-2734"/>
            <p:cNvSpPr/>
            <p:nvPr>
              <p:custDataLst>
                <p:tags r:id="rId104"/>
              </p:custDataLst>
            </p:nvPr>
          </p:nvSpPr>
          <p:spPr>
            <a:xfrm>
              <a:off x="1533918" y="3551875"/>
              <a:ext cx="247258" cy="174001"/>
            </a:xfrm>
            <a:custGeom>
              <a:avLst/>
              <a:gdLst/>
              <a:ahLst/>
              <a:cxnLst/>
              <a:rect l="0" t="0" r="0" b="0"/>
              <a:pathLst>
                <a:path w="247258" h="174001">
                  <a:moveTo>
                    <a:pt x="9132" y="67625"/>
                  </a:moveTo>
                  <a:lnTo>
                    <a:pt x="9132" y="67625"/>
                  </a:lnTo>
                  <a:lnTo>
                    <a:pt x="4076" y="62568"/>
                  </a:lnTo>
                  <a:lnTo>
                    <a:pt x="1593" y="57264"/>
                  </a:lnTo>
                  <a:lnTo>
                    <a:pt x="0" y="50292"/>
                  </a:lnTo>
                  <a:lnTo>
                    <a:pt x="4780" y="44027"/>
                  </a:lnTo>
                  <a:lnTo>
                    <a:pt x="7289" y="44485"/>
                  </a:lnTo>
                  <a:lnTo>
                    <a:pt x="12899" y="50638"/>
                  </a:lnTo>
                  <a:lnTo>
                    <a:pt x="24066" y="77322"/>
                  </a:lnTo>
                  <a:lnTo>
                    <a:pt x="27640" y="108674"/>
                  </a:lnTo>
                  <a:lnTo>
                    <a:pt x="28111" y="150916"/>
                  </a:lnTo>
                  <a:lnTo>
                    <a:pt x="28168" y="173213"/>
                  </a:lnTo>
                  <a:lnTo>
                    <a:pt x="29231" y="174000"/>
                  </a:lnTo>
                  <a:lnTo>
                    <a:pt x="30998" y="172409"/>
                  </a:lnTo>
                  <a:lnTo>
                    <a:pt x="33234" y="169230"/>
                  </a:lnTo>
                  <a:lnTo>
                    <a:pt x="47427" y="123661"/>
                  </a:lnTo>
                  <a:lnTo>
                    <a:pt x="68712" y="81720"/>
                  </a:lnTo>
                  <a:lnTo>
                    <a:pt x="91806" y="37731"/>
                  </a:lnTo>
                  <a:lnTo>
                    <a:pt x="120691" y="4370"/>
                  </a:lnTo>
                  <a:lnTo>
                    <a:pt x="125838" y="1113"/>
                  </a:lnTo>
                  <a:lnTo>
                    <a:pt x="130328" y="0"/>
                  </a:lnTo>
                  <a:lnTo>
                    <a:pt x="134379" y="317"/>
                  </a:lnTo>
                  <a:lnTo>
                    <a:pt x="137080" y="2645"/>
                  </a:lnTo>
                  <a:lnTo>
                    <a:pt x="140081" y="10875"/>
                  </a:lnTo>
                  <a:lnTo>
                    <a:pt x="142271" y="57060"/>
                  </a:lnTo>
                  <a:lnTo>
                    <a:pt x="142454" y="78489"/>
                  </a:lnTo>
                  <a:lnTo>
                    <a:pt x="142463" y="78043"/>
                  </a:lnTo>
                  <a:lnTo>
                    <a:pt x="165274" y="39221"/>
                  </a:lnTo>
                  <a:lnTo>
                    <a:pt x="173073" y="29248"/>
                  </a:lnTo>
                  <a:lnTo>
                    <a:pt x="185711" y="24110"/>
                  </a:lnTo>
                  <a:lnTo>
                    <a:pt x="193527" y="22740"/>
                  </a:lnTo>
                  <a:lnTo>
                    <a:pt x="200853" y="23944"/>
                  </a:lnTo>
                  <a:lnTo>
                    <a:pt x="214639" y="30925"/>
                  </a:lnTo>
                  <a:lnTo>
                    <a:pt x="222177" y="38261"/>
                  </a:lnTo>
                  <a:lnTo>
                    <a:pt x="226585" y="48224"/>
                  </a:lnTo>
                  <a:lnTo>
                    <a:pt x="235217" y="86292"/>
                  </a:lnTo>
                  <a:lnTo>
                    <a:pt x="247257" y="13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735"/>
            <p:cNvSpPr/>
            <p:nvPr>
              <p:custDataLst>
                <p:tags r:id="rId105"/>
              </p:custDataLst>
            </p:nvPr>
          </p:nvSpPr>
          <p:spPr>
            <a:xfrm>
              <a:off x="1821291" y="3560310"/>
              <a:ext cx="54581" cy="144916"/>
            </a:xfrm>
            <a:custGeom>
              <a:avLst/>
              <a:gdLst/>
              <a:ahLst/>
              <a:cxnLst/>
              <a:rect l="0" t="0" r="0" b="0"/>
              <a:pathLst>
                <a:path w="54581" h="144916">
                  <a:moveTo>
                    <a:pt x="7509" y="59190"/>
                  </a:moveTo>
                  <a:lnTo>
                    <a:pt x="7509" y="59190"/>
                  </a:lnTo>
                  <a:lnTo>
                    <a:pt x="21698" y="59190"/>
                  </a:lnTo>
                  <a:lnTo>
                    <a:pt x="27221" y="56368"/>
                  </a:lnTo>
                  <a:lnTo>
                    <a:pt x="39390" y="45933"/>
                  </a:lnTo>
                  <a:lnTo>
                    <a:pt x="48823" y="31744"/>
                  </a:lnTo>
                  <a:lnTo>
                    <a:pt x="53264" y="14134"/>
                  </a:lnTo>
                  <a:lnTo>
                    <a:pt x="54580" y="567"/>
                  </a:lnTo>
                  <a:lnTo>
                    <a:pt x="52648" y="0"/>
                  </a:lnTo>
                  <a:lnTo>
                    <a:pt x="44857" y="5014"/>
                  </a:lnTo>
                  <a:lnTo>
                    <a:pt x="28570" y="19737"/>
                  </a:lnTo>
                  <a:lnTo>
                    <a:pt x="4789" y="59320"/>
                  </a:lnTo>
                  <a:lnTo>
                    <a:pt x="0" y="81101"/>
                  </a:lnTo>
                  <a:lnTo>
                    <a:pt x="3638" y="112719"/>
                  </a:lnTo>
                  <a:lnTo>
                    <a:pt x="11433" y="128137"/>
                  </a:lnTo>
                  <a:lnTo>
                    <a:pt x="20895" y="137458"/>
                  </a:lnTo>
                  <a:lnTo>
                    <a:pt x="36084" y="144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736"/>
            <p:cNvSpPr/>
            <p:nvPr>
              <p:custDataLst>
                <p:tags r:id="rId106"/>
              </p:custDataLst>
            </p:nvPr>
          </p:nvSpPr>
          <p:spPr>
            <a:xfrm>
              <a:off x="1905000" y="3588522"/>
              <a:ext cx="133351" cy="107179"/>
            </a:xfrm>
            <a:custGeom>
              <a:avLst/>
              <a:gdLst/>
              <a:ahLst/>
              <a:cxnLst/>
              <a:rect l="0" t="0" r="0" b="0"/>
              <a:pathLst>
                <a:path w="133351" h="107179">
                  <a:moveTo>
                    <a:pt x="0" y="30978"/>
                  </a:moveTo>
                  <a:lnTo>
                    <a:pt x="0" y="30978"/>
                  </a:lnTo>
                  <a:lnTo>
                    <a:pt x="5056" y="25921"/>
                  </a:lnTo>
                  <a:lnTo>
                    <a:pt x="7539" y="17795"/>
                  </a:lnTo>
                  <a:lnTo>
                    <a:pt x="8201" y="12664"/>
                  </a:lnTo>
                  <a:lnTo>
                    <a:pt x="10759" y="8185"/>
                  </a:lnTo>
                  <a:lnTo>
                    <a:pt x="19246" y="387"/>
                  </a:lnTo>
                  <a:lnTo>
                    <a:pt x="22355" y="0"/>
                  </a:lnTo>
                  <a:lnTo>
                    <a:pt x="24429" y="1860"/>
                  </a:lnTo>
                  <a:lnTo>
                    <a:pt x="26732" y="9570"/>
                  </a:lnTo>
                  <a:lnTo>
                    <a:pt x="26970" y="27927"/>
                  </a:lnTo>
                  <a:lnTo>
                    <a:pt x="20302" y="72936"/>
                  </a:lnTo>
                  <a:lnTo>
                    <a:pt x="19160" y="100052"/>
                  </a:lnTo>
                  <a:lnTo>
                    <a:pt x="20182" y="101369"/>
                  </a:lnTo>
                  <a:lnTo>
                    <a:pt x="21921" y="101189"/>
                  </a:lnTo>
                  <a:lnTo>
                    <a:pt x="24139" y="100010"/>
                  </a:lnTo>
                  <a:lnTo>
                    <a:pt x="32317" y="83182"/>
                  </a:lnTo>
                  <a:lnTo>
                    <a:pt x="44562" y="43563"/>
                  </a:lnTo>
                  <a:lnTo>
                    <a:pt x="55283" y="11456"/>
                  </a:lnTo>
                  <a:lnTo>
                    <a:pt x="56964" y="9496"/>
                  </a:lnTo>
                  <a:lnTo>
                    <a:pt x="59143" y="9249"/>
                  </a:lnTo>
                  <a:lnTo>
                    <a:pt x="61653" y="10142"/>
                  </a:lnTo>
                  <a:lnTo>
                    <a:pt x="62269" y="13912"/>
                  </a:lnTo>
                  <a:lnTo>
                    <a:pt x="57412" y="60738"/>
                  </a:lnTo>
                  <a:lnTo>
                    <a:pt x="57325" y="62460"/>
                  </a:lnTo>
                  <a:lnTo>
                    <a:pt x="57266" y="62549"/>
                  </a:lnTo>
                  <a:lnTo>
                    <a:pt x="57228" y="61551"/>
                  </a:lnTo>
                  <a:lnTo>
                    <a:pt x="62230" y="50032"/>
                  </a:lnTo>
                  <a:lnTo>
                    <a:pt x="70344" y="41916"/>
                  </a:lnTo>
                  <a:lnTo>
                    <a:pt x="79947" y="33722"/>
                  </a:lnTo>
                  <a:lnTo>
                    <a:pt x="91304" y="19326"/>
                  </a:lnTo>
                  <a:lnTo>
                    <a:pt x="98082" y="15216"/>
                  </a:lnTo>
                  <a:lnTo>
                    <a:pt x="100313" y="16237"/>
                  </a:lnTo>
                  <a:lnTo>
                    <a:pt x="101800" y="19034"/>
                  </a:lnTo>
                  <a:lnTo>
                    <a:pt x="112802" y="64995"/>
                  </a:lnTo>
                  <a:lnTo>
                    <a:pt x="118913" y="89740"/>
                  </a:lnTo>
                  <a:lnTo>
                    <a:pt x="133350" y="107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737"/>
            <p:cNvSpPr/>
            <p:nvPr>
              <p:custDataLst>
                <p:tags r:id="rId107"/>
              </p:custDataLst>
            </p:nvPr>
          </p:nvSpPr>
          <p:spPr>
            <a:xfrm>
              <a:off x="2087829" y="3585764"/>
              <a:ext cx="45462" cy="105953"/>
            </a:xfrm>
            <a:custGeom>
              <a:avLst/>
              <a:gdLst/>
              <a:ahLst/>
              <a:cxnLst/>
              <a:rect l="0" t="0" r="0" b="0"/>
              <a:pathLst>
                <a:path w="45462" h="105953">
                  <a:moveTo>
                    <a:pt x="17196" y="33736"/>
                  </a:moveTo>
                  <a:lnTo>
                    <a:pt x="17196" y="33736"/>
                  </a:lnTo>
                  <a:lnTo>
                    <a:pt x="22252" y="28679"/>
                  </a:lnTo>
                  <a:lnTo>
                    <a:pt x="30454" y="10366"/>
                  </a:lnTo>
                  <a:lnTo>
                    <a:pt x="31326" y="5456"/>
                  </a:lnTo>
                  <a:lnTo>
                    <a:pt x="30849" y="2182"/>
                  </a:lnTo>
                  <a:lnTo>
                    <a:pt x="29473" y="0"/>
                  </a:lnTo>
                  <a:lnTo>
                    <a:pt x="27498" y="662"/>
                  </a:lnTo>
                  <a:lnTo>
                    <a:pt x="19660" y="11707"/>
                  </a:lnTo>
                  <a:lnTo>
                    <a:pt x="7531" y="40046"/>
                  </a:lnTo>
                  <a:lnTo>
                    <a:pt x="0" y="75670"/>
                  </a:lnTo>
                  <a:lnTo>
                    <a:pt x="3752" y="96491"/>
                  </a:lnTo>
                  <a:lnTo>
                    <a:pt x="7175" y="100972"/>
                  </a:lnTo>
                  <a:lnTo>
                    <a:pt x="16623" y="105952"/>
                  </a:lnTo>
                  <a:lnTo>
                    <a:pt x="27877" y="105343"/>
                  </a:lnTo>
                  <a:lnTo>
                    <a:pt x="33842" y="103699"/>
                  </a:lnTo>
                  <a:lnTo>
                    <a:pt x="37818" y="101545"/>
                  </a:lnTo>
                  <a:lnTo>
                    <a:pt x="40469" y="99050"/>
                  </a:lnTo>
                  <a:lnTo>
                    <a:pt x="42237" y="96329"/>
                  </a:lnTo>
                  <a:lnTo>
                    <a:pt x="45461" y="61704"/>
                  </a:lnTo>
                  <a:lnTo>
                    <a:pt x="26721" y="14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738"/>
            <p:cNvSpPr/>
            <p:nvPr>
              <p:custDataLst>
                <p:tags r:id="rId108"/>
              </p:custDataLst>
            </p:nvPr>
          </p:nvSpPr>
          <p:spPr>
            <a:xfrm>
              <a:off x="2143125" y="3544390"/>
              <a:ext cx="170097" cy="310146"/>
            </a:xfrm>
            <a:custGeom>
              <a:avLst/>
              <a:gdLst/>
              <a:ahLst/>
              <a:cxnLst/>
              <a:rect l="0" t="0" r="0" b="0"/>
              <a:pathLst>
                <a:path w="170097" h="310146">
                  <a:moveTo>
                    <a:pt x="0" y="37010"/>
                  </a:moveTo>
                  <a:lnTo>
                    <a:pt x="0" y="37010"/>
                  </a:lnTo>
                  <a:lnTo>
                    <a:pt x="5056" y="37010"/>
                  </a:lnTo>
                  <a:lnTo>
                    <a:pt x="6546" y="35952"/>
                  </a:lnTo>
                  <a:lnTo>
                    <a:pt x="7539" y="34188"/>
                  </a:lnTo>
                  <a:lnTo>
                    <a:pt x="9133" y="23753"/>
                  </a:lnTo>
                  <a:lnTo>
                    <a:pt x="10322" y="21822"/>
                  </a:lnTo>
                  <a:lnTo>
                    <a:pt x="12173" y="20535"/>
                  </a:lnTo>
                  <a:lnTo>
                    <a:pt x="14465" y="19677"/>
                  </a:lnTo>
                  <a:lnTo>
                    <a:pt x="22657" y="21545"/>
                  </a:lnTo>
                  <a:lnTo>
                    <a:pt x="27805" y="23525"/>
                  </a:lnTo>
                  <a:lnTo>
                    <a:pt x="36347" y="34192"/>
                  </a:lnTo>
                  <a:lnTo>
                    <a:pt x="53744" y="77052"/>
                  </a:lnTo>
                  <a:lnTo>
                    <a:pt x="64763" y="120939"/>
                  </a:lnTo>
                  <a:lnTo>
                    <a:pt x="61052" y="144075"/>
                  </a:lnTo>
                  <a:lnTo>
                    <a:pt x="56062" y="153386"/>
                  </a:lnTo>
                  <a:lnTo>
                    <a:pt x="49292" y="159363"/>
                  </a:lnTo>
                  <a:lnTo>
                    <a:pt x="47771" y="120933"/>
                  </a:lnTo>
                  <a:lnTo>
                    <a:pt x="61804" y="78791"/>
                  </a:lnTo>
                  <a:lnTo>
                    <a:pt x="79152" y="36031"/>
                  </a:lnTo>
                  <a:lnTo>
                    <a:pt x="93890" y="8145"/>
                  </a:lnTo>
                  <a:lnTo>
                    <a:pt x="98577" y="2950"/>
                  </a:lnTo>
                  <a:lnTo>
                    <a:pt x="102760" y="545"/>
                  </a:lnTo>
                  <a:lnTo>
                    <a:pt x="106606" y="0"/>
                  </a:lnTo>
                  <a:lnTo>
                    <a:pt x="108113" y="695"/>
                  </a:lnTo>
                  <a:lnTo>
                    <a:pt x="108059" y="2217"/>
                  </a:lnTo>
                  <a:lnTo>
                    <a:pt x="106964" y="4290"/>
                  </a:lnTo>
                  <a:lnTo>
                    <a:pt x="98357" y="50386"/>
                  </a:lnTo>
                  <a:lnTo>
                    <a:pt x="97229" y="75193"/>
                  </a:lnTo>
                  <a:lnTo>
                    <a:pt x="100716" y="89610"/>
                  </a:lnTo>
                  <a:lnTo>
                    <a:pt x="103127" y="94302"/>
                  </a:lnTo>
                  <a:lnTo>
                    <a:pt x="105793" y="97430"/>
                  </a:lnTo>
                  <a:lnTo>
                    <a:pt x="108629" y="99515"/>
                  </a:lnTo>
                  <a:lnTo>
                    <a:pt x="112636" y="98788"/>
                  </a:lnTo>
                  <a:lnTo>
                    <a:pt x="122733" y="92336"/>
                  </a:lnTo>
                  <a:lnTo>
                    <a:pt x="149852" y="57388"/>
                  </a:lnTo>
                  <a:lnTo>
                    <a:pt x="169419" y="21800"/>
                  </a:lnTo>
                  <a:lnTo>
                    <a:pt x="170096" y="23695"/>
                  </a:lnTo>
                  <a:lnTo>
                    <a:pt x="169991" y="41532"/>
                  </a:lnTo>
                  <a:lnTo>
                    <a:pt x="163832" y="78826"/>
                  </a:lnTo>
                  <a:lnTo>
                    <a:pt x="162490" y="114311"/>
                  </a:lnTo>
                  <a:lnTo>
                    <a:pt x="162037" y="159171"/>
                  </a:lnTo>
                  <a:lnTo>
                    <a:pt x="161947" y="204094"/>
                  </a:lnTo>
                  <a:lnTo>
                    <a:pt x="159107" y="241190"/>
                  </a:lnTo>
                  <a:lnTo>
                    <a:pt x="148668" y="283599"/>
                  </a:lnTo>
                  <a:lnTo>
                    <a:pt x="139535" y="302807"/>
                  </a:lnTo>
                  <a:lnTo>
                    <a:pt x="133277" y="308600"/>
                  </a:lnTo>
                  <a:lnTo>
                    <a:pt x="130126" y="310145"/>
                  </a:lnTo>
                  <a:lnTo>
                    <a:pt x="125909" y="309059"/>
                  </a:lnTo>
                  <a:lnTo>
                    <a:pt x="115579" y="302207"/>
                  </a:lnTo>
                  <a:lnTo>
                    <a:pt x="111978" y="296358"/>
                  </a:lnTo>
                  <a:lnTo>
                    <a:pt x="114300" y="24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39"/>
            <p:cNvSpPr/>
            <p:nvPr>
              <p:custDataLst>
                <p:tags r:id="rId109"/>
              </p:custDataLst>
            </p:nvPr>
          </p:nvSpPr>
          <p:spPr>
            <a:xfrm>
              <a:off x="2362394" y="3380117"/>
              <a:ext cx="235380" cy="306059"/>
            </a:xfrm>
            <a:custGeom>
              <a:avLst/>
              <a:gdLst/>
              <a:ahLst/>
              <a:cxnLst/>
              <a:rect l="0" t="0" r="0" b="0"/>
              <a:pathLst>
                <a:path w="235380" h="306059">
                  <a:moveTo>
                    <a:pt x="9331" y="48883"/>
                  </a:moveTo>
                  <a:lnTo>
                    <a:pt x="9331" y="48883"/>
                  </a:lnTo>
                  <a:lnTo>
                    <a:pt x="24519" y="10902"/>
                  </a:lnTo>
                  <a:lnTo>
                    <a:pt x="26665" y="958"/>
                  </a:lnTo>
                  <a:lnTo>
                    <a:pt x="27237" y="0"/>
                  </a:lnTo>
                  <a:lnTo>
                    <a:pt x="27873" y="4579"/>
                  </a:lnTo>
                  <a:lnTo>
                    <a:pt x="25492" y="48589"/>
                  </a:lnTo>
                  <a:lnTo>
                    <a:pt x="18000" y="85837"/>
                  </a:lnTo>
                  <a:lnTo>
                    <a:pt x="11900" y="128624"/>
                  </a:lnTo>
                  <a:lnTo>
                    <a:pt x="4782" y="171526"/>
                  </a:lnTo>
                  <a:lnTo>
                    <a:pt x="789" y="212691"/>
                  </a:lnTo>
                  <a:lnTo>
                    <a:pt x="0" y="258295"/>
                  </a:lnTo>
                  <a:lnTo>
                    <a:pt x="2686" y="280265"/>
                  </a:lnTo>
                  <a:lnTo>
                    <a:pt x="4901" y="288862"/>
                  </a:lnTo>
                  <a:lnTo>
                    <a:pt x="8494" y="294594"/>
                  </a:lnTo>
                  <a:lnTo>
                    <a:pt x="13007" y="298415"/>
                  </a:lnTo>
                  <a:lnTo>
                    <a:pt x="18131" y="300963"/>
                  </a:lnTo>
                  <a:lnTo>
                    <a:pt x="22606" y="301603"/>
                  </a:lnTo>
                  <a:lnTo>
                    <a:pt x="30400" y="299491"/>
                  </a:lnTo>
                  <a:lnTo>
                    <a:pt x="45795" y="287297"/>
                  </a:lnTo>
                  <a:lnTo>
                    <a:pt x="51996" y="270556"/>
                  </a:lnTo>
                  <a:lnTo>
                    <a:pt x="61790" y="226163"/>
                  </a:lnTo>
                  <a:lnTo>
                    <a:pt x="57802" y="183798"/>
                  </a:lnTo>
                  <a:lnTo>
                    <a:pt x="55403" y="182218"/>
                  </a:lnTo>
                  <a:lnTo>
                    <a:pt x="51687" y="183281"/>
                  </a:lnTo>
                  <a:lnTo>
                    <a:pt x="42973" y="190107"/>
                  </a:lnTo>
                  <a:lnTo>
                    <a:pt x="32116" y="206909"/>
                  </a:lnTo>
                  <a:lnTo>
                    <a:pt x="21789" y="237672"/>
                  </a:lnTo>
                  <a:lnTo>
                    <a:pt x="21218" y="251322"/>
                  </a:lnTo>
                  <a:lnTo>
                    <a:pt x="24492" y="264445"/>
                  </a:lnTo>
                  <a:lnTo>
                    <a:pt x="37342" y="283733"/>
                  </a:lnTo>
                  <a:lnTo>
                    <a:pt x="54555" y="297796"/>
                  </a:lnTo>
                  <a:lnTo>
                    <a:pt x="60647" y="298434"/>
                  </a:lnTo>
                  <a:lnTo>
                    <a:pt x="91949" y="283874"/>
                  </a:lnTo>
                  <a:lnTo>
                    <a:pt x="110951" y="264207"/>
                  </a:lnTo>
                  <a:lnTo>
                    <a:pt x="132323" y="227378"/>
                  </a:lnTo>
                  <a:lnTo>
                    <a:pt x="147863" y="184023"/>
                  </a:lnTo>
                  <a:lnTo>
                    <a:pt x="152036" y="147656"/>
                  </a:lnTo>
                  <a:lnTo>
                    <a:pt x="158742" y="185495"/>
                  </a:lnTo>
                  <a:lnTo>
                    <a:pt x="159787" y="218007"/>
                  </a:lnTo>
                  <a:lnTo>
                    <a:pt x="148357" y="262595"/>
                  </a:lnTo>
                  <a:lnTo>
                    <a:pt x="126777" y="292578"/>
                  </a:lnTo>
                  <a:lnTo>
                    <a:pt x="125728" y="292838"/>
                  </a:lnTo>
                  <a:lnTo>
                    <a:pt x="125029" y="291953"/>
                  </a:lnTo>
                  <a:lnTo>
                    <a:pt x="124563" y="290305"/>
                  </a:lnTo>
                  <a:lnTo>
                    <a:pt x="144476" y="248819"/>
                  </a:lnTo>
                  <a:lnTo>
                    <a:pt x="168435" y="205734"/>
                  </a:lnTo>
                  <a:lnTo>
                    <a:pt x="207417" y="161783"/>
                  </a:lnTo>
                  <a:lnTo>
                    <a:pt x="234103" y="126633"/>
                  </a:lnTo>
                  <a:lnTo>
                    <a:pt x="235379" y="122941"/>
                  </a:lnTo>
                  <a:lnTo>
                    <a:pt x="234113" y="121538"/>
                  </a:lnTo>
                  <a:lnTo>
                    <a:pt x="231152" y="121662"/>
                  </a:lnTo>
                  <a:lnTo>
                    <a:pt x="227062" y="122802"/>
                  </a:lnTo>
                  <a:lnTo>
                    <a:pt x="219695" y="129714"/>
                  </a:lnTo>
                  <a:lnTo>
                    <a:pt x="206342" y="151398"/>
                  </a:lnTo>
                  <a:lnTo>
                    <a:pt x="205547" y="166412"/>
                  </a:lnTo>
                  <a:lnTo>
                    <a:pt x="216459" y="211233"/>
                  </a:lnTo>
                  <a:lnTo>
                    <a:pt x="231680" y="258489"/>
                  </a:lnTo>
                  <a:lnTo>
                    <a:pt x="232331" y="271864"/>
                  </a:lnTo>
                  <a:lnTo>
                    <a:pt x="229092" y="281336"/>
                  </a:lnTo>
                  <a:lnTo>
                    <a:pt x="224125" y="289073"/>
                  </a:lnTo>
                  <a:lnTo>
                    <a:pt x="205265" y="299379"/>
                  </a:lnTo>
                  <a:lnTo>
                    <a:pt x="171256" y="30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584"/>
          <p:cNvGrpSpPr/>
          <p:nvPr/>
        </p:nvGrpSpPr>
        <p:grpSpPr>
          <a:xfrm>
            <a:off x="3995536" y="2677849"/>
            <a:ext cx="357212" cy="427302"/>
            <a:chOff x="3995536" y="2677849"/>
            <a:chExt cx="357212" cy="427302"/>
          </a:xfrm>
        </p:grpSpPr>
        <p:sp>
          <p:nvSpPr>
            <p:cNvPr id="339" name="SMARTInkShape-2740"/>
            <p:cNvSpPr/>
            <p:nvPr>
              <p:custDataLst>
                <p:tags r:id="rId101"/>
              </p:custDataLst>
            </p:nvPr>
          </p:nvSpPr>
          <p:spPr>
            <a:xfrm>
              <a:off x="3995536" y="2677849"/>
              <a:ext cx="138315" cy="151077"/>
            </a:xfrm>
            <a:custGeom>
              <a:avLst/>
              <a:gdLst/>
              <a:ahLst/>
              <a:cxnLst/>
              <a:rect l="0" t="0" r="0" b="0"/>
              <a:pathLst>
                <a:path w="138315" h="151077">
                  <a:moveTo>
                    <a:pt x="24014" y="8201"/>
                  </a:moveTo>
                  <a:lnTo>
                    <a:pt x="24014" y="8201"/>
                  </a:lnTo>
                  <a:lnTo>
                    <a:pt x="7612" y="0"/>
                  </a:lnTo>
                  <a:lnTo>
                    <a:pt x="5671" y="617"/>
                  </a:lnTo>
                  <a:lnTo>
                    <a:pt x="692" y="4125"/>
                  </a:lnTo>
                  <a:lnTo>
                    <a:pt x="0" y="6542"/>
                  </a:lnTo>
                  <a:lnTo>
                    <a:pt x="596" y="9211"/>
                  </a:lnTo>
                  <a:lnTo>
                    <a:pt x="14110" y="32872"/>
                  </a:lnTo>
                  <a:lnTo>
                    <a:pt x="53793" y="75616"/>
                  </a:lnTo>
                  <a:lnTo>
                    <a:pt x="93443" y="118834"/>
                  </a:lnTo>
                  <a:lnTo>
                    <a:pt x="138314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741"/>
            <p:cNvSpPr/>
            <p:nvPr>
              <p:custDataLst>
                <p:tags r:id="rId102"/>
              </p:custDataLst>
            </p:nvPr>
          </p:nvSpPr>
          <p:spPr>
            <a:xfrm>
              <a:off x="4152900" y="2714741"/>
              <a:ext cx="95251" cy="295160"/>
            </a:xfrm>
            <a:custGeom>
              <a:avLst/>
              <a:gdLst/>
              <a:ahLst/>
              <a:cxnLst/>
              <a:rect l="0" t="0" r="0" b="0"/>
              <a:pathLst>
                <a:path w="95251" h="295160">
                  <a:moveTo>
                    <a:pt x="95250" y="9409"/>
                  </a:moveTo>
                  <a:lnTo>
                    <a:pt x="95250" y="9409"/>
                  </a:lnTo>
                  <a:lnTo>
                    <a:pt x="95250" y="4353"/>
                  </a:lnTo>
                  <a:lnTo>
                    <a:pt x="94192" y="2863"/>
                  </a:lnTo>
                  <a:lnTo>
                    <a:pt x="92428" y="1870"/>
                  </a:lnTo>
                  <a:lnTo>
                    <a:pt x="81993" y="276"/>
                  </a:lnTo>
                  <a:lnTo>
                    <a:pt x="72860" y="0"/>
                  </a:lnTo>
                  <a:lnTo>
                    <a:pt x="53338" y="4975"/>
                  </a:lnTo>
                  <a:lnTo>
                    <a:pt x="42051" y="13083"/>
                  </a:lnTo>
                  <a:lnTo>
                    <a:pt x="21124" y="40591"/>
                  </a:lnTo>
                  <a:lnTo>
                    <a:pt x="14680" y="61015"/>
                  </a:lnTo>
                  <a:lnTo>
                    <a:pt x="10204" y="101420"/>
                  </a:lnTo>
                  <a:lnTo>
                    <a:pt x="9615" y="141535"/>
                  </a:lnTo>
                  <a:lnTo>
                    <a:pt x="12359" y="186669"/>
                  </a:lnTo>
                  <a:lnTo>
                    <a:pt x="14589" y="194257"/>
                  </a:lnTo>
                  <a:lnTo>
                    <a:pt x="14245" y="211155"/>
                  </a:lnTo>
                  <a:lnTo>
                    <a:pt x="3600" y="256227"/>
                  </a:lnTo>
                  <a:lnTo>
                    <a:pt x="0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742"/>
            <p:cNvSpPr/>
            <p:nvPr>
              <p:custDataLst>
                <p:tags r:id="rId103"/>
              </p:custDataLst>
            </p:nvPr>
          </p:nvSpPr>
          <p:spPr>
            <a:xfrm>
              <a:off x="4200525" y="2680497"/>
              <a:ext cx="152223" cy="424654"/>
            </a:xfrm>
            <a:custGeom>
              <a:avLst/>
              <a:gdLst/>
              <a:ahLst/>
              <a:cxnLst/>
              <a:rect l="0" t="0" r="0" b="0"/>
              <a:pathLst>
                <a:path w="152223" h="424654">
                  <a:moveTo>
                    <a:pt x="85725" y="24603"/>
                  </a:moveTo>
                  <a:lnTo>
                    <a:pt x="85725" y="24603"/>
                  </a:lnTo>
                  <a:lnTo>
                    <a:pt x="90782" y="9434"/>
                  </a:lnTo>
                  <a:lnTo>
                    <a:pt x="94388" y="4965"/>
                  </a:lnTo>
                  <a:lnTo>
                    <a:pt x="104039" y="0"/>
                  </a:lnTo>
                  <a:lnTo>
                    <a:pt x="115384" y="616"/>
                  </a:lnTo>
                  <a:lnTo>
                    <a:pt x="121373" y="2262"/>
                  </a:lnTo>
                  <a:lnTo>
                    <a:pt x="126423" y="6534"/>
                  </a:lnTo>
                  <a:lnTo>
                    <a:pt x="145556" y="39980"/>
                  </a:lnTo>
                  <a:lnTo>
                    <a:pt x="151048" y="87534"/>
                  </a:lnTo>
                  <a:lnTo>
                    <a:pt x="152000" y="128151"/>
                  </a:lnTo>
                  <a:lnTo>
                    <a:pt x="152222" y="161641"/>
                  </a:lnTo>
                  <a:lnTo>
                    <a:pt x="147291" y="201026"/>
                  </a:lnTo>
                  <a:lnTo>
                    <a:pt x="144183" y="237861"/>
                  </a:lnTo>
                  <a:lnTo>
                    <a:pt x="134471" y="281687"/>
                  </a:lnTo>
                  <a:lnTo>
                    <a:pt x="113267" y="327190"/>
                  </a:lnTo>
                  <a:lnTo>
                    <a:pt x="100082" y="346411"/>
                  </a:lnTo>
                  <a:lnTo>
                    <a:pt x="56532" y="387748"/>
                  </a:lnTo>
                  <a:lnTo>
                    <a:pt x="0" y="424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SMARTInkShape-2743"/>
          <p:cNvSpPr/>
          <p:nvPr>
            <p:custDataLst>
              <p:tags r:id="rId6"/>
            </p:custDataLst>
          </p:nvPr>
        </p:nvSpPr>
        <p:spPr>
          <a:xfrm>
            <a:off x="3457960" y="2725474"/>
            <a:ext cx="304416" cy="255852"/>
          </a:xfrm>
          <a:custGeom>
            <a:avLst/>
            <a:gdLst/>
            <a:ahLst/>
            <a:cxnLst/>
            <a:rect l="0" t="0" r="0" b="0"/>
            <a:pathLst>
              <a:path w="304416" h="255852">
                <a:moveTo>
                  <a:pt x="228215" y="8201"/>
                </a:moveTo>
                <a:lnTo>
                  <a:pt x="228215" y="8201"/>
                </a:lnTo>
                <a:lnTo>
                  <a:pt x="233272" y="8201"/>
                </a:lnTo>
                <a:lnTo>
                  <a:pt x="234761" y="7143"/>
                </a:lnTo>
                <a:lnTo>
                  <a:pt x="235754" y="5379"/>
                </a:lnTo>
                <a:lnTo>
                  <a:pt x="236416" y="3145"/>
                </a:lnTo>
                <a:lnTo>
                  <a:pt x="237916" y="1655"/>
                </a:lnTo>
                <a:lnTo>
                  <a:pt x="242404" y="0"/>
                </a:lnTo>
                <a:lnTo>
                  <a:pt x="242966" y="617"/>
                </a:lnTo>
                <a:lnTo>
                  <a:pt x="240768" y="4125"/>
                </a:lnTo>
                <a:lnTo>
                  <a:pt x="228617" y="16059"/>
                </a:lnTo>
                <a:lnTo>
                  <a:pt x="183857" y="43743"/>
                </a:lnTo>
                <a:lnTo>
                  <a:pt x="140129" y="59822"/>
                </a:lnTo>
                <a:lnTo>
                  <a:pt x="92961" y="82332"/>
                </a:lnTo>
                <a:lnTo>
                  <a:pt x="46989" y="105309"/>
                </a:lnTo>
                <a:lnTo>
                  <a:pt x="6470" y="130617"/>
                </a:lnTo>
                <a:lnTo>
                  <a:pt x="2068" y="136378"/>
                </a:lnTo>
                <a:lnTo>
                  <a:pt x="192" y="142336"/>
                </a:lnTo>
                <a:lnTo>
                  <a:pt x="0" y="148424"/>
                </a:lnTo>
                <a:lnTo>
                  <a:pt x="930" y="152483"/>
                </a:lnTo>
                <a:lnTo>
                  <a:pt x="2608" y="155189"/>
                </a:lnTo>
                <a:lnTo>
                  <a:pt x="28076" y="169645"/>
                </a:lnTo>
                <a:lnTo>
                  <a:pt x="73905" y="183977"/>
                </a:lnTo>
                <a:lnTo>
                  <a:pt x="121182" y="200850"/>
                </a:lnTo>
                <a:lnTo>
                  <a:pt x="161094" y="213315"/>
                </a:lnTo>
                <a:lnTo>
                  <a:pt x="199552" y="219697"/>
                </a:lnTo>
                <a:lnTo>
                  <a:pt x="242779" y="235892"/>
                </a:lnTo>
                <a:lnTo>
                  <a:pt x="304415" y="2558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SMARTInkShape-Group586"/>
          <p:cNvGrpSpPr/>
          <p:nvPr/>
        </p:nvGrpSpPr>
        <p:grpSpPr>
          <a:xfrm>
            <a:off x="2430199" y="2626764"/>
            <a:ext cx="798777" cy="392662"/>
            <a:chOff x="2430199" y="2626764"/>
            <a:chExt cx="798777" cy="392662"/>
          </a:xfrm>
        </p:grpSpPr>
        <p:sp>
          <p:nvSpPr>
            <p:cNvPr id="344" name="SMARTInkShape-2744"/>
            <p:cNvSpPr/>
            <p:nvPr>
              <p:custDataLst>
                <p:tags r:id="rId96"/>
              </p:custDataLst>
            </p:nvPr>
          </p:nvSpPr>
          <p:spPr>
            <a:xfrm>
              <a:off x="2430199" y="2626764"/>
              <a:ext cx="107143" cy="372026"/>
            </a:xfrm>
            <a:custGeom>
              <a:avLst/>
              <a:gdLst/>
              <a:ahLst/>
              <a:cxnLst/>
              <a:rect l="0" t="0" r="0" b="0"/>
              <a:pathLst>
                <a:path w="107143" h="372026">
                  <a:moveTo>
                    <a:pt x="8201" y="49761"/>
                  </a:moveTo>
                  <a:lnTo>
                    <a:pt x="8201" y="49761"/>
                  </a:lnTo>
                  <a:lnTo>
                    <a:pt x="8201" y="87887"/>
                  </a:lnTo>
                  <a:lnTo>
                    <a:pt x="8201" y="128553"/>
                  </a:lnTo>
                  <a:lnTo>
                    <a:pt x="8201" y="165417"/>
                  </a:lnTo>
                  <a:lnTo>
                    <a:pt x="8201" y="212189"/>
                  </a:lnTo>
                  <a:lnTo>
                    <a:pt x="8201" y="252875"/>
                  </a:lnTo>
                  <a:lnTo>
                    <a:pt x="8201" y="298962"/>
                  </a:lnTo>
                  <a:lnTo>
                    <a:pt x="8201" y="335970"/>
                  </a:lnTo>
                  <a:lnTo>
                    <a:pt x="8201" y="372025"/>
                  </a:lnTo>
                  <a:lnTo>
                    <a:pt x="7143" y="327153"/>
                  </a:lnTo>
                  <a:lnTo>
                    <a:pt x="1655" y="293523"/>
                  </a:lnTo>
                  <a:lnTo>
                    <a:pt x="0" y="258289"/>
                  </a:lnTo>
                  <a:lnTo>
                    <a:pt x="4125" y="217027"/>
                  </a:lnTo>
                  <a:lnTo>
                    <a:pt x="6993" y="179637"/>
                  </a:lnTo>
                  <a:lnTo>
                    <a:pt x="15566" y="135623"/>
                  </a:lnTo>
                  <a:lnTo>
                    <a:pt x="27452" y="92905"/>
                  </a:lnTo>
                  <a:lnTo>
                    <a:pt x="39991" y="48288"/>
                  </a:lnTo>
                  <a:lnTo>
                    <a:pt x="54544" y="19103"/>
                  </a:lnTo>
                  <a:lnTo>
                    <a:pt x="67206" y="2107"/>
                  </a:lnTo>
                  <a:lnTo>
                    <a:pt x="71879" y="0"/>
                  </a:lnTo>
                  <a:lnTo>
                    <a:pt x="82716" y="481"/>
                  </a:lnTo>
                  <a:lnTo>
                    <a:pt x="87511" y="3149"/>
                  </a:lnTo>
                  <a:lnTo>
                    <a:pt x="95661" y="11759"/>
                  </a:lnTo>
                  <a:lnTo>
                    <a:pt x="106199" y="38619"/>
                  </a:lnTo>
                  <a:lnTo>
                    <a:pt x="107142" y="55745"/>
                  </a:lnTo>
                  <a:lnTo>
                    <a:pt x="99124" y="94099"/>
                  </a:lnTo>
                  <a:lnTo>
                    <a:pt x="86290" y="139266"/>
                  </a:lnTo>
                  <a:lnTo>
                    <a:pt x="51201" y="183500"/>
                  </a:lnTo>
                  <a:lnTo>
                    <a:pt x="22761" y="207556"/>
                  </a:lnTo>
                  <a:lnTo>
                    <a:pt x="8201" y="21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745"/>
            <p:cNvSpPr/>
            <p:nvPr>
              <p:custDataLst>
                <p:tags r:id="rId97"/>
              </p:custDataLst>
            </p:nvPr>
          </p:nvSpPr>
          <p:spPr>
            <a:xfrm>
              <a:off x="2486025" y="2781300"/>
              <a:ext cx="180976" cy="186849"/>
            </a:xfrm>
            <a:custGeom>
              <a:avLst/>
              <a:gdLst/>
              <a:ahLst/>
              <a:cxnLst/>
              <a:rect l="0" t="0" r="0" b="0"/>
              <a:pathLst>
                <a:path w="180976" h="186849">
                  <a:moveTo>
                    <a:pt x="0" y="38100"/>
                  </a:moveTo>
                  <a:lnTo>
                    <a:pt x="0" y="38100"/>
                  </a:lnTo>
                  <a:lnTo>
                    <a:pt x="8663" y="30496"/>
                  </a:lnTo>
                  <a:lnTo>
                    <a:pt x="18314" y="24843"/>
                  </a:lnTo>
                  <a:lnTo>
                    <a:pt x="40704" y="20766"/>
                  </a:lnTo>
                  <a:lnTo>
                    <a:pt x="62390" y="24615"/>
                  </a:lnTo>
                  <a:lnTo>
                    <a:pt x="75707" y="38104"/>
                  </a:lnTo>
                  <a:lnTo>
                    <a:pt x="96446" y="76201"/>
                  </a:lnTo>
                  <a:lnTo>
                    <a:pt x="102307" y="104775"/>
                  </a:lnTo>
                  <a:lnTo>
                    <a:pt x="97741" y="147304"/>
                  </a:lnTo>
                  <a:lnTo>
                    <a:pt x="92920" y="172011"/>
                  </a:lnTo>
                  <a:lnTo>
                    <a:pt x="90522" y="178174"/>
                  </a:lnTo>
                  <a:lnTo>
                    <a:pt x="86806" y="182283"/>
                  </a:lnTo>
                  <a:lnTo>
                    <a:pt x="77033" y="186848"/>
                  </a:lnTo>
                  <a:lnTo>
                    <a:pt x="73581" y="185949"/>
                  </a:lnTo>
                  <a:lnTo>
                    <a:pt x="71279" y="183232"/>
                  </a:lnTo>
                  <a:lnTo>
                    <a:pt x="69744" y="179305"/>
                  </a:lnTo>
                  <a:lnTo>
                    <a:pt x="74885" y="137096"/>
                  </a:lnTo>
                  <a:lnTo>
                    <a:pt x="88915" y="93167"/>
                  </a:lnTo>
                  <a:lnTo>
                    <a:pt x="105720" y="62177"/>
                  </a:lnTo>
                  <a:lnTo>
                    <a:pt x="141079" y="2119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746"/>
            <p:cNvSpPr/>
            <p:nvPr>
              <p:custDataLst>
                <p:tags r:id="rId98"/>
              </p:custDataLst>
            </p:nvPr>
          </p:nvSpPr>
          <p:spPr>
            <a:xfrm>
              <a:off x="2867584" y="2639749"/>
              <a:ext cx="123267" cy="370152"/>
            </a:xfrm>
            <a:custGeom>
              <a:avLst/>
              <a:gdLst/>
              <a:ahLst/>
              <a:cxnLst/>
              <a:rect l="0" t="0" r="0" b="0"/>
              <a:pathLst>
                <a:path w="123267" h="370152">
                  <a:moveTo>
                    <a:pt x="94691" y="8201"/>
                  </a:moveTo>
                  <a:lnTo>
                    <a:pt x="94691" y="8201"/>
                  </a:lnTo>
                  <a:lnTo>
                    <a:pt x="89635" y="3145"/>
                  </a:lnTo>
                  <a:lnTo>
                    <a:pt x="81508" y="662"/>
                  </a:lnTo>
                  <a:lnTo>
                    <a:pt x="76377" y="0"/>
                  </a:lnTo>
                  <a:lnTo>
                    <a:pt x="65032" y="4909"/>
                  </a:lnTo>
                  <a:lnTo>
                    <a:pt x="59043" y="9182"/>
                  </a:lnTo>
                  <a:lnTo>
                    <a:pt x="49567" y="22395"/>
                  </a:lnTo>
                  <a:lnTo>
                    <a:pt x="28236" y="67747"/>
                  </a:lnTo>
                  <a:lnTo>
                    <a:pt x="15359" y="103924"/>
                  </a:lnTo>
                  <a:lnTo>
                    <a:pt x="8985" y="134000"/>
                  </a:lnTo>
                  <a:lnTo>
                    <a:pt x="3683" y="168887"/>
                  </a:lnTo>
                  <a:lnTo>
                    <a:pt x="698" y="214444"/>
                  </a:lnTo>
                  <a:lnTo>
                    <a:pt x="0" y="249090"/>
                  </a:lnTo>
                  <a:lnTo>
                    <a:pt x="4663" y="289126"/>
                  </a:lnTo>
                  <a:lnTo>
                    <a:pt x="12747" y="316040"/>
                  </a:lnTo>
                  <a:lnTo>
                    <a:pt x="26902" y="337420"/>
                  </a:lnTo>
                  <a:lnTo>
                    <a:pt x="49558" y="357160"/>
                  </a:lnTo>
                  <a:lnTo>
                    <a:pt x="70046" y="364378"/>
                  </a:lnTo>
                  <a:lnTo>
                    <a:pt x="123266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747"/>
            <p:cNvSpPr/>
            <p:nvPr>
              <p:custDataLst>
                <p:tags r:id="rId99"/>
              </p:custDataLst>
            </p:nvPr>
          </p:nvSpPr>
          <p:spPr>
            <a:xfrm>
              <a:off x="3057917" y="2688698"/>
              <a:ext cx="152009" cy="273578"/>
            </a:xfrm>
            <a:custGeom>
              <a:avLst/>
              <a:gdLst/>
              <a:ahLst/>
              <a:cxnLst/>
              <a:rect l="0" t="0" r="0" b="0"/>
              <a:pathLst>
                <a:path w="152009" h="273578">
                  <a:moveTo>
                    <a:pt x="9133" y="16402"/>
                  </a:moveTo>
                  <a:lnTo>
                    <a:pt x="9133" y="16402"/>
                  </a:lnTo>
                  <a:lnTo>
                    <a:pt x="932" y="0"/>
                  </a:lnTo>
                  <a:lnTo>
                    <a:pt x="491" y="176"/>
                  </a:lnTo>
                  <a:lnTo>
                    <a:pt x="0" y="3193"/>
                  </a:lnTo>
                  <a:lnTo>
                    <a:pt x="12900" y="41269"/>
                  </a:lnTo>
                  <a:lnTo>
                    <a:pt x="32977" y="73482"/>
                  </a:lnTo>
                  <a:lnTo>
                    <a:pt x="37722" y="86221"/>
                  </a:lnTo>
                  <a:lnTo>
                    <a:pt x="63946" y="133167"/>
                  </a:lnTo>
                  <a:lnTo>
                    <a:pt x="92146" y="176561"/>
                  </a:lnTo>
                  <a:lnTo>
                    <a:pt x="116922" y="222936"/>
                  </a:lnTo>
                  <a:lnTo>
                    <a:pt x="152008" y="27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748"/>
            <p:cNvSpPr/>
            <p:nvPr>
              <p:custDataLst>
                <p:tags r:id="rId100"/>
              </p:custDataLst>
            </p:nvPr>
          </p:nvSpPr>
          <p:spPr>
            <a:xfrm>
              <a:off x="3038475" y="2686050"/>
              <a:ext cx="190501" cy="333376"/>
            </a:xfrm>
            <a:custGeom>
              <a:avLst/>
              <a:gdLst/>
              <a:ahLst/>
              <a:cxnLst/>
              <a:rect l="0" t="0" r="0" b="0"/>
              <a:pathLst>
                <a:path w="190501" h="333376">
                  <a:moveTo>
                    <a:pt x="190500" y="0"/>
                  </a:moveTo>
                  <a:lnTo>
                    <a:pt x="190500" y="0"/>
                  </a:lnTo>
                  <a:lnTo>
                    <a:pt x="182896" y="8663"/>
                  </a:lnTo>
                  <a:lnTo>
                    <a:pt x="157386" y="54849"/>
                  </a:lnTo>
                  <a:lnTo>
                    <a:pt x="131877" y="96410"/>
                  </a:lnTo>
                  <a:lnTo>
                    <a:pt x="104163" y="143028"/>
                  </a:lnTo>
                  <a:lnTo>
                    <a:pt x="72944" y="189462"/>
                  </a:lnTo>
                  <a:lnTo>
                    <a:pt x="50431" y="221065"/>
                  </a:lnTo>
                  <a:lnTo>
                    <a:pt x="36109" y="245417"/>
                  </a:lnTo>
                  <a:lnTo>
                    <a:pt x="8204" y="291140"/>
                  </a:lnTo>
                  <a:lnTo>
                    <a:pt x="2431" y="30910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587"/>
          <p:cNvGrpSpPr/>
          <p:nvPr/>
        </p:nvGrpSpPr>
        <p:grpSpPr>
          <a:xfrm>
            <a:off x="1414194" y="2644489"/>
            <a:ext cx="394917" cy="374937"/>
            <a:chOff x="1414194" y="2644489"/>
            <a:chExt cx="394917" cy="374937"/>
          </a:xfrm>
        </p:grpSpPr>
        <p:sp>
          <p:nvSpPr>
            <p:cNvPr id="350" name="SMARTInkShape-2749"/>
            <p:cNvSpPr/>
            <p:nvPr>
              <p:custDataLst>
                <p:tags r:id="rId93"/>
              </p:custDataLst>
            </p:nvPr>
          </p:nvSpPr>
          <p:spPr>
            <a:xfrm>
              <a:off x="1590675" y="2729856"/>
              <a:ext cx="133351" cy="178441"/>
            </a:xfrm>
            <a:custGeom>
              <a:avLst/>
              <a:gdLst/>
              <a:ahLst/>
              <a:cxnLst/>
              <a:rect l="0" t="0" r="0" b="0"/>
              <a:pathLst>
                <a:path w="133351" h="178441">
                  <a:moveTo>
                    <a:pt x="0" y="70494"/>
                  </a:moveTo>
                  <a:lnTo>
                    <a:pt x="0" y="70494"/>
                  </a:lnTo>
                  <a:lnTo>
                    <a:pt x="27627" y="69436"/>
                  </a:lnTo>
                  <a:lnTo>
                    <a:pt x="68290" y="59735"/>
                  </a:lnTo>
                  <a:lnTo>
                    <a:pt x="77271" y="51248"/>
                  </a:lnTo>
                  <a:lnTo>
                    <a:pt x="90601" y="29612"/>
                  </a:lnTo>
                  <a:lnTo>
                    <a:pt x="93184" y="21279"/>
                  </a:lnTo>
                  <a:lnTo>
                    <a:pt x="92814" y="17576"/>
                  </a:lnTo>
                  <a:lnTo>
                    <a:pt x="89581" y="10639"/>
                  </a:lnTo>
                  <a:lnTo>
                    <a:pt x="76755" y="783"/>
                  </a:lnTo>
                  <a:lnTo>
                    <a:pt x="62688" y="0"/>
                  </a:lnTo>
                  <a:lnTo>
                    <a:pt x="54492" y="1273"/>
                  </a:lnTo>
                  <a:lnTo>
                    <a:pt x="46911" y="6355"/>
                  </a:lnTo>
                  <a:lnTo>
                    <a:pt x="13024" y="51569"/>
                  </a:lnTo>
                  <a:lnTo>
                    <a:pt x="5789" y="73372"/>
                  </a:lnTo>
                  <a:lnTo>
                    <a:pt x="1143" y="106693"/>
                  </a:lnTo>
                  <a:lnTo>
                    <a:pt x="5395" y="129903"/>
                  </a:lnTo>
                  <a:lnTo>
                    <a:pt x="13358" y="146775"/>
                  </a:lnTo>
                  <a:lnTo>
                    <a:pt x="27476" y="163534"/>
                  </a:lnTo>
                  <a:lnTo>
                    <a:pt x="50122" y="176848"/>
                  </a:lnTo>
                  <a:lnTo>
                    <a:pt x="70607" y="178440"/>
                  </a:lnTo>
                  <a:lnTo>
                    <a:pt x="133350" y="16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750"/>
            <p:cNvSpPr/>
            <p:nvPr>
              <p:custDataLst>
                <p:tags r:id="rId94"/>
              </p:custDataLst>
            </p:nvPr>
          </p:nvSpPr>
          <p:spPr>
            <a:xfrm>
              <a:off x="1762125" y="2696899"/>
              <a:ext cx="46986" cy="274902"/>
            </a:xfrm>
            <a:custGeom>
              <a:avLst/>
              <a:gdLst/>
              <a:ahLst/>
              <a:cxnLst/>
              <a:rect l="0" t="0" r="0" b="0"/>
              <a:pathLst>
                <a:path w="46986" h="27490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8575" y="4125"/>
                  </a:lnTo>
                  <a:lnTo>
                    <a:pt x="38276" y="51215"/>
                  </a:lnTo>
                  <a:lnTo>
                    <a:pt x="45465" y="98346"/>
                  </a:lnTo>
                  <a:lnTo>
                    <a:pt x="46985" y="142861"/>
                  </a:lnTo>
                  <a:lnTo>
                    <a:pt x="44613" y="183920"/>
                  </a:lnTo>
                  <a:lnTo>
                    <a:pt x="29274" y="231294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751"/>
            <p:cNvSpPr/>
            <p:nvPr>
              <p:custDataLst>
                <p:tags r:id="rId95"/>
              </p:custDataLst>
            </p:nvPr>
          </p:nvSpPr>
          <p:spPr>
            <a:xfrm>
              <a:off x="1414194" y="2644489"/>
              <a:ext cx="157432" cy="374937"/>
            </a:xfrm>
            <a:custGeom>
              <a:avLst/>
              <a:gdLst/>
              <a:ahLst/>
              <a:cxnLst/>
              <a:rect l="0" t="0" r="0" b="0"/>
              <a:pathLst>
                <a:path w="157432" h="374937">
                  <a:moveTo>
                    <a:pt x="109806" y="32036"/>
                  </a:moveTo>
                  <a:lnTo>
                    <a:pt x="109806" y="32036"/>
                  </a:lnTo>
                  <a:lnTo>
                    <a:pt x="102202" y="23373"/>
                  </a:lnTo>
                  <a:lnTo>
                    <a:pt x="92501" y="9243"/>
                  </a:lnTo>
                  <a:lnTo>
                    <a:pt x="82359" y="1445"/>
                  </a:lnTo>
                  <a:lnTo>
                    <a:pt x="77750" y="0"/>
                  </a:lnTo>
                  <a:lnTo>
                    <a:pt x="73619" y="96"/>
                  </a:lnTo>
                  <a:lnTo>
                    <a:pt x="69806" y="1218"/>
                  </a:lnTo>
                  <a:lnTo>
                    <a:pt x="41392" y="24722"/>
                  </a:lnTo>
                  <a:lnTo>
                    <a:pt x="25800" y="50095"/>
                  </a:lnTo>
                  <a:lnTo>
                    <a:pt x="12831" y="94537"/>
                  </a:lnTo>
                  <a:lnTo>
                    <a:pt x="7342" y="132752"/>
                  </a:lnTo>
                  <a:lnTo>
                    <a:pt x="0" y="177284"/>
                  </a:lnTo>
                  <a:lnTo>
                    <a:pt x="2089" y="208774"/>
                  </a:lnTo>
                  <a:lnTo>
                    <a:pt x="6546" y="241114"/>
                  </a:lnTo>
                  <a:lnTo>
                    <a:pt x="14171" y="272068"/>
                  </a:lnTo>
                  <a:lnTo>
                    <a:pt x="35256" y="311178"/>
                  </a:lnTo>
                  <a:lnTo>
                    <a:pt x="48803" y="329313"/>
                  </a:lnTo>
                  <a:lnTo>
                    <a:pt x="83500" y="351423"/>
                  </a:lnTo>
                  <a:lnTo>
                    <a:pt x="157431" y="37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588"/>
          <p:cNvGrpSpPr/>
          <p:nvPr/>
        </p:nvGrpSpPr>
        <p:grpSpPr>
          <a:xfrm>
            <a:off x="3200715" y="1702144"/>
            <a:ext cx="1771161" cy="451540"/>
            <a:chOff x="3200715" y="1702144"/>
            <a:chExt cx="1771161" cy="451540"/>
          </a:xfrm>
        </p:grpSpPr>
        <p:sp>
          <p:nvSpPr>
            <p:cNvPr id="354" name="SMARTInkShape-2752"/>
            <p:cNvSpPr/>
            <p:nvPr>
              <p:custDataLst>
                <p:tags r:id="rId78"/>
              </p:custDataLst>
            </p:nvPr>
          </p:nvSpPr>
          <p:spPr>
            <a:xfrm>
              <a:off x="4114800" y="1914525"/>
              <a:ext cx="33181" cy="104776"/>
            </a:xfrm>
            <a:custGeom>
              <a:avLst/>
              <a:gdLst/>
              <a:ahLst/>
              <a:cxnLst/>
              <a:rect l="0" t="0" r="0" b="0"/>
              <a:pathLst>
                <a:path w="33181" h="10477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9411" y="5644"/>
                  </a:lnTo>
                  <a:lnTo>
                    <a:pt x="32307" y="10113"/>
                  </a:lnTo>
                  <a:lnTo>
                    <a:pt x="33180" y="15209"/>
                  </a:lnTo>
                  <a:lnTo>
                    <a:pt x="24334" y="4983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753"/>
            <p:cNvSpPr/>
            <p:nvPr>
              <p:custDataLst>
                <p:tags r:id="rId79"/>
              </p:custDataLst>
            </p:nvPr>
          </p:nvSpPr>
          <p:spPr>
            <a:xfrm>
              <a:off x="4333875" y="18764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36628" y="13258"/>
                  </a:lnTo>
                  <a:lnTo>
                    <a:pt x="76968" y="17906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754"/>
            <p:cNvSpPr/>
            <p:nvPr>
              <p:custDataLst>
                <p:tags r:id="rId80"/>
              </p:custDataLst>
            </p:nvPr>
          </p:nvSpPr>
          <p:spPr>
            <a:xfrm>
              <a:off x="4401694" y="1790700"/>
              <a:ext cx="17907" cy="190501"/>
            </a:xfrm>
            <a:custGeom>
              <a:avLst/>
              <a:gdLst/>
              <a:ahLst/>
              <a:cxnLst/>
              <a:rect l="0" t="0" r="0" b="0"/>
              <a:pathLst>
                <a:path w="17907" h="190501">
                  <a:moveTo>
                    <a:pt x="17906" y="0"/>
                  </a:moveTo>
                  <a:lnTo>
                    <a:pt x="17906" y="0"/>
                  </a:lnTo>
                  <a:lnTo>
                    <a:pt x="4649" y="13258"/>
                  </a:lnTo>
                  <a:lnTo>
                    <a:pt x="0" y="53810"/>
                  </a:lnTo>
                  <a:lnTo>
                    <a:pt x="1904" y="100235"/>
                  </a:lnTo>
                  <a:lnTo>
                    <a:pt x="6462" y="138708"/>
                  </a:lnTo>
                  <a:lnTo>
                    <a:pt x="1790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755"/>
            <p:cNvSpPr/>
            <p:nvPr>
              <p:custDataLst>
                <p:tags r:id="rId81"/>
              </p:custDataLst>
            </p:nvPr>
          </p:nvSpPr>
          <p:spPr>
            <a:xfrm>
              <a:off x="4566174" y="1708807"/>
              <a:ext cx="158227" cy="234294"/>
            </a:xfrm>
            <a:custGeom>
              <a:avLst/>
              <a:gdLst/>
              <a:ahLst/>
              <a:cxnLst/>
              <a:rect l="0" t="0" r="0" b="0"/>
              <a:pathLst>
                <a:path w="158227" h="234294">
                  <a:moveTo>
                    <a:pt x="62976" y="91418"/>
                  </a:moveTo>
                  <a:lnTo>
                    <a:pt x="62976" y="91418"/>
                  </a:lnTo>
                  <a:lnTo>
                    <a:pt x="57919" y="91418"/>
                  </a:lnTo>
                  <a:lnTo>
                    <a:pt x="21219" y="49224"/>
                  </a:lnTo>
                  <a:lnTo>
                    <a:pt x="4625" y="24588"/>
                  </a:lnTo>
                  <a:lnTo>
                    <a:pt x="0" y="10210"/>
                  </a:lnTo>
                  <a:lnTo>
                    <a:pt x="884" y="5529"/>
                  </a:lnTo>
                  <a:lnTo>
                    <a:pt x="3589" y="2409"/>
                  </a:lnTo>
                  <a:lnTo>
                    <a:pt x="7510" y="329"/>
                  </a:lnTo>
                  <a:lnTo>
                    <a:pt x="12241" y="0"/>
                  </a:lnTo>
                  <a:lnTo>
                    <a:pt x="23141" y="2457"/>
                  </a:lnTo>
                  <a:lnTo>
                    <a:pt x="35041" y="12722"/>
                  </a:lnTo>
                  <a:lnTo>
                    <a:pt x="80096" y="53099"/>
                  </a:lnTo>
                  <a:lnTo>
                    <a:pt x="93868" y="68037"/>
                  </a:lnTo>
                  <a:lnTo>
                    <a:pt x="121306" y="114157"/>
                  </a:lnTo>
                  <a:lnTo>
                    <a:pt x="141095" y="150355"/>
                  </a:lnTo>
                  <a:lnTo>
                    <a:pt x="152756" y="194377"/>
                  </a:lnTo>
                  <a:lnTo>
                    <a:pt x="158226" y="23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756"/>
            <p:cNvSpPr/>
            <p:nvPr>
              <p:custDataLst>
                <p:tags r:id="rId82"/>
              </p:custDataLst>
            </p:nvPr>
          </p:nvSpPr>
          <p:spPr>
            <a:xfrm>
              <a:off x="4591050" y="1851887"/>
              <a:ext cx="133351" cy="138839"/>
            </a:xfrm>
            <a:custGeom>
              <a:avLst/>
              <a:gdLst/>
              <a:ahLst/>
              <a:cxnLst/>
              <a:rect l="0" t="0" r="0" b="0"/>
              <a:pathLst>
                <a:path w="133351" h="138839">
                  <a:moveTo>
                    <a:pt x="133350" y="5488"/>
                  </a:moveTo>
                  <a:lnTo>
                    <a:pt x="133350" y="5488"/>
                  </a:lnTo>
                  <a:lnTo>
                    <a:pt x="128293" y="432"/>
                  </a:lnTo>
                  <a:lnTo>
                    <a:pt x="124688" y="0"/>
                  </a:lnTo>
                  <a:lnTo>
                    <a:pt x="115036" y="2343"/>
                  </a:lnTo>
                  <a:lnTo>
                    <a:pt x="85047" y="20075"/>
                  </a:lnTo>
                  <a:lnTo>
                    <a:pt x="38246" y="62749"/>
                  </a:lnTo>
                  <a:lnTo>
                    <a:pt x="17785" y="88060"/>
                  </a:lnTo>
                  <a:lnTo>
                    <a:pt x="4611" y="113442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757"/>
            <p:cNvSpPr/>
            <p:nvPr>
              <p:custDataLst>
                <p:tags r:id="rId83"/>
              </p:custDataLst>
            </p:nvPr>
          </p:nvSpPr>
          <p:spPr>
            <a:xfrm>
              <a:off x="4791075" y="1743075"/>
              <a:ext cx="180801" cy="371476"/>
            </a:xfrm>
            <a:custGeom>
              <a:avLst/>
              <a:gdLst/>
              <a:ahLst/>
              <a:cxnLst/>
              <a:rect l="0" t="0" r="0" b="0"/>
              <a:pathLst>
                <a:path w="180801" h="371476">
                  <a:moveTo>
                    <a:pt x="171450" y="0"/>
                  </a:moveTo>
                  <a:lnTo>
                    <a:pt x="171450" y="0"/>
                  </a:lnTo>
                  <a:lnTo>
                    <a:pt x="172508" y="16267"/>
                  </a:lnTo>
                  <a:lnTo>
                    <a:pt x="178989" y="54601"/>
                  </a:lnTo>
                  <a:lnTo>
                    <a:pt x="180387" y="91673"/>
                  </a:lnTo>
                  <a:lnTo>
                    <a:pt x="180800" y="128409"/>
                  </a:lnTo>
                  <a:lnTo>
                    <a:pt x="178101" y="169986"/>
                  </a:lnTo>
                  <a:lnTo>
                    <a:pt x="171231" y="197258"/>
                  </a:lnTo>
                  <a:lnTo>
                    <a:pt x="150572" y="240245"/>
                  </a:lnTo>
                  <a:lnTo>
                    <a:pt x="126913" y="281465"/>
                  </a:lnTo>
                  <a:lnTo>
                    <a:pt x="109570" y="306353"/>
                  </a:lnTo>
                  <a:lnTo>
                    <a:pt x="93148" y="322423"/>
                  </a:lnTo>
                  <a:lnTo>
                    <a:pt x="47348" y="35010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758"/>
            <p:cNvSpPr/>
            <p:nvPr>
              <p:custDataLst>
                <p:tags r:id="rId84"/>
              </p:custDataLst>
            </p:nvPr>
          </p:nvSpPr>
          <p:spPr>
            <a:xfrm>
              <a:off x="4772025" y="1887899"/>
              <a:ext cx="114301" cy="101387"/>
            </a:xfrm>
            <a:custGeom>
              <a:avLst/>
              <a:gdLst/>
              <a:ahLst/>
              <a:cxnLst/>
              <a:rect l="0" t="0" r="0" b="0"/>
              <a:pathLst>
                <a:path w="114301" h="101387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822" y="18251"/>
                  </a:lnTo>
                  <a:lnTo>
                    <a:pt x="6546" y="11262"/>
                  </a:lnTo>
                  <a:lnTo>
                    <a:pt x="8201" y="4628"/>
                  </a:lnTo>
                  <a:lnTo>
                    <a:pt x="10759" y="2436"/>
                  </a:lnTo>
                  <a:lnTo>
                    <a:pt x="19246" y="0"/>
                  </a:lnTo>
                  <a:lnTo>
                    <a:pt x="23414" y="409"/>
                  </a:lnTo>
                  <a:lnTo>
                    <a:pt x="30867" y="3685"/>
                  </a:lnTo>
                  <a:lnTo>
                    <a:pt x="41013" y="11480"/>
                  </a:lnTo>
                  <a:lnTo>
                    <a:pt x="44686" y="20247"/>
                  </a:lnTo>
                  <a:lnTo>
                    <a:pt x="45666" y="25548"/>
                  </a:lnTo>
                  <a:lnTo>
                    <a:pt x="43932" y="37083"/>
                  </a:lnTo>
                  <a:lnTo>
                    <a:pt x="31264" y="66965"/>
                  </a:lnTo>
                  <a:lnTo>
                    <a:pt x="15811" y="86410"/>
                  </a:lnTo>
                  <a:lnTo>
                    <a:pt x="14774" y="89765"/>
                  </a:lnTo>
                  <a:lnTo>
                    <a:pt x="15141" y="93060"/>
                  </a:lnTo>
                  <a:lnTo>
                    <a:pt x="16444" y="96316"/>
                  </a:lnTo>
                  <a:lnTo>
                    <a:pt x="19429" y="98486"/>
                  </a:lnTo>
                  <a:lnTo>
                    <a:pt x="28391" y="100897"/>
                  </a:lnTo>
                  <a:lnTo>
                    <a:pt x="57936" y="101386"/>
                  </a:lnTo>
                  <a:lnTo>
                    <a:pt x="96817" y="89518"/>
                  </a:lnTo>
                  <a:lnTo>
                    <a:pt x="114300" y="7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759"/>
            <p:cNvSpPr/>
            <p:nvPr>
              <p:custDataLst>
                <p:tags r:id="rId85"/>
              </p:custDataLst>
            </p:nvPr>
          </p:nvSpPr>
          <p:spPr>
            <a:xfrm>
              <a:off x="3211448" y="1706924"/>
              <a:ext cx="169928" cy="320690"/>
            </a:xfrm>
            <a:custGeom>
              <a:avLst/>
              <a:gdLst/>
              <a:ahLst/>
              <a:cxnLst/>
              <a:rect l="0" t="0" r="0" b="0"/>
              <a:pathLst>
                <a:path w="169928" h="320690">
                  <a:moveTo>
                    <a:pt x="169927" y="36151"/>
                  </a:moveTo>
                  <a:lnTo>
                    <a:pt x="169927" y="36151"/>
                  </a:lnTo>
                  <a:lnTo>
                    <a:pt x="169927" y="14693"/>
                  </a:lnTo>
                  <a:lnTo>
                    <a:pt x="167810" y="11262"/>
                  </a:lnTo>
                  <a:lnTo>
                    <a:pt x="159814" y="4628"/>
                  </a:lnTo>
                  <a:lnTo>
                    <a:pt x="152027" y="974"/>
                  </a:lnTo>
                  <a:lnTo>
                    <a:pt x="148468" y="0"/>
                  </a:lnTo>
                  <a:lnTo>
                    <a:pt x="128291" y="3685"/>
                  </a:lnTo>
                  <a:lnTo>
                    <a:pt x="107261" y="16536"/>
                  </a:lnTo>
                  <a:lnTo>
                    <a:pt x="87737" y="34354"/>
                  </a:lnTo>
                  <a:lnTo>
                    <a:pt x="53374" y="80325"/>
                  </a:lnTo>
                  <a:lnTo>
                    <a:pt x="25606" y="126230"/>
                  </a:lnTo>
                  <a:lnTo>
                    <a:pt x="10395" y="164088"/>
                  </a:lnTo>
                  <a:lnTo>
                    <a:pt x="831" y="209119"/>
                  </a:lnTo>
                  <a:lnTo>
                    <a:pt x="0" y="246001"/>
                  </a:lnTo>
                  <a:lnTo>
                    <a:pt x="7277" y="274365"/>
                  </a:lnTo>
                  <a:lnTo>
                    <a:pt x="24030" y="306743"/>
                  </a:lnTo>
                  <a:lnTo>
                    <a:pt x="41326" y="315764"/>
                  </a:lnTo>
                  <a:lnTo>
                    <a:pt x="68011" y="320689"/>
                  </a:lnTo>
                  <a:lnTo>
                    <a:pt x="88342" y="320483"/>
                  </a:lnTo>
                  <a:lnTo>
                    <a:pt x="111887" y="314190"/>
                  </a:lnTo>
                  <a:lnTo>
                    <a:pt x="150877" y="29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760"/>
            <p:cNvSpPr/>
            <p:nvPr>
              <p:custDataLst>
                <p:tags r:id="rId86"/>
              </p:custDataLst>
            </p:nvPr>
          </p:nvSpPr>
          <p:spPr>
            <a:xfrm>
              <a:off x="3200715" y="1895475"/>
              <a:ext cx="133036" cy="38101"/>
            </a:xfrm>
            <a:custGeom>
              <a:avLst/>
              <a:gdLst/>
              <a:ahLst/>
              <a:cxnLst/>
              <a:rect l="0" t="0" r="0" b="0"/>
              <a:pathLst>
                <a:path w="133036" h="38101">
                  <a:moveTo>
                    <a:pt x="28260" y="38100"/>
                  </a:moveTo>
                  <a:lnTo>
                    <a:pt x="28260" y="38100"/>
                  </a:lnTo>
                  <a:lnTo>
                    <a:pt x="13052" y="31554"/>
                  </a:lnTo>
                  <a:lnTo>
                    <a:pt x="1745" y="29899"/>
                  </a:lnTo>
                  <a:lnTo>
                    <a:pt x="0" y="28399"/>
                  </a:lnTo>
                  <a:lnTo>
                    <a:pt x="954" y="26341"/>
                  </a:lnTo>
                  <a:lnTo>
                    <a:pt x="3705" y="23911"/>
                  </a:lnTo>
                  <a:lnTo>
                    <a:pt x="12408" y="21210"/>
                  </a:lnTo>
                  <a:lnTo>
                    <a:pt x="55130" y="11701"/>
                  </a:lnTo>
                  <a:lnTo>
                    <a:pt x="101452" y="8753"/>
                  </a:lnTo>
                  <a:lnTo>
                    <a:pt x="133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61"/>
            <p:cNvSpPr/>
            <p:nvPr>
              <p:custDataLst>
                <p:tags r:id="rId87"/>
              </p:custDataLst>
            </p:nvPr>
          </p:nvSpPr>
          <p:spPr>
            <a:xfrm>
              <a:off x="3387168" y="1857375"/>
              <a:ext cx="137083" cy="133351"/>
            </a:xfrm>
            <a:custGeom>
              <a:avLst/>
              <a:gdLst/>
              <a:ahLst/>
              <a:cxnLst/>
              <a:rect l="0" t="0" r="0" b="0"/>
              <a:pathLst>
                <a:path w="137083" h="133351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185" y="1058"/>
                  </a:lnTo>
                  <a:lnTo>
                    <a:pt x="44269" y="40698"/>
                  </a:lnTo>
                  <a:lnTo>
                    <a:pt x="88078" y="79639"/>
                  </a:lnTo>
                  <a:lnTo>
                    <a:pt x="13708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762"/>
            <p:cNvSpPr/>
            <p:nvPr>
              <p:custDataLst>
                <p:tags r:id="rId88"/>
              </p:custDataLst>
            </p:nvPr>
          </p:nvSpPr>
          <p:spPr>
            <a:xfrm>
              <a:off x="3421888" y="1869401"/>
              <a:ext cx="92838" cy="178475"/>
            </a:xfrm>
            <a:custGeom>
              <a:avLst/>
              <a:gdLst/>
              <a:ahLst/>
              <a:cxnLst/>
              <a:rect l="0" t="0" r="0" b="0"/>
              <a:pathLst>
                <a:path w="92838" h="178475">
                  <a:moveTo>
                    <a:pt x="92837" y="35599"/>
                  </a:moveTo>
                  <a:lnTo>
                    <a:pt x="92837" y="35599"/>
                  </a:lnTo>
                  <a:lnTo>
                    <a:pt x="71378" y="5939"/>
                  </a:lnTo>
                  <a:lnTo>
                    <a:pt x="64603" y="1251"/>
                  </a:lnTo>
                  <a:lnTo>
                    <a:pt x="61314" y="0"/>
                  </a:lnTo>
                  <a:lnTo>
                    <a:pt x="57005" y="2342"/>
                  </a:lnTo>
                  <a:lnTo>
                    <a:pt x="28799" y="37491"/>
                  </a:lnTo>
                  <a:lnTo>
                    <a:pt x="7877" y="80651"/>
                  </a:lnTo>
                  <a:lnTo>
                    <a:pt x="2161" y="96897"/>
                  </a:lnTo>
                  <a:lnTo>
                    <a:pt x="0" y="128786"/>
                  </a:lnTo>
                  <a:lnTo>
                    <a:pt x="3246" y="148982"/>
                  </a:lnTo>
                  <a:lnTo>
                    <a:pt x="26162" y="17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763"/>
            <p:cNvSpPr/>
            <p:nvPr>
              <p:custDataLst>
                <p:tags r:id="rId89"/>
              </p:custDataLst>
            </p:nvPr>
          </p:nvSpPr>
          <p:spPr>
            <a:xfrm>
              <a:off x="3524250" y="1832040"/>
              <a:ext cx="122863" cy="321644"/>
            </a:xfrm>
            <a:custGeom>
              <a:avLst/>
              <a:gdLst/>
              <a:ahLst/>
              <a:cxnLst/>
              <a:rect l="0" t="0" r="0" b="0"/>
              <a:pathLst>
                <a:path w="122863" h="321644">
                  <a:moveTo>
                    <a:pt x="19050" y="111060"/>
                  </a:moveTo>
                  <a:lnTo>
                    <a:pt x="19050" y="111060"/>
                  </a:lnTo>
                  <a:lnTo>
                    <a:pt x="24107" y="106004"/>
                  </a:lnTo>
                  <a:lnTo>
                    <a:pt x="25596" y="105572"/>
                  </a:lnTo>
                  <a:lnTo>
                    <a:pt x="26589" y="106343"/>
                  </a:lnTo>
                  <a:lnTo>
                    <a:pt x="27251" y="107915"/>
                  </a:lnTo>
                  <a:lnTo>
                    <a:pt x="20862" y="152091"/>
                  </a:lnTo>
                  <a:lnTo>
                    <a:pt x="16764" y="188128"/>
                  </a:lnTo>
                  <a:lnTo>
                    <a:pt x="10955" y="228119"/>
                  </a:lnTo>
                  <a:lnTo>
                    <a:pt x="9808" y="269492"/>
                  </a:lnTo>
                  <a:lnTo>
                    <a:pt x="9550" y="312616"/>
                  </a:lnTo>
                  <a:lnTo>
                    <a:pt x="9536" y="321643"/>
                  </a:lnTo>
                  <a:lnTo>
                    <a:pt x="9526" y="284561"/>
                  </a:lnTo>
                  <a:lnTo>
                    <a:pt x="14582" y="244430"/>
                  </a:lnTo>
                  <a:lnTo>
                    <a:pt x="17726" y="204081"/>
                  </a:lnTo>
                  <a:lnTo>
                    <a:pt x="26393" y="159068"/>
                  </a:lnTo>
                  <a:lnTo>
                    <a:pt x="38296" y="113331"/>
                  </a:lnTo>
                  <a:lnTo>
                    <a:pt x="50505" y="77513"/>
                  </a:lnTo>
                  <a:lnTo>
                    <a:pt x="67528" y="39032"/>
                  </a:lnTo>
                  <a:lnTo>
                    <a:pt x="87187" y="7697"/>
                  </a:lnTo>
                  <a:lnTo>
                    <a:pt x="94489" y="1621"/>
                  </a:lnTo>
                  <a:lnTo>
                    <a:pt x="97918" y="0"/>
                  </a:lnTo>
                  <a:lnTo>
                    <a:pt x="102320" y="1037"/>
                  </a:lnTo>
                  <a:lnTo>
                    <a:pt x="112856" y="7833"/>
                  </a:lnTo>
                  <a:lnTo>
                    <a:pt x="118950" y="15087"/>
                  </a:lnTo>
                  <a:lnTo>
                    <a:pt x="120575" y="18503"/>
                  </a:lnTo>
                  <a:lnTo>
                    <a:pt x="122862" y="43537"/>
                  </a:lnTo>
                  <a:lnTo>
                    <a:pt x="113427" y="77765"/>
                  </a:lnTo>
                  <a:lnTo>
                    <a:pt x="84729" y="125140"/>
                  </a:lnTo>
                  <a:lnTo>
                    <a:pt x="54758" y="157076"/>
                  </a:lnTo>
                  <a:lnTo>
                    <a:pt x="37037" y="168553"/>
                  </a:lnTo>
                  <a:lnTo>
                    <a:pt x="0" y="177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764"/>
            <p:cNvSpPr/>
            <p:nvPr>
              <p:custDataLst>
                <p:tags r:id="rId90"/>
              </p:custDataLst>
            </p:nvPr>
          </p:nvSpPr>
          <p:spPr>
            <a:xfrm>
              <a:off x="3811636" y="1702144"/>
              <a:ext cx="82373" cy="298107"/>
            </a:xfrm>
            <a:custGeom>
              <a:avLst/>
              <a:gdLst/>
              <a:ahLst/>
              <a:cxnLst/>
              <a:rect l="0" t="0" r="0" b="0"/>
              <a:pathLst>
                <a:path w="82373" h="298107">
                  <a:moveTo>
                    <a:pt x="65039" y="40931"/>
                  </a:moveTo>
                  <a:lnTo>
                    <a:pt x="65039" y="40931"/>
                  </a:lnTo>
                  <a:lnTo>
                    <a:pt x="72644" y="32269"/>
                  </a:lnTo>
                  <a:lnTo>
                    <a:pt x="80227" y="18138"/>
                  </a:lnTo>
                  <a:lnTo>
                    <a:pt x="82372" y="10340"/>
                  </a:lnTo>
                  <a:lnTo>
                    <a:pt x="81886" y="6779"/>
                  </a:lnTo>
                  <a:lnTo>
                    <a:pt x="78524" y="0"/>
                  </a:lnTo>
                  <a:lnTo>
                    <a:pt x="74029" y="943"/>
                  </a:lnTo>
                  <a:lnTo>
                    <a:pt x="60568" y="10459"/>
                  </a:lnTo>
                  <a:lnTo>
                    <a:pt x="40196" y="33666"/>
                  </a:lnTo>
                  <a:lnTo>
                    <a:pt x="20754" y="70763"/>
                  </a:lnTo>
                  <a:lnTo>
                    <a:pt x="3884" y="117615"/>
                  </a:lnTo>
                  <a:lnTo>
                    <a:pt x="0" y="158314"/>
                  </a:lnTo>
                  <a:lnTo>
                    <a:pt x="1509" y="204406"/>
                  </a:lnTo>
                  <a:lnTo>
                    <a:pt x="8229" y="228945"/>
                  </a:lnTo>
                  <a:lnTo>
                    <a:pt x="32768" y="270725"/>
                  </a:lnTo>
                  <a:lnTo>
                    <a:pt x="42230" y="281704"/>
                  </a:lnTo>
                  <a:lnTo>
                    <a:pt x="65039" y="29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765"/>
            <p:cNvSpPr/>
            <p:nvPr>
              <p:custDataLst>
                <p:tags r:id="rId91"/>
              </p:custDataLst>
            </p:nvPr>
          </p:nvSpPr>
          <p:spPr>
            <a:xfrm>
              <a:off x="3927042" y="1748919"/>
              <a:ext cx="178234" cy="222757"/>
            </a:xfrm>
            <a:custGeom>
              <a:avLst/>
              <a:gdLst/>
              <a:ahLst/>
              <a:cxnLst/>
              <a:rect l="0" t="0" r="0" b="0"/>
              <a:pathLst>
                <a:path w="178234" h="222757">
                  <a:moveTo>
                    <a:pt x="73458" y="98931"/>
                  </a:moveTo>
                  <a:lnTo>
                    <a:pt x="73458" y="98931"/>
                  </a:lnTo>
                  <a:lnTo>
                    <a:pt x="27323" y="69272"/>
                  </a:lnTo>
                  <a:lnTo>
                    <a:pt x="5784" y="49798"/>
                  </a:lnTo>
                  <a:lnTo>
                    <a:pt x="1047" y="36878"/>
                  </a:lnTo>
                  <a:lnTo>
                    <a:pt x="0" y="22668"/>
                  </a:lnTo>
                  <a:lnTo>
                    <a:pt x="3063" y="12826"/>
                  </a:lnTo>
                  <a:lnTo>
                    <a:pt x="10774" y="4923"/>
                  </a:lnTo>
                  <a:lnTo>
                    <a:pt x="15794" y="1334"/>
                  </a:lnTo>
                  <a:lnTo>
                    <a:pt x="22315" y="0"/>
                  </a:lnTo>
                  <a:lnTo>
                    <a:pt x="69781" y="8044"/>
                  </a:lnTo>
                  <a:lnTo>
                    <a:pt x="100944" y="26846"/>
                  </a:lnTo>
                  <a:lnTo>
                    <a:pt x="141976" y="63359"/>
                  </a:lnTo>
                  <a:lnTo>
                    <a:pt x="150886" y="72041"/>
                  </a:lnTo>
                  <a:lnTo>
                    <a:pt x="168484" y="109543"/>
                  </a:lnTo>
                  <a:lnTo>
                    <a:pt x="176308" y="149985"/>
                  </a:lnTo>
                  <a:lnTo>
                    <a:pt x="178233" y="22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766"/>
            <p:cNvSpPr/>
            <p:nvPr>
              <p:custDataLst>
                <p:tags r:id="rId92"/>
              </p:custDataLst>
            </p:nvPr>
          </p:nvSpPr>
          <p:spPr>
            <a:xfrm>
              <a:off x="3952875" y="1869548"/>
              <a:ext cx="142876" cy="130703"/>
            </a:xfrm>
            <a:custGeom>
              <a:avLst/>
              <a:gdLst/>
              <a:ahLst/>
              <a:cxnLst/>
              <a:rect l="0" t="0" r="0" b="0"/>
              <a:pathLst>
                <a:path w="142876" h="130703">
                  <a:moveTo>
                    <a:pt x="142875" y="16402"/>
                  </a:moveTo>
                  <a:lnTo>
                    <a:pt x="142875" y="16402"/>
                  </a:lnTo>
                  <a:lnTo>
                    <a:pt x="137818" y="16402"/>
                  </a:lnTo>
                  <a:lnTo>
                    <a:pt x="117965" y="3310"/>
                  </a:lnTo>
                  <a:lnTo>
                    <a:pt x="102171" y="0"/>
                  </a:lnTo>
                  <a:lnTo>
                    <a:pt x="94572" y="1234"/>
                  </a:lnTo>
                  <a:lnTo>
                    <a:pt x="80485" y="8250"/>
                  </a:lnTo>
                  <a:lnTo>
                    <a:pt x="46429" y="37145"/>
                  </a:lnTo>
                  <a:lnTo>
                    <a:pt x="25595" y="66243"/>
                  </a:lnTo>
                  <a:lnTo>
                    <a:pt x="3020" y="112932"/>
                  </a:lnTo>
                  <a:lnTo>
                    <a:pt x="0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589"/>
          <p:cNvGrpSpPr/>
          <p:nvPr/>
        </p:nvGrpSpPr>
        <p:grpSpPr>
          <a:xfrm>
            <a:off x="2286000" y="1695136"/>
            <a:ext cx="676276" cy="352740"/>
            <a:chOff x="2286000" y="1695136"/>
            <a:chExt cx="676276" cy="352740"/>
          </a:xfrm>
        </p:grpSpPr>
        <p:sp>
          <p:nvSpPr>
            <p:cNvPr id="370" name="SMARTInkShape-2767"/>
            <p:cNvSpPr/>
            <p:nvPr>
              <p:custDataLst>
                <p:tags r:id="rId76"/>
              </p:custDataLst>
            </p:nvPr>
          </p:nvSpPr>
          <p:spPr>
            <a:xfrm>
              <a:off x="2286000" y="1695136"/>
              <a:ext cx="224563" cy="352740"/>
            </a:xfrm>
            <a:custGeom>
              <a:avLst/>
              <a:gdLst/>
              <a:ahLst/>
              <a:cxnLst/>
              <a:rect l="0" t="0" r="0" b="0"/>
              <a:pathLst>
                <a:path w="224563" h="352740">
                  <a:moveTo>
                    <a:pt x="0" y="76514"/>
                  </a:moveTo>
                  <a:lnTo>
                    <a:pt x="0" y="76514"/>
                  </a:lnTo>
                  <a:lnTo>
                    <a:pt x="9515" y="76514"/>
                  </a:lnTo>
                  <a:lnTo>
                    <a:pt x="14578" y="86627"/>
                  </a:lnTo>
                  <a:lnTo>
                    <a:pt x="19225" y="125274"/>
                  </a:lnTo>
                  <a:lnTo>
                    <a:pt x="25334" y="166573"/>
                  </a:lnTo>
                  <a:lnTo>
                    <a:pt x="27615" y="206092"/>
                  </a:lnTo>
                  <a:lnTo>
                    <a:pt x="28385" y="251727"/>
                  </a:lnTo>
                  <a:lnTo>
                    <a:pt x="29608" y="295026"/>
                  </a:lnTo>
                  <a:lnTo>
                    <a:pt x="36773" y="324965"/>
                  </a:lnTo>
                  <a:lnTo>
                    <a:pt x="36157" y="326815"/>
                  </a:lnTo>
                  <a:lnTo>
                    <a:pt x="34688" y="326990"/>
                  </a:lnTo>
                  <a:lnTo>
                    <a:pt x="32650" y="326048"/>
                  </a:lnTo>
                  <a:lnTo>
                    <a:pt x="26289" y="280145"/>
                  </a:lnTo>
                  <a:lnTo>
                    <a:pt x="21195" y="242330"/>
                  </a:lnTo>
                  <a:lnTo>
                    <a:pt x="19686" y="202550"/>
                  </a:lnTo>
                  <a:lnTo>
                    <a:pt x="18274" y="168513"/>
                  </a:lnTo>
                  <a:lnTo>
                    <a:pt x="14119" y="132219"/>
                  </a:lnTo>
                  <a:lnTo>
                    <a:pt x="15943" y="91255"/>
                  </a:lnTo>
                  <a:lnTo>
                    <a:pt x="23186" y="53953"/>
                  </a:lnTo>
                  <a:lnTo>
                    <a:pt x="35404" y="6750"/>
                  </a:lnTo>
                  <a:lnTo>
                    <a:pt x="36303" y="1430"/>
                  </a:lnTo>
                  <a:lnTo>
                    <a:pt x="36902" y="0"/>
                  </a:lnTo>
                  <a:lnTo>
                    <a:pt x="37301" y="1163"/>
                  </a:lnTo>
                  <a:lnTo>
                    <a:pt x="42999" y="23295"/>
                  </a:lnTo>
                  <a:lnTo>
                    <a:pt x="60476" y="68658"/>
                  </a:lnTo>
                  <a:lnTo>
                    <a:pt x="69895" y="85946"/>
                  </a:lnTo>
                  <a:lnTo>
                    <a:pt x="84445" y="102827"/>
                  </a:lnTo>
                  <a:lnTo>
                    <a:pt x="98914" y="109375"/>
                  </a:lnTo>
                  <a:lnTo>
                    <a:pt x="114870" y="111227"/>
                  </a:lnTo>
                  <a:lnTo>
                    <a:pt x="129017" y="108523"/>
                  </a:lnTo>
                  <a:lnTo>
                    <a:pt x="148882" y="95993"/>
                  </a:lnTo>
                  <a:lnTo>
                    <a:pt x="156128" y="87641"/>
                  </a:lnTo>
                  <a:lnTo>
                    <a:pt x="181100" y="42358"/>
                  </a:lnTo>
                  <a:lnTo>
                    <a:pt x="202171" y="17754"/>
                  </a:lnTo>
                  <a:lnTo>
                    <a:pt x="205689" y="16174"/>
                  </a:lnTo>
                  <a:lnTo>
                    <a:pt x="209093" y="16179"/>
                  </a:lnTo>
                  <a:lnTo>
                    <a:pt x="212420" y="17241"/>
                  </a:lnTo>
                  <a:lnTo>
                    <a:pt x="214639" y="21123"/>
                  </a:lnTo>
                  <a:lnTo>
                    <a:pt x="218199" y="52990"/>
                  </a:lnTo>
                  <a:lnTo>
                    <a:pt x="218960" y="100071"/>
                  </a:lnTo>
                  <a:lnTo>
                    <a:pt x="219041" y="140056"/>
                  </a:lnTo>
                  <a:lnTo>
                    <a:pt x="219065" y="183301"/>
                  </a:lnTo>
                  <a:lnTo>
                    <a:pt x="220131" y="219280"/>
                  </a:lnTo>
                  <a:lnTo>
                    <a:pt x="224562" y="259338"/>
                  </a:lnTo>
                  <a:lnTo>
                    <a:pt x="220472" y="299090"/>
                  </a:lnTo>
                  <a:lnTo>
                    <a:pt x="209550" y="35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768"/>
            <p:cNvSpPr/>
            <p:nvPr>
              <p:custDataLst>
                <p:tags r:id="rId77"/>
              </p:custDataLst>
            </p:nvPr>
          </p:nvSpPr>
          <p:spPr>
            <a:xfrm>
              <a:off x="2715560" y="1865278"/>
              <a:ext cx="246716" cy="132783"/>
            </a:xfrm>
            <a:custGeom>
              <a:avLst/>
              <a:gdLst/>
              <a:ahLst/>
              <a:cxnLst/>
              <a:rect l="0" t="0" r="0" b="0"/>
              <a:pathLst>
                <a:path w="246716" h="132783">
                  <a:moveTo>
                    <a:pt x="37165" y="77822"/>
                  </a:moveTo>
                  <a:lnTo>
                    <a:pt x="37165" y="77822"/>
                  </a:lnTo>
                  <a:lnTo>
                    <a:pt x="32109" y="82878"/>
                  </a:lnTo>
                  <a:lnTo>
                    <a:pt x="29561" y="83310"/>
                  </a:lnTo>
                  <a:lnTo>
                    <a:pt x="26804" y="82539"/>
                  </a:lnTo>
                  <a:lnTo>
                    <a:pt x="23907" y="80967"/>
                  </a:lnTo>
                  <a:lnTo>
                    <a:pt x="6167" y="77385"/>
                  </a:lnTo>
                  <a:lnTo>
                    <a:pt x="3800" y="75414"/>
                  </a:lnTo>
                  <a:lnTo>
                    <a:pt x="2221" y="73042"/>
                  </a:lnTo>
                  <a:lnTo>
                    <a:pt x="0" y="54533"/>
                  </a:lnTo>
                  <a:lnTo>
                    <a:pt x="4399" y="33998"/>
                  </a:lnTo>
                  <a:lnTo>
                    <a:pt x="12372" y="23772"/>
                  </a:lnTo>
                  <a:lnTo>
                    <a:pt x="39793" y="3528"/>
                  </a:lnTo>
                  <a:lnTo>
                    <a:pt x="57383" y="0"/>
                  </a:lnTo>
                  <a:lnTo>
                    <a:pt x="66519" y="540"/>
                  </a:lnTo>
                  <a:lnTo>
                    <a:pt x="82314" y="6786"/>
                  </a:lnTo>
                  <a:lnTo>
                    <a:pt x="96389" y="17675"/>
                  </a:lnTo>
                  <a:lnTo>
                    <a:pt x="127889" y="55778"/>
                  </a:lnTo>
                  <a:lnTo>
                    <a:pt x="144937" y="97732"/>
                  </a:lnTo>
                  <a:lnTo>
                    <a:pt x="157780" y="119933"/>
                  </a:lnTo>
                  <a:lnTo>
                    <a:pt x="164149" y="127583"/>
                  </a:lnTo>
                  <a:lnTo>
                    <a:pt x="173331" y="131688"/>
                  </a:lnTo>
                  <a:lnTo>
                    <a:pt x="178742" y="132782"/>
                  </a:lnTo>
                  <a:lnTo>
                    <a:pt x="184466" y="130337"/>
                  </a:lnTo>
                  <a:lnTo>
                    <a:pt x="201577" y="112785"/>
                  </a:lnTo>
                  <a:lnTo>
                    <a:pt x="214879" y="94766"/>
                  </a:lnTo>
                  <a:lnTo>
                    <a:pt x="234978" y="75838"/>
                  </a:lnTo>
                  <a:lnTo>
                    <a:pt x="246715" y="58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590"/>
          <p:cNvGrpSpPr/>
          <p:nvPr/>
        </p:nvGrpSpPr>
        <p:grpSpPr>
          <a:xfrm>
            <a:off x="1485982" y="1600200"/>
            <a:ext cx="388141" cy="352426"/>
            <a:chOff x="1485982" y="1600200"/>
            <a:chExt cx="388141" cy="352426"/>
          </a:xfrm>
        </p:grpSpPr>
        <p:sp>
          <p:nvSpPr>
            <p:cNvPr id="373" name="SMARTInkShape-2769"/>
            <p:cNvSpPr/>
            <p:nvPr>
              <p:custDataLst>
                <p:tags r:id="rId73"/>
              </p:custDataLst>
            </p:nvPr>
          </p:nvSpPr>
          <p:spPr>
            <a:xfrm>
              <a:off x="1615340" y="1701743"/>
              <a:ext cx="203936" cy="180639"/>
            </a:xfrm>
            <a:custGeom>
              <a:avLst/>
              <a:gdLst/>
              <a:ahLst/>
              <a:cxnLst/>
              <a:rect l="0" t="0" r="0" b="0"/>
              <a:pathLst>
                <a:path w="203936" h="180639">
                  <a:moveTo>
                    <a:pt x="108685" y="69907"/>
                  </a:moveTo>
                  <a:lnTo>
                    <a:pt x="108685" y="69907"/>
                  </a:lnTo>
                  <a:lnTo>
                    <a:pt x="108685" y="30183"/>
                  </a:lnTo>
                  <a:lnTo>
                    <a:pt x="103041" y="20149"/>
                  </a:lnTo>
                  <a:lnTo>
                    <a:pt x="93476" y="9692"/>
                  </a:lnTo>
                  <a:lnTo>
                    <a:pt x="82170" y="1517"/>
                  </a:lnTo>
                  <a:lnTo>
                    <a:pt x="67267" y="0"/>
                  </a:lnTo>
                  <a:lnTo>
                    <a:pt x="58848" y="1077"/>
                  </a:lnTo>
                  <a:lnTo>
                    <a:pt x="43849" y="10741"/>
                  </a:lnTo>
                  <a:lnTo>
                    <a:pt x="16973" y="42815"/>
                  </a:lnTo>
                  <a:lnTo>
                    <a:pt x="9716" y="61041"/>
                  </a:lnTo>
                  <a:lnTo>
                    <a:pt x="0" y="103669"/>
                  </a:lnTo>
                  <a:lnTo>
                    <a:pt x="1105" y="135297"/>
                  </a:lnTo>
                  <a:lnTo>
                    <a:pt x="8135" y="154663"/>
                  </a:lnTo>
                  <a:lnTo>
                    <a:pt x="21978" y="172161"/>
                  </a:lnTo>
                  <a:lnTo>
                    <a:pt x="41926" y="178853"/>
                  </a:lnTo>
                  <a:lnTo>
                    <a:pt x="54654" y="180638"/>
                  </a:lnTo>
                  <a:lnTo>
                    <a:pt x="74441" y="176976"/>
                  </a:lnTo>
                  <a:lnTo>
                    <a:pt x="100302" y="160192"/>
                  </a:lnTo>
                  <a:lnTo>
                    <a:pt x="138510" y="122649"/>
                  </a:lnTo>
                  <a:lnTo>
                    <a:pt x="148399" y="107106"/>
                  </a:lnTo>
                  <a:lnTo>
                    <a:pt x="155268" y="83494"/>
                  </a:lnTo>
                  <a:lnTo>
                    <a:pt x="155615" y="83199"/>
                  </a:lnTo>
                  <a:lnTo>
                    <a:pt x="164912" y="110067"/>
                  </a:lnTo>
                  <a:lnTo>
                    <a:pt x="203935" y="15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770"/>
            <p:cNvSpPr/>
            <p:nvPr>
              <p:custDataLst>
                <p:tags r:id="rId74"/>
              </p:custDataLst>
            </p:nvPr>
          </p:nvSpPr>
          <p:spPr>
            <a:xfrm>
              <a:off x="1838325" y="1677724"/>
              <a:ext cx="35798" cy="217752"/>
            </a:xfrm>
            <a:custGeom>
              <a:avLst/>
              <a:gdLst/>
              <a:ahLst/>
              <a:cxnLst/>
              <a:rect l="0" t="0" r="0" b="0"/>
              <a:pathLst>
                <a:path w="35798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3258" y="30364"/>
                  </a:lnTo>
                  <a:lnTo>
                    <a:pt x="25510" y="71453"/>
                  </a:lnTo>
                  <a:lnTo>
                    <a:pt x="33899" y="98321"/>
                  </a:lnTo>
                  <a:lnTo>
                    <a:pt x="35797" y="138385"/>
                  </a:lnTo>
                  <a:lnTo>
                    <a:pt x="1905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771"/>
            <p:cNvSpPr/>
            <p:nvPr>
              <p:custDataLst>
                <p:tags r:id="rId75"/>
              </p:custDataLst>
            </p:nvPr>
          </p:nvSpPr>
          <p:spPr>
            <a:xfrm>
              <a:off x="1485982" y="1600200"/>
              <a:ext cx="133269" cy="352426"/>
            </a:xfrm>
            <a:custGeom>
              <a:avLst/>
              <a:gdLst/>
              <a:ahLst/>
              <a:cxnLst/>
              <a:rect l="0" t="0" r="0" b="0"/>
              <a:pathLst>
                <a:path w="133269" h="352426">
                  <a:moveTo>
                    <a:pt x="28493" y="0"/>
                  </a:moveTo>
                  <a:lnTo>
                    <a:pt x="28493" y="0"/>
                  </a:lnTo>
                  <a:lnTo>
                    <a:pt x="18380" y="10113"/>
                  </a:lnTo>
                  <a:lnTo>
                    <a:pt x="7035" y="36628"/>
                  </a:lnTo>
                  <a:lnTo>
                    <a:pt x="855" y="83637"/>
                  </a:lnTo>
                  <a:lnTo>
                    <a:pt x="196" y="128850"/>
                  </a:lnTo>
                  <a:lnTo>
                    <a:pt x="0" y="173997"/>
                  </a:lnTo>
                  <a:lnTo>
                    <a:pt x="2765" y="213127"/>
                  </a:lnTo>
                  <a:lnTo>
                    <a:pt x="10286" y="258235"/>
                  </a:lnTo>
                  <a:lnTo>
                    <a:pt x="22310" y="305715"/>
                  </a:lnTo>
                  <a:lnTo>
                    <a:pt x="37034" y="321434"/>
                  </a:lnTo>
                  <a:lnTo>
                    <a:pt x="70867" y="343716"/>
                  </a:lnTo>
                  <a:lnTo>
                    <a:pt x="133268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591"/>
          <p:cNvGrpSpPr/>
          <p:nvPr/>
        </p:nvGrpSpPr>
        <p:grpSpPr>
          <a:xfrm>
            <a:off x="8010525" y="499337"/>
            <a:ext cx="4024609" cy="651865"/>
            <a:chOff x="8010525" y="499337"/>
            <a:chExt cx="4024609" cy="651865"/>
          </a:xfrm>
        </p:grpSpPr>
        <p:sp>
          <p:nvSpPr>
            <p:cNvPr id="377" name="SMARTInkShape-2772"/>
            <p:cNvSpPr/>
            <p:nvPr>
              <p:custDataLst>
                <p:tags r:id="rId43"/>
              </p:custDataLst>
            </p:nvPr>
          </p:nvSpPr>
          <p:spPr>
            <a:xfrm>
              <a:off x="8010525" y="500402"/>
              <a:ext cx="251574" cy="304437"/>
            </a:xfrm>
            <a:custGeom>
              <a:avLst/>
              <a:gdLst/>
              <a:ahLst/>
              <a:cxnLst/>
              <a:rect l="0" t="0" r="0" b="0"/>
              <a:pathLst>
                <a:path w="251574" h="304437">
                  <a:moveTo>
                    <a:pt x="0" y="61573"/>
                  </a:moveTo>
                  <a:lnTo>
                    <a:pt x="0" y="61573"/>
                  </a:lnTo>
                  <a:lnTo>
                    <a:pt x="0" y="43881"/>
                  </a:lnTo>
                  <a:lnTo>
                    <a:pt x="2822" y="86816"/>
                  </a:lnTo>
                  <a:lnTo>
                    <a:pt x="7538" y="123380"/>
                  </a:lnTo>
                  <a:lnTo>
                    <a:pt x="9132" y="167973"/>
                  </a:lnTo>
                  <a:lnTo>
                    <a:pt x="9409" y="205518"/>
                  </a:lnTo>
                  <a:lnTo>
                    <a:pt x="9509" y="252946"/>
                  </a:lnTo>
                  <a:lnTo>
                    <a:pt x="9523" y="296638"/>
                  </a:lnTo>
                  <a:lnTo>
                    <a:pt x="9525" y="304436"/>
                  </a:lnTo>
                  <a:lnTo>
                    <a:pt x="9525" y="261173"/>
                  </a:lnTo>
                  <a:lnTo>
                    <a:pt x="9525" y="228601"/>
                  </a:lnTo>
                  <a:lnTo>
                    <a:pt x="9525" y="192958"/>
                  </a:lnTo>
                  <a:lnTo>
                    <a:pt x="12347" y="145657"/>
                  </a:lnTo>
                  <a:lnTo>
                    <a:pt x="17063" y="103067"/>
                  </a:lnTo>
                  <a:lnTo>
                    <a:pt x="21283" y="55876"/>
                  </a:lnTo>
                  <a:lnTo>
                    <a:pt x="32191" y="12117"/>
                  </a:lnTo>
                  <a:lnTo>
                    <a:pt x="36349" y="0"/>
                  </a:lnTo>
                  <a:lnTo>
                    <a:pt x="37992" y="1474"/>
                  </a:lnTo>
                  <a:lnTo>
                    <a:pt x="61848" y="42878"/>
                  </a:lnTo>
                  <a:lnTo>
                    <a:pt x="88848" y="70541"/>
                  </a:lnTo>
                  <a:lnTo>
                    <a:pt x="105104" y="81434"/>
                  </a:lnTo>
                  <a:lnTo>
                    <a:pt x="127215" y="87566"/>
                  </a:lnTo>
                  <a:lnTo>
                    <a:pt x="153404" y="88325"/>
                  </a:lnTo>
                  <a:lnTo>
                    <a:pt x="195101" y="76790"/>
                  </a:lnTo>
                  <a:lnTo>
                    <a:pt x="226334" y="58072"/>
                  </a:lnTo>
                  <a:lnTo>
                    <a:pt x="235689" y="47601"/>
                  </a:lnTo>
                  <a:lnTo>
                    <a:pt x="241629" y="44780"/>
                  </a:lnTo>
                  <a:lnTo>
                    <a:pt x="244694" y="47202"/>
                  </a:lnTo>
                  <a:lnTo>
                    <a:pt x="250922" y="58361"/>
                  </a:lnTo>
                  <a:lnTo>
                    <a:pt x="251573" y="73904"/>
                  </a:lnTo>
                  <a:lnTo>
                    <a:pt x="248424" y="119865"/>
                  </a:lnTo>
                  <a:lnTo>
                    <a:pt x="246744" y="159204"/>
                  </a:lnTo>
                  <a:lnTo>
                    <a:pt x="240141" y="205545"/>
                  </a:lnTo>
                  <a:lnTo>
                    <a:pt x="239449" y="251826"/>
                  </a:lnTo>
                  <a:lnTo>
                    <a:pt x="247650" y="271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773"/>
            <p:cNvSpPr/>
            <p:nvPr>
              <p:custDataLst>
                <p:tags r:id="rId44"/>
              </p:custDataLst>
            </p:nvPr>
          </p:nvSpPr>
          <p:spPr>
            <a:xfrm>
              <a:off x="8372475" y="6381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23370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774"/>
            <p:cNvSpPr/>
            <p:nvPr>
              <p:custDataLst>
                <p:tags r:id="rId45"/>
              </p:custDataLst>
            </p:nvPr>
          </p:nvSpPr>
          <p:spPr>
            <a:xfrm>
              <a:off x="8412292" y="733425"/>
              <a:ext cx="84009" cy="18542"/>
            </a:xfrm>
            <a:custGeom>
              <a:avLst/>
              <a:gdLst/>
              <a:ahLst/>
              <a:cxnLst/>
              <a:rect l="0" t="0" r="0" b="0"/>
              <a:pathLst>
                <a:path w="84009" h="18542">
                  <a:moveTo>
                    <a:pt x="17333" y="0"/>
                  </a:moveTo>
                  <a:lnTo>
                    <a:pt x="17333" y="0"/>
                  </a:lnTo>
                  <a:lnTo>
                    <a:pt x="0" y="17334"/>
                  </a:lnTo>
                  <a:lnTo>
                    <a:pt x="13961" y="18541"/>
                  </a:lnTo>
                  <a:lnTo>
                    <a:pt x="56243" y="8622"/>
                  </a:lnTo>
                  <a:lnTo>
                    <a:pt x="8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775"/>
            <p:cNvSpPr/>
            <p:nvPr>
              <p:custDataLst>
                <p:tags r:id="rId46"/>
              </p:custDataLst>
            </p:nvPr>
          </p:nvSpPr>
          <p:spPr>
            <a:xfrm>
              <a:off x="8648700" y="613551"/>
              <a:ext cx="108657" cy="132057"/>
            </a:xfrm>
            <a:custGeom>
              <a:avLst/>
              <a:gdLst/>
              <a:ahLst/>
              <a:cxnLst/>
              <a:rect l="0" t="0" r="0" b="0"/>
              <a:pathLst>
                <a:path w="108657" h="132057">
                  <a:moveTo>
                    <a:pt x="0" y="24624"/>
                  </a:moveTo>
                  <a:lnTo>
                    <a:pt x="0" y="24624"/>
                  </a:lnTo>
                  <a:lnTo>
                    <a:pt x="0" y="65780"/>
                  </a:lnTo>
                  <a:lnTo>
                    <a:pt x="0" y="105935"/>
                  </a:lnTo>
                  <a:lnTo>
                    <a:pt x="0" y="132056"/>
                  </a:lnTo>
                  <a:lnTo>
                    <a:pt x="0" y="131170"/>
                  </a:lnTo>
                  <a:lnTo>
                    <a:pt x="8200" y="84726"/>
                  </a:lnTo>
                  <a:lnTo>
                    <a:pt x="19711" y="37360"/>
                  </a:lnTo>
                  <a:lnTo>
                    <a:pt x="31881" y="9383"/>
                  </a:lnTo>
                  <a:lnTo>
                    <a:pt x="38158" y="1975"/>
                  </a:lnTo>
                  <a:lnTo>
                    <a:pt x="41315" y="0"/>
                  </a:lnTo>
                  <a:lnTo>
                    <a:pt x="44477" y="800"/>
                  </a:lnTo>
                  <a:lnTo>
                    <a:pt x="50812" y="7333"/>
                  </a:lnTo>
                  <a:lnTo>
                    <a:pt x="54332" y="20114"/>
                  </a:lnTo>
                  <a:lnTo>
                    <a:pt x="54840" y="35319"/>
                  </a:lnTo>
                  <a:lnTo>
                    <a:pt x="48398" y="79677"/>
                  </a:lnTo>
                  <a:lnTo>
                    <a:pt x="47854" y="86797"/>
                  </a:lnTo>
                  <a:lnTo>
                    <a:pt x="47727" y="84712"/>
                  </a:lnTo>
                  <a:lnTo>
                    <a:pt x="66927" y="38576"/>
                  </a:lnTo>
                  <a:lnTo>
                    <a:pt x="79425" y="22324"/>
                  </a:lnTo>
                  <a:lnTo>
                    <a:pt x="82583" y="20974"/>
                  </a:lnTo>
                  <a:lnTo>
                    <a:pt x="85747" y="21132"/>
                  </a:lnTo>
                  <a:lnTo>
                    <a:pt x="88915" y="22296"/>
                  </a:lnTo>
                  <a:lnTo>
                    <a:pt x="95256" y="29234"/>
                  </a:lnTo>
                  <a:lnTo>
                    <a:pt x="107952" y="55991"/>
                  </a:lnTo>
                  <a:lnTo>
                    <a:pt x="108656" y="70668"/>
                  </a:lnTo>
                  <a:lnTo>
                    <a:pt x="104775" y="100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776"/>
            <p:cNvSpPr/>
            <p:nvPr>
              <p:custDataLst>
                <p:tags r:id="rId47"/>
              </p:custDataLst>
            </p:nvPr>
          </p:nvSpPr>
          <p:spPr>
            <a:xfrm>
              <a:off x="8820150" y="639499"/>
              <a:ext cx="19051" cy="74877"/>
            </a:xfrm>
            <a:custGeom>
              <a:avLst/>
              <a:gdLst/>
              <a:ahLst/>
              <a:cxnLst/>
              <a:rect l="0" t="0" r="0" b="0"/>
              <a:pathLst>
                <a:path w="19051" h="74877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7" y="1675"/>
                  </a:lnTo>
                  <a:lnTo>
                    <a:pt x="17335" y="9181"/>
                  </a:lnTo>
                  <a:lnTo>
                    <a:pt x="1905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777"/>
            <p:cNvSpPr/>
            <p:nvPr>
              <p:custDataLst>
                <p:tags r:id="rId48"/>
              </p:custDataLst>
            </p:nvPr>
          </p:nvSpPr>
          <p:spPr>
            <a:xfrm>
              <a:off x="8820150" y="5238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85725"/>
                  </a:moveTo>
                  <a:lnTo>
                    <a:pt x="19050" y="85725"/>
                  </a:lnTo>
                  <a:lnTo>
                    <a:pt x="12504" y="41198"/>
                  </a:lnTo>
                  <a:lnTo>
                    <a:pt x="7290" y="180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778"/>
            <p:cNvSpPr/>
            <p:nvPr>
              <p:custDataLst>
                <p:tags r:id="rId49"/>
              </p:custDataLst>
            </p:nvPr>
          </p:nvSpPr>
          <p:spPr>
            <a:xfrm>
              <a:off x="8877808" y="571500"/>
              <a:ext cx="88163" cy="171451"/>
            </a:xfrm>
            <a:custGeom>
              <a:avLst/>
              <a:gdLst/>
              <a:ahLst/>
              <a:cxnLst/>
              <a:rect l="0" t="0" r="0" b="0"/>
              <a:pathLst>
                <a:path w="88163" h="171451">
                  <a:moveTo>
                    <a:pt x="18542" y="0"/>
                  </a:moveTo>
                  <a:lnTo>
                    <a:pt x="18542" y="0"/>
                  </a:lnTo>
                  <a:lnTo>
                    <a:pt x="18542" y="46135"/>
                  </a:lnTo>
                  <a:lnTo>
                    <a:pt x="18542" y="87900"/>
                  </a:lnTo>
                  <a:lnTo>
                    <a:pt x="10937" y="129781"/>
                  </a:lnTo>
                  <a:lnTo>
                    <a:pt x="5285" y="141642"/>
                  </a:lnTo>
                  <a:lnTo>
                    <a:pt x="3355" y="144169"/>
                  </a:lnTo>
                  <a:lnTo>
                    <a:pt x="2066" y="144796"/>
                  </a:lnTo>
                  <a:lnTo>
                    <a:pt x="1207" y="144156"/>
                  </a:lnTo>
                  <a:lnTo>
                    <a:pt x="0" y="133142"/>
                  </a:lnTo>
                  <a:lnTo>
                    <a:pt x="9919" y="86429"/>
                  </a:lnTo>
                  <a:lnTo>
                    <a:pt x="28145" y="38998"/>
                  </a:lnTo>
                  <a:lnTo>
                    <a:pt x="31294" y="32349"/>
                  </a:lnTo>
                  <a:lnTo>
                    <a:pt x="36569" y="27916"/>
                  </a:lnTo>
                  <a:lnTo>
                    <a:pt x="50896" y="22990"/>
                  </a:lnTo>
                  <a:lnTo>
                    <a:pt x="58103" y="24852"/>
                  </a:lnTo>
                  <a:lnTo>
                    <a:pt x="71755" y="35387"/>
                  </a:lnTo>
                  <a:lnTo>
                    <a:pt x="86284" y="59168"/>
                  </a:lnTo>
                  <a:lnTo>
                    <a:pt x="88162" y="82741"/>
                  </a:lnTo>
                  <a:lnTo>
                    <a:pt x="83267" y="120119"/>
                  </a:lnTo>
                  <a:lnTo>
                    <a:pt x="7569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779"/>
            <p:cNvSpPr/>
            <p:nvPr>
              <p:custDataLst>
                <p:tags r:id="rId50"/>
              </p:custDataLst>
            </p:nvPr>
          </p:nvSpPr>
          <p:spPr>
            <a:xfrm>
              <a:off x="9050403" y="499337"/>
              <a:ext cx="103123" cy="263122"/>
            </a:xfrm>
            <a:custGeom>
              <a:avLst/>
              <a:gdLst/>
              <a:ahLst/>
              <a:cxnLst/>
              <a:rect l="0" t="0" r="0" b="0"/>
              <a:pathLst>
                <a:path w="103123" h="263122">
                  <a:moveTo>
                    <a:pt x="103122" y="5488"/>
                  </a:moveTo>
                  <a:lnTo>
                    <a:pt x="103122" y="5488"/>
                  </a:lnTo>
                  <a:lnTo>
                    <a:pt x="103122" y="431"/>
                  </a:lnTo>
                  <a:lnTo>
                    <a:pt x="101005" y="0"/>
                  </a:lnTo>
                  <a:lnTo>
                    <a:pt x="93009" y="2343"/>
                  </a:lnTo>
                  <a:lnTo>
                    <a:pt x="58343" y="26670"/>
                  </a:lnTo>
                  <a:lnTo>
                    <a:pt x="39525" y="52099"/>
                  </a:lnTo>
                  <a:lnTo>
                    <a:pt x="16319" y="96500"/>
                  </a:lnTo>
                  <a:lnTo>
                    <a:pt x="3928" y="139743"/>
                  </a:lnTo>
                  <a:lnTo>
                    <a:pt x="0" y="162625"/>
                  </a:lnTo>
                  <a:lnTo>
                    <a:pt x="3894" y="192923"/>
                  </a:lnTo>
                  <a:lnTo>
                    <a:pt x="22426" y="237565"/>
                  </a:lnTo>
                  <a:lnTo>
                    <a:pt x="23925" y="242756"/>
                  </a:lnTo>
                  <a:lnTo>
                    <a:pt x="36146" y="260175"/>
                  </a:lnTo>
                  <a:lnTo>
                    <a:pt x="43655" y="263121"/>
                  </a:lnTo>
                  <a:lnTo>
                    <a:pt x="84072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780"/>
            <p:cNvSpPr/>
            <p:nvPr>
              <p:custDataLst>
                <p:tags r:id="rId51"/>
              </p:custDataLst>
            </p:nvPr>
          </p:nvSpPr>
          <p:spPr>
            <a:xfrm>
              <a:off x="9239250" y="552450"/>
              <a:ext cx="142876" cy="238126"/>
            </a:xfrm>
            <a:custGeom>
              <a:avLst/>
              <a:gdLst/>
              <a:ahLst/>
              <a:cxnLst/>
              <a:rect l="0" t="0" r="0" b="0"/>
              <a:pathLst>
                <a:path w="142876" h="2381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40" y="10361"/>
                  </a:lnTo>
                  <a:lnTo>
                    <a:pt x="17927" y="35231"/>
                  </a:lnTo>
                  <a:lnTo>
                    <a:pt x="40082" y="80082"/>
                  </a:lnTo>
                  <a:lnTo>
                    <a:pt x="61343" y="121613"/>
                  </a:lnTo>
                  <a:lnTo>
                    <a:pt x="88748" y="164310"/>
                  </a:lnTo>
                  <a:lnTo>
                    <a:pt x="119366" y="208140"/>
                  </a:lnTo>
                  <a:lnTo>
                    <a:pt x="1428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781"/>
            <p:cNvSpPr/>
            <p:nvPr>
              <p:custDataLst>
                <p:tags r:id="rId52"/>
              </p:custDataLst>
            </p:nvPr>
          </p:nvSpPr>
          <p:spPr>
            <a:xfrm>
              <a:off x="9229725" y="571500"/>
              <a:ext cx="180976" cy="219076"/>
            </a:xfrm>
            <a:custGeom>
              <a:avLst/>
              <a:gdLst/>
              <a:ahLst/>
              <a:cxnLst/>
              <a:rect l="0" t="0" r="0" b="0"/>
              <a:pathLst>
                <a:path w="180976" h="219076">
                  <a:moveTo>
                    <a:pt x="180975" y="0"/>
                  </a:moveTo>
                  <a:lnTo>
                    <a:pt x="180975" y="0"/>
                  </a:lnTo>
                  <a:lnTo>
                    <a:pt x="167718" y="0"/>
                  </a:lnTo>
                  <a:lnTo>
                    <a:pt x="148472" y="10113"/>
                  </a:lnTo>
                  <a:lnTo>
                    <a:pt x="113525" y="47702"/>
                  </a:lnTo>
                  <a:lnTo>
                    <a:pt x="78870" y="90248"/>
                  </a:lnTo>
                  <a:lnTo>
                    <a:pt x="38335" y="132911"/>
                  </a:lnTo>
                  <a:lnTo>
                    <a:pt x="17803" y="15866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782"/>
            <p:cNvSpPr/>
            <p:nvPr>
              <p:custDataLst>
                <p:tags r:id="rId53"/>
              </p:custDataLst>
            </p:nvPr>
          </p:nvSpPr>
          <p:spPr>
            <a:xfrm>
              <a:off x="9344025" y="771525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104775" y="0"/>
                  </a:moveTo>
                  <a:lnTo>
                    <a:pt x="104775" y="0"/>
                  </a:lnTo>
                  <a:lnTo>
                    <a:pt x="99718" y="5056"/>
                  </a:lnTo>
                  <a:lnTo>
                    <a:pt x="71661" y="50399"/>
                  </a:lnTo>
                  <a:lnTo>
                    <a:pt x="47355" y="7329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783"/>
            <p:cNvSpPr/>
            <p:nvPr>
              <p:custDataLst>
                <p:tags r:id="rId54"/>
              </p:custDataLst>
            </p:nvPr>
          </p:nvSpPr>
          <p:spPr>
            <a:xfrm>
              <a:off x="9621574" y="574540"/>
              <a:ext cx="141552" cy="92211"/>
            </a:xfrm>
            <a:custGeom>
              <a:avLst/>
              <a:gdLst/>
              <a:ahLst/>
              <a:cxnLst/>
              <a:rect l="0" t="0" r="0" b="0"/>
              <a:pathLst>
                <a:path w="141552" h="92211">
                  <a:moveTo>
                    <a:pt x="8201" y="25535"/>
                  </a:moveTo>
                  <a:lnTo>
                    <a:pt x="8201" y="25535"/>
                  </a:lnTo>
                  <a:lnTo>
                    <a:pt x="3144" y="20478"/>
                  </a:lnTo>
                  <a:lnTo>
                    <a:pt x="661" y="12352"/>
                  </a:lnTo>
                  <a:lnTo>
                    <a:pt x="0" y="7221"/>
                  </a:lnTo>
                  <a:lnTo>
                    <a:pt x="1674" y="3801"/>
                  </a:lnTo>
                  <a:lnTo>
                    <a:pt x="4908" y="1520"/>
                  </a:lnTo>
                  <a:lnTo>
                    <a:pt x="9181" y="0"/>
                  </a:lnTo>
                  <a:lnTo>
                    <a:pt x="13088" y="45"/>
                  </a:lnTo>
                  <a:lnTo>
                    <a:pt x="20251" y="2917"/>
                  </a:lnTo>
                  <a:lnTo>
                    <a:pt x="60394" y="38769"/>
                  </a:lnTo>
                  <a:lnTo>
                    <a:pt x="104053" y="70055"/>
                  </a:lnTo>
                  <a:lnTo>
                    <a:pt x="141551" y="92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784"/>
            <p:cNvSpPr/>
            <p:nvPr>
              <p:custDataLst>
                <p:tags r:id="rId55"/>
              </p:custDataLst>
            </p:nvPr>
          </p:nvSpPr>
          <p:spPr>
            <a:xfrm>
              <a:off x="9745776" y="545965"/>
              <a:ext cx="111277" cy="263661"/>
            </a:xfrm>
            <a:custGeom>
              <a:avLst/>
              <a:gdLst/>
              <a:ahLst/>
              <a:cxnLst/>
              <a:rect l="0" t="0" r="0" b="0"/>
              <a:pathLst>
                <a:path w="111277" h="263661">
                  <a:moveTo>
                    <a:pt x="103074" y="25535"/>
                  </a:moveTo>
                  <a:lnTo>
                    <a:pt x="103074" y="25535"/>
                  </a:lnTo>
                  <a:lnTo>
                    <a:pt x="103074" y="20478"/>
                  </a:lnTo>
                  <a:lnTo>
                    <a:pt x="111276" y="0"/>
                  </a:lnTo>
                  <a:lnTo>
                    <a:pt x="110658" y="45"/>
                  </a:lnTo>
                  <a:lnTo>
                    <a:pt x="75351" y="29560"/>
                  </a:lnTo>
                  <a:lnTo>
                    <a:pt x="49266" y="69486"/>
                  </a:lnTo>
                  <a:lnTo>
                    <a:pt x="27733" y="115584"/>
                  </a:lnTo>
                  <a:lnTo>
                    <a:pt x="9287" y="162914"/>
                  </a:lnTo>
                  <a:lnTo>
                    <a:pt x="469" y="198878"/>
                  </a:lnTo>
                  <a:lnTo>
                    <a:pt x="0" y="226121"/>
                  </a:lnTo>
                  <a:lnTo>
                    <a:pt x="6093" y="251126"/>
                  </a:lnTo>
                  <a:lnTo>
                    <a:pt x="17349" y="26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785"/>
            <p:cNvSpPr/>
            <p:nvPr>
              <p:custDataLst>
                <p:tags r:id="rId56"/>
              </p:custDataLst>
            </p:nvPr>
          </p:nvSpPr>
          <p:spPr>
            <a:xfrm>
              <a:off x="9839325" y="535116"/>
              <a:ext cx="113720" cy="350710"/>
            </a:xfrm>
            <a:custGeom>
              <a:avLst/>
              <a:gdLst/>
              <a:ahLst/>
              <a:cxnLst/>
              <a:rect l="0" t="0" r="0" b="0"/>
              <a:pathLst>
                <a:path w="113720" h="350710">
                  <a:moveTo>
                    <a:pt x="66675" y="17334"/>
                  </a:moveTo>
                  <a:lnTo>
                    <a:pt x="66675" y="17334"/>
                  </a:lnTo>
                  <a:lnTo>
                    <a:pt x="71732" y="12277"/>
                  </a:lnTo>
                  <a:lnTo>
                    <a:pt x="74213" y="6973"/>
                  </a:lnTo>
                  <a:lnTo>
                    <a:pt x="74877" y="4077"/>
                  </a:lnTo>
                  <a:lnTo>
                    <a:pt x="77435" y="2146"/>
                  </a:lnTo>
                  <a:lnTo>
                    <a:pt x="85920" y="0"/>
                  </a:lnTo>
                  <a:lnTo>
                    <a:pt x="90088" y="2603"/>
                  </a:lnTo>
                  <a:lnTo>
                    <a:pt x="97542" y="13962"/>
                  </a:lnTo>
                  <a:lnTo>
                    <a:pt x="109892" y="53670"/>
                  </a:lnTo>
                  <a:lnTo>
                    <a:pt x="112994" y="87720"/>
                  </a:lnTo>
                  <a:lnTo>
                    <a:pt x="113719" y="123053"/>
                  </a:lnTo>
                  <a:lnTo>
                    <a:pt x="111219" y="160628"/>
                  </a:lnTo>
                  <a:lnTo>
                    <a:pt x="104465" y="196379"/>
                  </a:lnTo>
                  <a:lnTo>
                    <a:pt x="84927" y="239247"/>
                  </a:lnTo>
                  <a:lnTo>
                    <a:pt x="69379" y="271470"/>
                  </a:lnTo>
                  <a:lnTo>
                    <a:pt x="32733" y="313672"/>
                  </a:lnTo>
                  <a:lnTo>
                    <a:pt x="0" y="350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786"/>
            <p:cNvSpPr/>
            <p:nvPr>
              <p:custDataLst>
                <p:tags r:id="rId57"/>
              </p:custDataLst>
            </p:nvPr>
          </p:nvSpPr>
          <p:spPr>
            <a:xfrm>
              <a:off x="10048875" y="923925"/>
              <a:ext cx="52683" cy="104776"/>
            </a:xfrm>
            <a:custGeom>
              <a:avLst/>
              <a:gdLst/>
              <a:ahLst/>
              <a:cxnLst/>
              <a:rect l="0" t="0" r="0" b="0"/>
              <a:pathLst>
                <a:path w="52683" h="104776">
                  <a:moveTo>
                    <a:pt x="47625" y="0"/>
                  </a:moveTo>
                  <a:lnTo>
                    <a:pt x="47625" y="0"/>
                  </a:lnTo>
                  <a:lnTo>
                    <a:pt x="52682" y="10113"/>
                  </a:lnTo>
                  <a:lnTo>
                    <a:pt x="52055" y="15209"/>
                  </a:lnTo>
                  <a:lnTo>
                    <a:pt x="45713" y="26515"/>
                  </a:lnTo>
                  <a:lnTo>
                    <a:pt x="24024" y="544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787"/>
            <p:cNvSpPr/>
            <p:nvPr>
              <p:custDataLst>
                <p:tags r:id="rId58"/>
              </p:custDataLst>
            </p:nvPr>
          </p:nvSpPr>
          <p:spPr>
            <a:xfrm>
              <a:off x="10296525" y="657262"/>
              <a:ext cx="209551" cy="304704"/>
            </a:xfrm>
            <a:custGeom>
              <a:avLst/>
              <a:gdLst/>
              <a:ahLst/>
              <a:cxnLst/>
              <a:rect l="0" t="0" r="0" b="0"/>
              <a:pathLst>
                <a:path w="209551" h="304704">
                  <a:moveTo>
                    <a:pt x="0" y="19013"/>
                  </a:moveTo>
                  <a:lnTo>
                    <a:pt x="0" y="19013"/>
                  </a:lnTo>
                  <a:lnTo>
                    <a:pt x="5057" y="13956"/>
                  </a:lnTo>
                  <a:lnTo>
                    <a:pt x="13184" y="11474"/>
                  </a:lnTo>
                  <a:lnTo>
                    <a:pt x="56965" y="3204"/>
                  </a:lnTo>
                  <a:lnTo>
                    <a:pt x="99721" y="603"/>
                  </a:lnTo>
                  <a:lnTo>
                    <a:pt x="144522" y="47"/>
                  </a:lnTo>
                  <a:lnTo>
                    <a:pt x="167243" y="0"/>
                  </a:lnTo>
                  <a:lnTo>
                    <a:pt x="176054" y="2105"/>
                  </a:lnTo>
                  <a:lnTo>
                    <a:pt x="188667" y="10087"/>
                  </a:lnTo>
                  <a:lnTo>
                    <a:pt x="194975" y="23513"/>
                  </a:lnTo>
                  <a:lnTo>
                    <a:pt x="196723" y="40063"/>
                  </a:lnTo>
                  <a:lnTo>
                    <a:pt x="189220" y="73736"/>
                  </a:lnTo>
                  <a:lnTo>
                    <a:pt x="166853" y="120685"/>
                  </a:lnTo>
                  <a:lnTo>
                    <a:pt x="136596" y="164512"/>
                  </a:lnTo>
                  <a:lnTo>
                    <a:pt x="97429" y="201797"/>
                  </a:lnTo>
                  <a:lnTo>
                    <a:pt x="50734" y="237490"/>
                  </a:lnTo>
                  <a:lnTo>
                    <a:pt x="13193" y="273676"/>
                  </a:lnTo>
                  <a:lnTo>
                    <a:pt x="6569" y="284244"/>
                  </a:lnTo>
                  <a:lnTo>
                    <a:pt x="6496" y="288967"/>
                  </a:lnTo>
                  <a:lnTo>
                    <a:pt x="8566" y="293174"/>
                  </a:lnTo>
                  <a:lnTo>
                    <a:pt x="12059" y="297037"/>
                  </a:lnTo>
                  <a:lnTo>
                    <a:pt x="21589" y="301329"/>
                  </a:lnTo>
                  <a:lnTo>
                    <a:pt x="64226" y="304311"/>
                  </a:lnTo>
                  <a:lnTo>
                    <a:pt x="110972" y="304703"/>
                  </a:lnTo>
                  <a:lnTo>
                    <a:pt x="152001" y="299689"/>
                  </a:lnTo>
                  <a:lnTo>
                    <a:pt x="209550" y="27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788"/>
            <p:cNvSpPr/>
            <p:nvPr>
              <p:custDataLst>
                <p:tags r:id="rId59"/>
              </p:custDataLst>
            </p:nvPr>
          </p:nvSpPr>
          <p:spPr>
            <a:xfrm>
              <a:off x="10573141" y="809625"/>
              <a:ext cx="85335" cy="9526"/>
            </a:xfrm>
            <a:custGeom>
              <a:avLst/>
              <a:gdLst/>
              <a:ahLst/>
              <a:cxnLst/>
              <a:rect l="0" t="0" r="0" b="0"/>
              <a:pathLst>
                <a:path w="85335" h="9526">
                  <a:moveTo>
                    <a:pt x="9134" y="0"/>
                  </a:moveTo>
                  <a:lnTo>
                    <a:pt x="9134" y="0"/>
                  </a:lnTo>
                  <a:lnTo>
                    <a:pt x="932" y="0"/>
                  </a:lnTo>
                  <a:lnTo>
                    <a:pt x="492" y="1058"/>
                  </a:lnTo>
                  <a:lnTo>
                    <a:pt x="0" y="5056"/>
                  </a:lnTo>
                  <a:lnTo>
                    <a:pt x="1987" y="5488"/>
                  </a:lnTo>
                  <a:lnTo>
                    <a:pt x="17012" y="3155"/>
                  </a:lnTo>
                  <a:lnTo>
                    <a:pt x="853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789"/>
            <p:cNvSpPr/>
            <p:nvPr>
              <p:custDataLst>
                <p:tags r:id="rId60"/>
              </p:custDataLst>
            </p:nvPr>
          </p:nvSpPr>
          <p:spPr>
            <a:xfrm>
              <a:off x="10601325" y="876300"/>
              <a:ext cx="95251" cy="9492"/>
            </a:xfrm>
            <a:custGeom>
              <a:avLst/>
              <a:gdLst/>
              <a:ahLst/>
              <a:cxnLst/>
              <a:rect l="0" t="0" r="0" b="0"/>
              <a:pathLst>
                <a:path w="95251" h="949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0704" y="949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790"/>
            <p:cNvSpPr/>
            <p:nvPr>
              <p:custDataLst>
                <p:tags r:id="rId61"/>
              </p:custDataLst>
            </p:nvPr>
          </p:nvSpPr>
          <p:spPr>
            <a:xfrm>
              <a:off x="10821850" y="784856"/>
              <a:ext cx="179526" cy="135197"/>
            </a:xfrm>
            <a:custGeom>
              <a:avLst/>
              <a:gdLst/>
              <a:ahLst/>
              <a:cxnLst/>
              <a:rect l="0" t="0" r="0" b="0"/>
              <a:pathLst>
                <a:path w="179526" h="135197">
                  <a:moveTo>
                    <a:pt x="27125" y="34294"/>
                  </a:moveTo>
                  <a:lnTo>
                    <a:pt x="27125" y="34294"/>
                  </a:lnTo>
                  <a:lnTo>
                    <a:pt x="27125" y="39350"/>
                  </a:lnTo>
                  <a:lnTo>
                    <a:pt x="24301" y="44655"/>
                  </a:lnTo>
                  <a:lnTo>
                    <a:pt x="20579" y="50541"/>
                  </a:lnTo>
                  <a:lnTo>
                    <a:pt x="10236" y="93138"/>
                  </a:lnTo>
                  <a:lnTo>
                    <a:pt x="5895" y="117699"/>
                  </a:lnTo>
                  <a:lnTo>
                    <a:pt x="0" y="134848"/>
                  </a:lnTo>
                  <a:lnTo>
                    <a:pt x="575" y="135196"/>
                  </a:lnTo>
                  <a:lnTo>
                    <a:pt x="4036" y="132762"/>
                  </a:lnTo>
                  <a:lnTo>
                    <a:pt x="17904" y="88523"/>
                  </a:lnTo>
                  <a:lnTo>
                    <a:pt x="26969" y="48256"/>
                  </a:lnTo>
                  <a:lnTo>
                    <a:pt x="35428" y="24320"/>
                  </a:lnTo>
                  <a:lnTo>
                    <a:pt x="52614" y="316"/>
                  </a:lnTo>
                  <a:lnTo>
                    <a:pt x="54699" y="0"/>
                  </a:lnTo>
                  <a:lnTo>
                    <a:pt x="59842" y="2472"/>
                  </a:lnTo>
                  <a:lnTo>
                    <a:pt x="62832" y="12742"/>
                  </a:lnTo>
                  <a:lnTo>
                    <a:pt x="65085" y="59548"/>
                  </a:lnTo>
                  <a:lnTo>
                    <a:pt x="65206" y="75419"/>
                  </a:lnTo>
                  <a:lnTo>
                    <a:pt x="65213" y="74411"/>
                  </a:lnTo>
                  <a:lnTo>
                    <a:pt x="101803" y="27666"/>
                  </a:lnTo>
                  <a:lnTo>
                    <a:pt x="114634" y="13868"/>
                  </a:lnTo>
                  <a:lnTo>
                    <a:pt x="124579" y="9341"/>
                  </a:lnTo>
                  <a:lnTo>
                    <a:pt x="148211" y="6434"/>
                  </a:lnTo>
                  <a:lnTo>
                    <a:pt x="153357" y="8313"/>
                  </a:lnTo>
                  <a:lnTo>
                    <a:pt x="179525" y="3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791"/>
            <p:cNvSpPr/>
            <p:nvPr>
              <p:custDataLst>
                <p:tags r:id="rId62"/>
              </p:custDataLst>
            </p:nvPr>
          </p:nvSpPr>
          <p:spPr>
            <a:xfrm>
              <a:off x="11026586" y="802510"/>
              <a:ext cx="70040" cy="83316"/>
            </a:xfrm>
            <a:custGeom>
              <a:avLst/>
              <a:gdLst/>
              <a:ahLst/>
              <a:cxnLst/>
              <a:rect l="0" t="0" r="0" b="0"/>
              <a:pathLst>
                <a:path w="70040" h="83316">
                  <a:moveTo>
                    <a:pt x="12889" y="64265"/>
                  </a:moveTo>
                  <a:lnTo>
                    <a:pt x="12889" y="64265"/>
                  </a:lnTo>
                  <a:lnTo>
                    <a:pt x="17946" y="64265"/>
                  </a:lnTo>
                  <a:lnTo>
                    <a:pt x="31203" y="54152"/>
                  </a:lnTo>
                  <a:lnTo>
                    <a:pt x="43480" y="37750"/>
                  </a:lnTo>
                  <a:lnTo>
                    <a:pt x="48765" y="19485"/>
                  </a:lnTo>
                  <a:lnTo>
                    <a:pt x="47178" y="9790"/>
                  </a:lnTo>
                  <a:lnTo>
                    <a:pt x="45274" y="5724"/>
                  </a:lnTo>
                  <a:lnTo>
                    <a:pt x="42945" y="3012"/>
                  </a:lnTo>
                  <a:lnTo>
                    <a:pt x="37536" y="0"/>
                  </a:lnTo>
                  <a:lnTo>
                    <a:pt x="34612" y="255"/>
                  </a:lnTo>
                  <a:lnTo>
                    <a:pt x="14116" y="11059"/>
                  </a:lnTo>
                  <a:lnTo>
                    <a:pt x="5320" y="19804"/>
                  </a:lnTo>
                  <a:lnTo>
                    <a:pt x="1494" y="25099"/>
                  </a:lnTo>
                  <a:lnTo>
                    <a:pt x="0" y="30746"/>
                  </a:lnTo>
                  <a:lnTo>
                    <a:pt x="1165" y="42665"/>
                  </a:lnTo>
                  <a:lnTo>
                    <a:pt x="2955" y="46690"/>
                  </a:lnTo>
                  <a:lnTo>
                    <a:pt x="5209" y="49373"/>
                  </a:lnTo>
                  <a:lnTo>
                    <a:pt x="7769" y="51162"/>
                  </a:lnTo>
                  <a:lnTo>
                    <a:pt x="10533" y="51297"/>
                  </a:lnTo>
                  <a:lnTo>
                    <a:pt x="16428" y="48624"/>
                  </a:lnTo>
                  <a:lnTo>
                    <a:pt x="25697" y="41168"/>
                  </a:lnTo>
                  <a:lnTo>
                    <a:pt x="40909" y="17567"/>
                  </a:lnTo>
                  <a:lnTo>
                    <a:pt x="46471" y="35035"/>
                  </a:lnTo>
                  <a:lnTo>
                    <a:pt x="70039" y="83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792"/>
            <p:cNvSpPr/>
            <p:nvPr>
              <p:custDataLst>
                <p:tags r:id="rId63"/>
              </p:custDataLst>
            </p:nvPr>
          </p:nvSpPr>
          <p:spPr>
            <a:xfrm>
              <a:off x="11163300" y="752475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21735" y="38602"/>
                  </a:lnTo>
                  <a:lnTo>
                    <a:pt x="29725" y="54359"/>
                  </a:lnTo>
                  <a:lnTo>
                    <a:pt x="63025" y="96137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793"/>
            <p:cNvSpPr/>
            <p:nvPr>
              <p:custDataLst>
                <p:tags r:id="rId64"/>
              </p:custDataLst>
            </p:nvPr>
          </p:nvSpPr>
          <p:spPr>
            <a:xfrm>
              <a:off x="11763375" y="752475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9702" y="51457"/>
                  </a:lnTo>
                  <a:lnTo>
                    <a:pt x="21230" y="91907"/>
                  </a:lnTo>
                  <a:lnTo>
                    <a:pt x="26370" y="104348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794"/>
            <p:cNvSpPr/>
            <p:nvPr>
              <p:custDataLst>
                <p:tags r:id="rId65"/>
              </p:custDataLst>
            </p:nvPr>
          </p:nvSpPr>
          <p:spPr>
            <a:xfrm>
              <a:off x="11591925" y="96202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40013" y="43726"/>
                  </a:lnTo>
                  <a:lnTo>
                    <a:pt x="5190" y="815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795"/>
            <p:cNvSpPr/>
            <p:nvPr>
              <p:custDataLst>
                <p:tags r:id="rId66"/>
              </p:custDataLst>
            </p:nvPr>
          </p:nvSpPr>
          <p:spPr>
            <a:xfrm>
              <a:off x="11477625" y="803140"/>
              <a:ext cx="171451" cy="187461"/>
            </a:xfrm>
            <a:custGeom>
              <a:avLst/>
              <a:gdLst/>
              <a:ahLst/>
              <a:cxnLst/>
              <a:rect l="0" t="0" r="0" b="0"/>
              <a:pathLst>
                <a:path w="171451" h="187461">
                  <a:moveTo>
                    <a:pt x="171450" y="25535"/>
                  </a:moveTo>
                  <a:lnTo>
                    <a:pt x="171450" y="25535"/>
                  </a:lnTo>
                  <a:lnTo>
                    <a:pt x="171450" y="7221"/>
                  </a:lnTo>
                  <a:lnTo>
                    <a:pt x="170392" y="3801"/>
                  </a:lnTo>
                  <a:lnTo>
                    <a:pt x="168626" y="1520"/>
                  </a:lnTo>
                  <a:lnTo>
                    <a:pt x="166392" y="0"/>
                  </a:lnTo>
                  <a:lnTo>
                    <a:pt x="155444" y="3956"/>
                  </a:lnTo>
                  <a:lnTo>
                    <a:pt x="109017" y="35119"/>
                  </a:lnTo>
                  <a:lnTo>
                    <a:pt x="66459" y="73628"/>
                  </a:lnTo>
                  <a:lnTo>
                    <a:pt x="22413" y="119549"/>
                  </a:lnTo>
                  <a:lnTo>
                    <a:pt x="5054" y="152683"/>
                  </a:lnTo>
                  <a:lnTo>
                    <a:pt x="0" y="18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796"/>
            <p:cNvSpPr/>
            <p:nvPr>
              <p:custDataLst>
                <p:tags r:id="rId67"/>
              </p:custDataLst>
            </p:nvPr>
          </p:nvSpPr>
          <p:spPr>
            <a:xfrm>
              <a:off x="11487150" y="742950"/>
              <a:ext cx="114301" cy="238126"/>
            </a:xfrm>
            <a:custGeom>
              <a:avLst/>
              <a:gdLst/>
              <a:ahLst/>
              <a:cxnLst/>
              <a:rect l="0" t="0" r="0" b="0"/>
              <a:pathLst>
                <a:path w="114301" h="2381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5644" y="20723"/>
                  </a:lnTo>
                  <a:lnTo>
                    <a:pt x="17900" y="41418"/>
                  </a:lnTo>
                  <a:lnTo>
                    <a:pt x="41319" y="85104"/>
                  </a:lnTo>
                  <a:lnTo>
                    <a:pt x="69772" y="126667"/>
                  </a:lnTo>
                  <a:lnTo>
                    <a:pt x="81586" y="148068"/>
                  </a:lnTo>
                  <a:lnTo>
                    <a:pt x="98299" y="194189"/>
                  </a:lnTo>
                  <a:lnTo>
                    <a:pt x="1143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797"/>
            <p:cNvSpPr/>
            <p:nvPr>
              <p:custDataLst>
                <p:tags r:id="rId68"/>
              </p:custDataLst>
            </p:nvPr>
          </p:nvSpPr>
          <p:spPr>
            <a:xfrm>
              <a:off x="11365318" y="649461"/>
              <a:ext cx="102783" cy="379240"/>
            </a:xfrm>
            <a:custGeom>
              <a:avLst/>
              <a:gdLst/>
              <a:ahLst/>
              <a:cxnLst/>
              <a:rect l="0" t="0" r="0" b="0"/>
              <a:pathLst>
                <a:path w="102783" h="379240">
                  <a:moveTo>
                    <a:pt x="102782" y="36339"/>
                  </a:moveTo>
                  <a:lnTo>
                    <a:pt x="102782" y="36339"/>
                  </a:lnTo>
                  <a:lnTo>
                    <a:pt x="102782" y="12741"/>
                  </a:lnTo>
                  <a:lnTo>
                    <a:pt x="100665" y="10024"/>
                  </a:lnTo>
                  <a:lnTo>
                    <a:pt x="92670" y="4182"/>
                  </a:lnTo>
                  <a:lnTo>
                    <a:pt x="81324" y="0"/>
                  </a:lnTo>
                  <a:lnTo>
                    <a:pt x="71726" y="1844"/>
                  </a:lnTo>
                  <a:lnTo>
                    <a:pt x="60404" y="7249"/>
                  </a:lnTo>
                  <a:lnTo>
                    <a:pt x="48317" y="16708"/>
                  </a:lnTo>
                  <a:lnTo>
                    <a:pt x="34668" y="38989"/>
                  </a:lnTo>
                  <a:lnTo>
                    <a:pt x="28978" y="65699"/>
                  </a:lnTo>
                  <a:lnTo>
                    <a:pt x="30469" y="78668"/>
                  </a:lnTo>
                  <a:lnTo>
                    <a:pt x="42969" y="120896"/>
                  </a:lnTo>
                  <a:lnTo>
                    <a:pt x="52437" y="159933"/>
                  </a:lnTo>
                  <a:lnTo>
                    <a:pt x="51529" y="191493"/>
                  </a:lnTo>
                  <a:lnTo>
                    <a:pt x="44556" y="219188"/>
                  </a:lnTo>
                  <a:lnTo>
                    <a:pt x="32966" y="236919"/>
                  </a:lnTo>
                  <a:lnTo>
                    <a:pt x="2490" y="279581"/>
                  </a:lnTo>
                  <a:lnTo>
                    <a:pt x="0" y="286616"/>
                  </a:lnTo>
                  <a:lnTo>
                    <a:pt x="392" y="289974"/>
                  </a:lnTo>
                  <a:lnTo>
                    <a:pt x="3654" y="296527"/>
                  </a:lnTo>
                  <a:lnTo>
                    <a:pt x="6006" y="298698"/>
                  </a:lnTo>
                  <a:lnTo>
                    <a:pt x="20449" y="307524"/>
                  </a:lnTo>
                  <a:lnTo>
                    <a:pt x="23857" y="313146"/>
                  </a:lnTo>
                  <a:lnTo>
                    <a:pt x="24765" y="316127"/>
                  </a:lnTo>
                  <a:lnTo>
                    <a:pt x="22952" y="325084"/>
                  </a:lnTo>
                  <a:lnTo>
                    <a:pt x="18220" y="343024"/>
                  </a:lnTo>
                  <a:lnTo>
                    <a:pt x="17401" y="353457"/>
                  </a:lnTo>
                  <a:lnTo>
                    <a:pt x="20033" y="360019"/>
                  </a:lnTo>
                  <a:lnTo>
                    <a:pt x="30344" y="372856"/>
                  </a:lnTo>
                  <a:lnTo>
                    <a:pt x="55157" y="379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798"/>
            <p:cNvSpPr/>
            <p:nvPr>
              <p:custDataLst>
                <p:tags r:id="rId69"/>
              </p:custDataLst>
            </p:nvPr>
          </p:nvSpPr>
          <p:spPr>
            <a:xfrm>
              <a:off x="11144250" y="781050"/>
              <a:ext cx="133351" cy="104776"/>
            </a:xfrm>
            <a:custGeom>
              <a:avLst/>
              <a:gdLst/>
              <a:ahLst/>
              <a:cxnLst/>
              <a:rect l="0" t="0" r="0" b="0"/>
              <a:pathLst>
                <a:path w="133351" h="104776">
                  <a:moveTo>
                    <a:pt x="133350" y="0"/>
                  </a:moveTo>
                  <a:lnTo>
                    <a:pt x="133350" y="0"/>
                  </a:lnTo>
                  <a:lnTo>
                    <a:pt x="101779" y="0"/>
                  </a:lnTo>
                  <a:lnTo>
                    <a:pt x="75313" y="10113"/>
                  </a:lnTo>
                  <a:lnTo>
                    <a:pt x="57476" y="21459"/>
                  </a:lnTo>
                  <a:lnTo>
                    <a:pt x="28875" y="5652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799"/>
            <p:cNvSpPr/>
            <p:nvPr>
              <p:custDataLst>
                <p:tags r:id="rId70"/>
              </p:custDataLst>
            </p:nvPr>
          </p:nvSpPr>
          <p:spPr>
            <a:xfrm>
              <a:off x="11765301" y="766920"/>
              <a:ext cx="188575" cy="252256"/>
            </a:xfrm>
            <a:custGeom>
              <a:avLst/>
              <a:gdLst/>
              <a:ahLst/>
              <a:cxnLst/>
              <a:rect l="0" t="0" r="0" b="0"/>
              <a:pathLst>
                <a:path w="188575" h="252256">
                  <a:moveTo>
                    <a:pt x="188574" y="14130"/>
                  </a:moveTo>
                  <a:lnTo>
                    <a:pt x="188574" y="14130"/>
                  </a:lnTo>
                  <a:lnTo>
                    <a:pt x="163685" y="0"/>
                  </a:lnTo>
                  <a:lnTo>
                    <a:pt x="160338" y="477"/>
                  </a:lnTo>
                  <a:lnTo>
                    <a:pt x="152741" y="4887"/>
                  </a:lnTo>
                  <a:lnTo>
                    <a:pt x="107417" y="43093"/>
                  </a:lnTo>
                  <a:lnTo>
                    <a:pt x="76659" y="88378"/>
                  </a:lnTo>
                  <a:lnTo>
                    <a:pt x="51110" y="129427"/>
                  </a:lnTo>
                  <a:lnTo>
                    <a:pt x="25233" y="171130"/>
                  </a:lnTo>
                  <a:lnTo>
                    <a:pt x="2409" y="218286"/>
                  </a:lnTo>
                  <a:lnTo>
                    <a:pt x="0" y="235041"/>
                  </a:lnTo>
                  <a:lnTo>
                    <a:pt x="417" y="240779"/>
                  </a:lnTo>
                  <a:lnTo>
                    <a:pt x="7599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800"/>
            <p:cNvSpPr/>
            <p:nvPr>
              <p:custDataLst>
                <p:tags r:id="rId71"/>
              </p:custDataLst>
            </p:nvPr>
          </p:nvSpPr>
          <p:spPr>
            <a:xfrm>
              <a:off x="11877675" y="723900"/>
              <a:ext cx="131909" cy="333376"/>
            </a:xfrm>
            <a:custGeom>
              <a:avLst/>
              <a:gdLst/>
              <a:ahLst/>
              <a:cxnLst/>
              <a:rect l="0" t="0" r="0" b="0"/>
              <a:pathLst>
                <a:path w="131909" h="333376">
                  <a:moveTo>
                    <a:pt x="114300" y="0"/>
                  </a:moveTo>
                  <a:lnTo>
                    <a:pt x="114300" y="0"/>
                  </a:lnTo>
                  <a:lnTo>
                    <a:pt x="119358" y="0"/>
                  </a:lnTo>
                  <a:lnTo>
                    <a:pt x="120846" y="1058"/>
                  </a:lnTo>
                  <a:lnTo>
                    <a:pt x="121838" y="2822"/>
                  </a:lnTo>
                  <a:lnTo>
                    <a:pt x="131908" y="35648"/>
                  </a:lnTo>
                  <a:lnTo>
                    <a:pt x="127865" y="59246"/>
                  </a:lnTo>
                  <a:lnTo>
                    <a:pt x="106456" y="102229"/>
                  </a:lnTo>
                  <a:lnTo>
                    <a:pt x="83633" y="142736"/>
                  </a:lnTo>
                  <a:lnTo>
                    <a:pt x="70306" y="189347"/>
                  </a:lnTo>
                  <a:lnTo>
                    <a:pt x="59389" y="222846"/>
                  </a:lnTo>
                  <a:lnTo>
                    <a:pt x="42251" y="265890"/>
                  </a:lnTo>
                  <a:lnTo>
                    <a:pt x="39944" y="276218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801"/>
            <p:cNvSpPr/>
            <p:nvPr>
              <p:custDataLst>
                <p:tags r:id="rId72"/>
              </p:custDataLst>
            </p:nvPr>
          </p:nvSpPr>
          <p:spPr>
            <a:xfrm>
              <a:off x="11991975" y="1143000"/>
              <a:ext cx="43159" cy="8202"/>
            </a:xfrm>
            <a:custGeom>
              <a:avLst/>
              <a:gdLst/>
              <a:ahLst/>
              <a:cxnLst/>
              <a:rect l="0" t="0" r="0" b="0"/>
              <a:pathLst>
                <a:path w="43159" h="8202">
                  <a:moveTo>
                    <a:pt x="38100" y="0"/>
                  </a:moveTo>
                  <a:lnTo>
                    <a:pt x="38100" y="0"/>
                  </a:lnTo>
                  <a:lnTo>
                    <a:pt x="43158" y="5056"/>
                  </a:lnTo>
                  <a:lnTo>
                    <a:pt x="42530" y="6546"/>
                  </a:lnTo>
                  <a:lnTo>
                    <a:pt x="36187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592"/>
          <p:cNvGrpSpPr/>
          <p:nvPr/>
        </p:nvGrpSpPr>
        <p:grpSpPr>
          <a:xfrm>
            <a:off x="5238750" y="428625"/>
            <a:ext cx="2200276" cy="536595"/>
            <a:chOff x="5238750" y="428625"/>
            <a:chExt cx="2200276" cy="536595"/>
          </a:xfrm>
        </p:grpSpPr>
        <p:sp>
          <p:nvSpPr>
            <p:cNvPr id="408" name="SMARTInkShape-2802"/>
            <p:cNvSpPr/>
            <p:nvPr>
              <p:custDataLst>
                <p:tags r:id="rId29"/>
              </p:custDataLst>
            </p:nvPr>
          </p:nvSpPr>
          <p:spPr>
            <a:xfrm>
              <a:off x="5238750" y="430065"/>
              <a:ext cx="161926" cy="141436"/>
            </a:xfrm>
            <a:custGeom>
              <a:avLst/>
              <a:gdLst/>
              <a:ahLst/>
              <a:cxnLst/>
              <a:rect l="0" t="0" r="0" b="0"/>
              <a:pathLst>
                <a:path w="161926" h="141436">
                  <a:moveTo>
                    <a:pt x="0" y="17610"/>
                  </a:moveTo>
                  <a:lnTo>
                    <a:pt x="0" y="17610"/>
                  </a:lnTo>
                  <a:lnTo>
                    <a:pt x="0" y="3421"/>
                  </a:lnTo>
                  <a:lnTo>
                    <a:pt x="1058" y="1801"/>
                  </a:lnTo>
                  <a:lnTo>
                    <a:pt x="2822" y="720"/>
                  </a:lnTo>
                  <a:lnTo>
                    <a:pt x="5056" y="0"/>
                  </a:lnTo>
                  <a:lnTo>
                    <a:pt x="13183" y="4845"/>
                  </a:lnTo>
                  <a:lnTo>
                    <a:pt x="57834" y="46937"/>
                  </a:lnTo>
                  <a:lnTo>
                    <a:pt x="101640" y="90679"/>
                  </a:lnTo>
                  <a:lnTo>
                    <a:pt x="161925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803"/>
            <p:cNvSpPr/>
            <p:nvPr>
              <p:custDataLst>
                <p:tags r:id="rId30"/>
              </p:custDataLst>
            </p:nvPr>
          </p:nvSpPr>
          <p:spPr>
            <a:xfrm>
              <a:off x="5403204" y="449391"/>
              <a:ext cx="111772" cy="331660"/>
            </a:xfrm>
            <a:custGeom>
              <a:avLst/>
              <a:gdLst/>
              <a:ahLst/>
              <a:cxnLst/>
              <a:rect l="0" t="0" r="0" b="0"/>
              <a:pathLst>
                <a:path w="111772" h="331660">
                  <a:moveTo>
                    <a:pt x="111771" y="17334"/>
                  </a:moveTo>
                  <a:lnTo>
                    <a:pt x="111771" y="17334"/>
                  </a:lnTo>
                  <a:lnTo>
                    <a:pt x="111771" y="4077"/>
                  </a:lnTo>
                  <a:lnTo>
                    <a:pt x="109654" y="2146"/>
                  </a:lnTo>
                  <a:lnTo>
                    <a:pt x="101658" y="0"/>
                  </a:lnTo>
                  <a:lnTo>
                    <a:pt x="97620" y="487"/>
                  </a:lnTo>
                  <a:lnTo>
                    <a:pt x="57306" y="20719"/>
                  </a:lnTo>
                  <a:lnTo>
                    <a:pt x="38600" y="35153"/>
                  </a:lnTo>
                  <a:lnTo>
                    <a:pt x="31626" y="43951"/>
                  </a:lnTo>
                  <a:lnTo>
                    <a:pt x="8635" y="88332"/>
                  </a:lnTo>
                  <a:lnTo>
                    <a:pt x="779" y="123390"/>
                  </a:lnTo>
                  <a:lnTo>
                    <a:pt x="0" y="145962"/>
                  </a:lnTo>
                  <a:lnTo>
                    <a:pt x="8123" y="186166"/>
                  </a:lnTo>
                  <a:lnTo>
                    <a:pt x="14033" y="223286"/>
                  </a:lnTo>
                  <a:lnTo>
                    <a:pt x="16029" y="269330"/>
                  </a:lnTo>
                  <a:lnTo>
                    <a:pt x="16456" y="311091"/>
                  </a:lnTo>
                  <a:lnTo>
                    <a:pt x="16521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804"/>
            <p:cNvSpPr/>
            <p:nvPr>
              <p:custDataLst>
                <p:tags r:id="rId31"/>
              </p:custDataLst>
            </p:nvPr>
          </p:nvSpPr>
          <p:spPr>
            <a:xfrm>
              <a:off x="5669092" y="614781"/>
              <a:ext cx="274509" cy="109919"/>
            </a:xfrm>
            <a:custGeom>
              <a:avLst/>
              <a:gdLst/>
              <a:ahLst/>
              <a:cxnLst/>
              <a:rect l="0" t="0" r="0" b="0"/>
              <a:pathLst>
                <a:path w="274509" h="109919">
                  <a:moveTo>
                    <a:pt x="17333" y="90069"/>
                  </a:moveTo>
                  <a:lnTo>
                    <a:pt x="17333" y="90069"/>
                  </a:lnTo>
                  <a:lnTo>
                    <a:pt x="12277" y="95125"/>
                  </a:lnTo>
                  <a:lnTo>
                    <a:pt x="9729" y="95557"/>
                  </a:lnTo>
                  <a:lnTo>
                    <a:pt x="6972" y="94786"/>
                  </a:lnTo>
                  <a:lnTo>
                    <a:pt x="4076" y="93214"/>
                  </a:lnTo>
                  <a:lnTo>
                    <a:pt x="2145" y="90049"/>
                  </a:lnTo>
                  <a:lnTo>
                    <a:pt x="0" y="80888"/>
                  </a:lnTo>
                  <a:lnTo>
                    <a:pt x="3849" y="58774"/>
                  </a:lnTo>
                  <a:lnTo>
                    <a:pt x="20470" y="21050"/>
                  </a:lnTo>
                  <a:lnTo>
                    <a:pt x="25774" y="12306"/>
                  </a:lnTo>
                  <a:lnTo>
                    <a:pt x="32486" y="6477"/>
                  </a:lnTo>
                  <a:lnTo>
                    <a:pt x="48409" y="0"/>
                  </a:lnTo>
                  <a:lnTo>
                    <a:pt x="56042" y="390"/>
                  </a:lnTo>
                  <a:lnTo>
                    <a:pt x="70167" y="6467"/>
                  </a:lnTo>
                  <a:lnTo>
                    <a:pt x="102908" y="51517"/>
                  </a:lnTo>
                  <a:lnTo>
                    <a:pt x="133605" y="98718"/>
                  </a:lnTo>
                  <a:lnTo>
                    <a:pt x="139298" y="105360"/>
                  </a:lnTo>
                  <a:lnTo>
                    <a:pt x="145209" y="108730"/>
                  </a:lnTo>
                  <a:lnTo>
                    <a:pt x="151267" y="109918"/>
                  </a:lnTo>
                  <a:lnTo>
                    <a:pt x="157423" y="109652"/>
                  </a:lnTo>
                  <a:lnTo>
                    <a:pt x="186312" y="99164"/>
                  </a:lnTo>
                  <a:lnTo>
                    <a:pt x="232520" y="56012"/>
                  </a:lnTo>
                  <a:lnTo>
                    <a:pt x="266257" y="21075"/>
                  </a:lnTo>
                  <a:lnTo>
                    <a:pt x="274508" y="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805"/>
            <p:cNvSpPr/>
            <p:nvPr>
              <p:custDataLst>
                <p:tags r:id="rId32"/>
              </p:custDataLst>
            </p:nvPr>
          </p:nvSpPr>
          <p:spPr>
            <a:xfrm>
              <a:off x="6143937" y="447675"/>
              <a:ext cx="142530" cy="358976"/>
            </a:xfrm>
            <a:custGeom>
              <a:avLst/>
              <a:gdLst/>
              <a:ahLst/>
              <a:cxnLst/>
              <a:rect l="0" t="0" r="0" b="0"/>
              <a:pathLst>
                <a:path w="142530" h="358976">
                  <a:moveTo>
                    <a:pt x="133038" y="0"/>
                  </a:moveTo>
                  <a:lnTo>
                    <a:pt x="133038" y="0"/>
                  </a:lnTo>
                  <a:lnTo>
                    <a:pt x="142529" y="0"/>
                  </a:lnTo>
                  <a:lnTo>
                    <a:pt x="102464" y="1058"/>
                  </a:lnTo>
                  <a:lnTo>
                    <a:pt x="76353" y="8663"/>
                  </a:lnTo>
                  <a:lnTo>
                    <a:pt x="36385" y="35648"/>
                  </a:lnTo>
                  <a:lnTo>
                    <a:pt x="23759" y="50768"/>
                  </a:lnTo>
                  <a:lnTo>
                    <a:pt x="15678" y="67014"/>
                  </a:lnTo>
                  <a:lnTo>
                    <a:pt x="5007" y="111339"/>
                  </a:lnTo>
                  <a:lnTo>
                    <a:pt x="1265" y="152111"/>
                  </a:lnTo>
                  <a:lnTo>
                    <a:pt x="0" y="192599"/>
                  </a:lnTo>
                  <a:lnTo>
                    <a:pt x="2572" y="239167"/>
                  </a:lnTo>
                  <a:lnTo>
                    <a:pt x="7901" y="279018"/>
                  </a:lnTo>
                  <a:lnTo>
                    <a:pt x="17617" y="314877"/>
                  </a:lnTo>
                  <a:lnTo>
                    <a:pt x="32987" y="340947"/>
                  </a:lnTo>
                  <a:lnTo>
                    <a:pt x="44826" y="351910"/>
                  </a:lnTo>
                  <a:lnTo>
                    <a:pt x="57145" y="357488"/>
                  </a:lnTo>
                  <a:lnTo>
                    <a:pt x="63391" y="358975"/>
                  </a:lnTo>
                  <a:lnTo>
                    <a:pt x="75979" y="357806"/>
                  </a:lnTo>
                  <a:lnTo>
                    <a:pt x="82298" y="356012"/>
                  </a:lnTo>
                  <a:lnTo>
                    <a:pt x="87570" y="351641"/>
                  </a:lnTo>
                  <a:lnTo>
                    <a:pt x="10446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806"/>
            <p:cNvSpPr/>
            <p:nvPr>
              <p:custDataLst>
                <p:tags r:id="rId33"/>
              </p:custDataLst>
            </p:nvPr>
          </p:nvSpPr>
          <p:spPr>
            <a:xfrm>
              <a:off x="6165323" y="695325"/>
              <a:ext cx="73553" cy="9526"/>
            </a:xfrm>
            <a:custGeom>
              <a:avLst/>
              <a:gdLst/>
              <a:ahLst/>
              <a:cxnLst/>
              <a:rect l="0" t="0" r="0" b="0"/>
              <a:pathLst>
                <a:path w="73553" h="9526">
                  <a:moveTo>
                    <a:pt x="16402" y="9525"/>
                  </a:moveTo>
                  <a:lnTo>
                    <a:pt x="16402" y="9525"/>
                  </a:lnTo>
                  <a:lnTo>
                    <a:pt x="0" y="9525"/>
                  </a:lnTo>
                  <a:lnTo>
                    <a:pt x="3194" y="9525"/>
                  </a:lnTo>
                  <a:lnTo>
                    <a:pt x="73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807"/>
            <p:cNvSpPr/>
            <p:nvPr>
              <p:custDataLst>
                <p:tags r:id="rId34"/>
              </p:custDataLst>
            </p:nvPr>
          </p:nvSpPr>
          <p:spPr>
            <a:xfrm>
              <a:off x="6305550" y="6477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5210" y="30397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808"/>
            <p:cNvSpPr/>
            <p:nvPr>
              <p:custDataLst>
                <p:tags r:id="rId35"/>
              </p:custDataLst>
            </p:nvPr>
          </p:nvSpPr>
          <p:spPr>
            <a:xfrm>
              <a:off x="6307685" y="687124"/>
              <a:ext cx="64541" cy="122502"/>
            </a:xfrm>
            <a:custGeom>
              <a:avLst/>
              <a:gdLst/>
              <a:ahLst/>
              <a:cxnLst/>
              <a:rect l="0" t="0" r="0" b="0"/>
              <a:pathLst>
                <a:path w="64541" h="122502">
                  <a:moveTo>
                    <a:pt x="64540" y="8201"/>
                  </a:moveTo>
                  <a:lnTo>
                    <a:pt x="64540" y="8201"/>
                  </a:lnTo>
                  <a:lnTo>
                    <a:pt x="59484" y="3144"/>
                  </a:lnTo>
                  <a:lnTo>
                    <a:pt x="51357" y="662"/>
                  </a:lnTo>
                  <a:lnTo>
                    <a:pt x="46226" y="0"/>
                  </a:lnTo>
                  <a:lnTo>
                    <a:pt x="41746" y="1675"/>
                  </a:lnTo>
                  <a:lnTo>
                    <a:pt x="18552" y="25307"/>
                  </a:lnTo>
                  <a:lnTo>
                    <a:pt x="12351" y="34501"/>
                  </a:lnTo>
                  <a:lnTo>
                    <a:pt x="1497" y="74106"/>
                  </a:lnTo>
                  <a:lnTo>
                    <a:pt x="0" y="101106"/>
                  </a:lnTo>
                  <a:lnTo>
                    <a:pt x="739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809"/>
            <p:cNvSpPr/>
            <p:nvPr>
              <p:custDataLst>
                <p:tags r:id="rId36"/>
              </p:custDataLst>
            </p:nvPr>
          </p:nvSpPr>
          <p:spPr>
            <a:xfrm>
              <a:off x="6419902" y="626464"/>
              <a:ext cx="121361" cy="338756"/>
            </a:xfrm>
            <a:custGeom>
              <a:avLst/>
              <a:gdLst/>
              <a:ahLst/>
              <a:cxnLst/>
              <a:rect l="0" t="0" r="0" b="0"/>
              <a:pathLst>
                <a:path w="121361" h="338756">
                  <a:moveTo>
                    <a:pt x="9473" y="135536"/>
                  </a:moveTo>
                  <a:lnTo>
                    <a:pt x="9473" y="135536"/>
                  </a:lnTo>
                  <a:lnTo>
                    <a:pt x="9473" y="181201"/>
                  </a:lnTo>
                  <a:lnTo>
                    <a:pt x="9473" y="220680"/>
                  </a:lnTo>
                  <a:lnTo>
                    <a:pt x="4417" y="266890"/>
                  </a:lnTo>
                  <a:lnTo>
                    <a:pt x="831" y="311021"/>
                  </a:lnTo>
                  <a:lnTo>
                    <a:pt x="26" y="338755"/>
                  </a:lnTo>
                  <a:lnTo>
                    <a:pt x="0" y="338749"/>
                  </a:lnTo>
                  <a:lnTo>
                    <a:pt x="2775" y="301935"/>
                  </a:lnTo>
                  <a:lnTo>
                    <a:pt x="13206" y="260245"/>
                  </a:lnTo>
                  <a:lnTo>
                    <a:pt x="18913" y="213831"/>
                  </a:lnTo>
                  <a:lnTo>
                    <a:pt x="29133" y="166720"/>
                  </a:lnTo>
                  <a:lnTo>
                    <a:pt x="41344" y="121470"/>
                  </a:lnTo>
                  <a:lnTo>
                    <a:pt x="57115" y="77056"/>
                  </a:lnTo>
                  <a:lnTo>
                    <a:pt x="74858" y="34967"/>
                  </a:lnTo>
                  <a:lnTo>
                    <a:pt x="86511" y="19225"/>
                  </a:lnTo>
                  <a:lnTo>
                    <a:pt x="106183" y="495"/>
                  </a:lnTo>
                  <a:lnTo>
                    <a:pt x="109929" y="0"/>
                  </a:lnTo>
                  <a:lnTo>
                    <a:pt x="113485" y="1787"/>
                  </a:lnTo>
                  <a:lnTo>
                    <a:pt x="116915" y="5095"/>
                  </a:lnTo>
                  <a:lnTo>
                    <a:pt x="120724" y="17237"/>
                  </a:lnTo>
                  <a:lnTo>
                    <a:pt x="121360" y="33217"/>
                  </a:lnTo>
                  <a:lnTo>
                    <a:pt x="113144" y="66524"/>
                  </a:lnTo>
                  <a:lnTo>
                    <a:pt x="97169" y="105791"/>
                  </a:lnTo>
                  <a:lnTo>
                    <a:pt x="74278" y="133252"/>
                  </a:lnTo>
                  <a:lnTo>
                    <a:pt x="68552" y="137188"/>
                  </a:lnTo>
                  <a:lnTo>
                    <a:pt x="38048" y="14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810"/>
            <p:cNvSpPr/>
            <p:nvPr>
              <p:custDataLst>
                <p:tags r:id="rId37"/>
              </p:custDataLst>
            </p:nvPr>
          </p:nvSpPr>
          <p:spPr>
            <a:xfrm>
              <a:off x="6630973" y="483044"/>
              <a:ext cx="95821" cy="250382"/>
            </a:xfrm>
            <a:custGeom>
              <a:avLst/>
              <a:gdLst/>
              <a:ahLst/>
              <a:cxnLst/>
              <a:rect l="0" t="0" r="0" b="0"/>
              <a:pathLst>
                <a:path w="95821" h="250382">
                  <a:moveTo>
                    <a:pt x="74627" y="12256"/>
                  </a:moveTo>
                  <a:lnTo>
                    <a:pt x="74627" y="12256"/>
                  </a:lnTo>
                  <a:lnTo>
                    <a:pt x="79683" y="12256"/>
                  </a:lnTo>
                  <a:lnTo>
                    <a:pt x="95820" y="0"/>
                  </a:lnTo>
                  <a:lnTo>
                    <a:pt x="95106" y="911"/>
                  </a:lnTo>
                  <a:lnTo>
                    <a:pt x="71146" y="13151"/>
                  </a:lnTo>
                  <a:lnTo>
                    <a:pt x="36656" y="54733"/>
                  </a:lnTo>
                  <a:lnTo>
                    <a:pt x="6390" y="94633"/>
                  </a:lnTo>
                  <a:lnTo>
                    <a:pt x="0" y="139810"/>
                  </a:lnTo>
                  <a:lnTo>
                    <a:pt x="1559" y="178053"/>
                  </a:lnTo>
                  <a:lnTo>
                    <a:pt x="11703" y="210606"/>
                  </a:lnTo>
                  <a:lnTo>
                    <a:pt x="16803" y="220689"/>
                  </a:lnTo>
                  <a:lnTo>
                    <a:pt x="30935" y="234715"/>
                  </a:lnTo>
                  <a:lnTo>
                    <a:pt x="65102" y="25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811"/>
            <p:cNvSpPr/>
            <p:nvPr>
              <p:custDataLst>
                <p:tags r:id="rId38"/>
              </p:custDataLst>
            </p:nvPr>
          </p:nvSpPr>
          <p:spPr>
            <a:xfrm>
              <a:off x="6877214" y="450996"/>
              <a:ext cx="108992" cy="244330"/>
            </a:xfrm>
            <a:custGeom>
              <a:avLst/>
              <a:gdLst/>
              <a:ahLst/>
              <a:cxnLst/>
              <a:rect l="0" t="0" r="0" b="0"/>
              <a:pathLst>
                <a:path w="108992" h="244330">
                  <a:moveTo>
                    <a:pt x="37936" y="130029"/>
                  </a:moveTo>
                  <a:lnTo>
                    <a:pt x="37936" y="130029"/>
                  </a:lnTo>
                  <a:lnTo>
                    <a:pt x="37936" y="124972"/>
                  </a:lnTo>
                  <a:lnTo>
                    <a:pt x="24679" y="94381"/>
                  </a:lnTo>
                  <a:lnTo>
                    <a:pt x="6137" y="60085"/>
                  </a:lnTo>
                  <a:lnTo>
                    <a:pt x="389" y="24231"/>
                  </a:lnTo>
                  <a:lnTo>
                    <a:pt x="0" y="8135"/>
                  </a:lnTo>
                  <a:lnTo>
                    <a:pt x="1003" y="4316"/>
                  </a:lnTo>
                  <a:lnTo>
                    <a:pt x="2731" y="1771"/>
                  </a:lnTo>
                  <a:lnTo>
                    <a:pt x="4941" y="74"/>
                  </a:lnTo>
                  <a:lnTo>
                    <a:pt x="8531" y="0"/>
                  </a:lnTo>
                  <a:lnTo>
                    <a:pt x="18164" y="2741"/>
                  </a:lnTo>
                  <a:lnTo>
                    <a:pt x="40544" y="20347"/>
                  </a:lnTo>
                  <a:lnTo>
                    <a:pt x="75544" y="66784"/>
                  </a:lnTo>
                  <a:lnTo>
                    <a:pt x="89296" y="96826"/>
                  </a:lnTo>
                  <a:lnTo>
                    <a:pt x="98999" y="136053"/>
                  </a:lnTo>
                  <a:lnTo>
                    <a:pt x="108991" y="183508"/>
                  </a:lnTo>
                  <a:lnTo>
                    <a:pt x="105135" y="228798"/>
                  </a:lnTo>
                  <a:lnTo>
                    <a:pt x="104611" y="244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812"/>
            <p:cNvSpPr/>
            <p:nvPr>
              <p:custDataLst>
                <p:tags r:id="rId39"/>
              </p:custDataLst>
            </p:nvPr>
          </p:nvSpPr>
          <p:spPr>
            <a:xfrm>
              <a:off x="6848475" y="596353"/>
              <a:ext cx="133351" cy="137073"/>
            </a:xfrm>
            <a:custGeom>
              <a:avLst/>
              <a:gdLst/>
              <a:ahLst/>
              <a:cxnLst/>
              <a:rect l="0" t="0" r="0" b="0"/>
              <a:pathLst>
                <a:path w="133351" h="137073">
                  <a:moveTo>
                    <a:pt x="133350" y="22772"/>
                  </a:moveTo>
                  <a:lnTo>
                    <a:pt x="133350" y="22772"/>
                  </a:lnTo>
                  <a:lnTo>
                    <a:pt x="120093" y="1313"/>
                  </a:lnTo>
                  <a:lnTo>
                    <a:pt x="117104" y="0"/>
                  </a:lnTo>
                  <a:lnTo>
                    <a:pt x="114053" y="182"/>
                  </a:lnTo>
                  <a:lnTo>
                    <a:pt x="91439" y="13136"/>
                  </a:lnTo>
                  <a:lnTo>
                    <a:pt x="51023" y="48441"/>
                  </a:lnTo>
                  <a:lnTo>
                    <a:pt x="20920" y="91352"/>
                  </a:lnTo>
                  <a:lnTo>
                    <a:pt x="0" y="13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813"/>
            <p:cNvSpPr/>
            <p:nvPr>
              <p:custDataLst>
                <p:tags r:id="rId40"/>
              </p:custDataLst>
            </p:nvPr>
          </p:nvSpPr>
          <p:spPr>
            <a:xfrm>
              <a:off x="7000875" y="629193"/>
              <a:ext cx="190501" cy="112220"/>
            </a:xfrm>
            <a:custGeom>
              <a:avLst/>
              <a:gdLst/>
              <a:ahLst/>
              <a:cxnLst/>
              <a:rect l="0" t="0" r="0" b="0"/>
              <a:pathLst>
                <a:path w="190501" h="112220">
                  <a:moveTo>
                    <a:pt x="0" y="28032"/>
                  </a:moveTo>
                  <a:lnTo>
                    <a:pt x="0" y="28032"/>
                  </a:lnTo>
                  <a:lnTo>
                    <a:pt x="0" y="14775"/>
                  </a:lnTo>
                  <a:lnTo>
                    <a:pt x="2822" y="8734"/>
                  </a:lnTo>
                  <a:lnTo>
                    <a:pt x="5056" y="5642"/>
                  </a:lnTo>
                  <a:lnTo>
                    <a:pt x="8662" y="3580"/>
                  </a:lnTo>
                  <a:lnTo>
                    <a:pt x="23850" y="679"/>
                  </a:lnTo>
                  <a:lnTo>
                    <a:pt x="35648" y="0"/>
                  </a:lnTo>
                  <a:lnTo>
                    <a:pt x="45124" y="2521"/>
                  </a:lnTo>
                  <a:lnTo>
                    <a:pt x="49133" y="4674"/>
                  </a:lnTo>
                  <a:lnTo>
                    <a:pt x="56409" y="15534"/>
                  </a:lnTo>
                  <a:lnTo>
                    <a:pt x="63633" y="36676"/>
                  </a:lnTo>
                  <a:lnTo>
                    <a:pt x="64647" y="43320"/>
                  </a:lnTo>
                  <a:lnTo>
                    <a:pt x="63206" y="49866"/>
                  </a:lnTo>
                  <a:lnTo>
                    <a:pt x="40156" y="95985"/>
                  </a:lnTo>
                  <a:lnTo>
                    <a:pt x="38709" y="101788"/>
                  </a:lnTo>
                  <a:lnTo>
                    <a:pt x="53450" y="108564"/>
                  </a:lnTo>
                  <a:lnTo>
                    <a:pt x="77926" y="112219"/>
                  </a:lnTo>
                  <a:lnTo>
                    <a:pt x="115400" y="108245"/>
                  </a:lnTo>
                  <a:lnTo>
                    <a:pt x="159203" y="98479"/>
                  </a:lnTo>
                  <a:lnTo>
                    <a:pt x="190500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814"/>
            <p:cNvSpPr/>
            <p:nvPr>
              <p:custDataLst>
                <p:tags r:id="rId41"/>
              </p:custDataLst>
            </p:nvPr>
          </p:nvSpPr>
          <p:spPr>
            <a:xfrm>
              <a:off x="7233944" y="428625"/>
              <a:ext cx="87540" cy="304801"/>
            </a:xfrm>
            <a:custGeom>
              <a:avLst/>
              <a:gdLst/>
              <a:ahLst/>
              <a:cxnLst/>
              <a:rect l="0" t="0" r="0" b="0"/>
              <a:pathLst>
                <a:path w="87540" h="30480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5984" y="5644"/>
                  </a:lnTo>
                  <a:lnTo>
                    <a:pt x="37987" y="34610"/>
                  </a:lnTo>
                  <a:lnTo>
                    <a:pt x="66948" y="75197"/>
                  </a:lnTo>
                  <a:lnTo>
                    <a:pt x="79838" y="110122"/>
                  </a:lnTo>
                  <a:lnTo>
                    <a:pt x="87539" y="153984"/>
                  </a:lnTo>
                  <a:lnTo>
                    <a:pt x="86998" y="194850"/>
                  </a:lnTo>
                  <a:lnTo>
                    <a:pt x="85084" y="206100"/>
                  </a:lnTo>
                  <a:lnTo>
                    <a:pt x="74491" y="227067"/>
                  </a:lnTo>
                  <a:lnTo>
                    <a:pt x="41820" y="271454"/>
                  </a:lnTo>
                  <a:lnTo>
                    <a:pt x="505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815"/>
            <p:cNvSpPr/>
            <p:nvPr>
              <p:custDataLst>
                <p:tags r:id="rId42"/>
              </p:custDataLst>
            </p:nvPr>
          </p:nvSpPr>
          <p:spPr>
            <a:xfrm>
              <a:off x="7429500" y="723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593"/>
          <p:cNvGrpSpPr/>
          <p:nvPr/>
        </p:nvGrpSpPr>
        <p:grpSpPr>
          <a:xfrm>
            <a:off x="4446916" y="410360"/>
            <a:ext cx="372735" cy="359723"/>
            <a:chOff x="4446916" y="410360"/>
            <a:chExt cx="372735" cy="359723"/>
          </a:xfrm>
        </p:grpSpPr>
        <p:sp>
          <p:nvSpPr>
            <p:cNvPr id="423" name="SMARTInkShape-2816"/>
            <p:cNvSpPr/>
            <p:nvPr>
              <p:custDataLst>
                <p:tags r:id="rId27"/>
              </p:custDataLst>
            </p:nvPr>
          </p:nvSpPr>
          <p:spPr>
            <a:xfrm>
              <a:off x="4446916" y="723900"/>
              <a:ext cx="372735" cy="46183"/>
            </a:xfrm>
            <a:custGeom>
              <a:avLst/>
              <a:gdLst/>
              <a:ahLst/>
              <a:cxnLst/>
              <a:rect l="0" t="0" r="0" b="0"/>
              <a:pathLst>
                <a:path w="372735" h="46183">
                  <a:moveTo>
                    <a:pt x="48884" y="9525"/>
                  </a:moveTo>
                  <a:lnTo>
                    <a:pt x="48884" y="9525"/>
                  </a:lnTo>
                  <a:lnTo>
                    <a:pt x="38771" y="9525"/>
                  </a:lnTo>
                  <a:lnTo>
                    <a:pt x="17312" y="19638"/>
                  </a:lnTo>
                  <a:lnTo>
                    <a:pt x="959" y="30984"/>
                  </a:lnTo>
                  <a:lnTo>
                    <a:pt x="0" y="34414"/>
                  </a:lnTo>
                  <a:lnTo>
                    <a:pt x="1478" y="37759"/>
                  </a:lnTo>
                  <a:lnTo>
                    <a:pt x="4580" y="41048"/>
                  </a:lnTo>
                  <a:lnTo>
                    <a:pt x="19316" y="44702"/>
                  </a:lnTo>
                  <a:lnTo>
                    <a:pt x="61257" y="46182"/>
                  </a:lnTo>
                  <a:lnTo>
                    <a:pt x="99894" y="40010"/>
                  </a:lnTo>
                  <a:lnTo>
                    <a:pt x="135612" y="35844"/>
                  </a:lnTo>
                  <a:lnTo>
                    <a:pt x="173005" y="30729"/>
                  </a:lnTo>
                  <a:lnTo>
                    <a:pt x="210897" y="26391"/>
                  </a:lnTo>
                  <a:lnTo>
                    <a:pt x="248935" y="18403"/>
                  </a:lnTo>
                  <a:lnTo>
                    <a:pt x="294658" y="6222"/>
                  </a:lnTo>
                  <a:lnTo>
                    <a:pt x="339751" y="1229"/>
                  </a:lnTo>
                  <a:lnTo>
                    <a:pt x="372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817"/>
            <p:cNvSpPr/>
            <p:nvPr>
              <p:custDataLst>
                <p:tags r:id="rId28"/>
              </p:custDataLst>
            </p:nvPr>
          </p:nvSpPr>
          <p:spPr>
            <a:xfrm>
              <a:off x="4562475" y="410360"/>
              <a:ext cx="57151" cy="332591"/>
            </a:xfrm>
            <a:custGeom>
              <a:avLst/>
              <a:gdLst/>
              <a:ahLst/>
              <a:cxnLst/>
              <a:rect l="0" t="0" r="0" b="0"/>
              <a:pathLst>
                <a:path w="57151" h="332591">
                  <a:moveTo>
                    <a:pt x="0" y="18265"/>
                  </a:moveTo>
                  <a:lnTo>
                    <a:pt x="0" y="18265"/>
                  </a:lnTo>
                  <a:lnTo>
                    <a:pt x="8201" y="1863"/>
                  </a:lnTo>
                  <a:lnTo>
                    <a:pt x="9701" y="980"/>
                  </a:lnTo>
                  <a:lnTo>
                    <a:pt x="14189" y="0"/>
                  </a:lnTo>
                  <a:lnTo>
                    <a:pt x="15810" y="1855"/>
                  </a:lnTo>
                  <a:lnTo>
                    <a:pt x="26370" y="41475"/>
                  </a:lnTo>
                  <a:lnTo>
                    <a:pt x="34155" y="79587"/>
                  </a:lnTo>
                  <a:lnTo>
                    <a:pt x="40143" y="121983"/>
                  </a:lnTo>
                  <a:lnTo>
                    <a:pt x="45408" y="159768"/>
                  </a:lnTo>
                  <a:lnTo>
                    <a:pt x="49790" y="202714"/>
                  </a:lnTo>
                  <a:lnTo>
                    <a:pt x="55696" y="240613"/>
                  </a:lnTo>
                  <a:lnTo>
                    <a:pt x="56863" y="288120"/>
                  </a:lnTo>
                  <a:lnTo>
                    <a:pt x="57150" y="33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594"/>
          <p:cNvGrpSpPr/>
          <p:nvPr/>
        </p:nvGrpSpPr>
        <p:grpSpPr>
          <a:xfrm>
            <a:off x="3354053" y="416369"/>
            <a:ext cx="636104" cy="374207"/>
            <a:chOff x="3354053" y="416369"/>
            <a:chExt cx="636104" cy="374207"/>
          </a:xfrm>
        </p:grpSpPr>
        <p:sp>
          <p:nvSpPr>
            <p:cNvPr id="426" name="SMARTInkShape-2818"/>
            <p:cNvSpPr/>
            <p:nvPr>
              <p:custDataLst>
                <p:tags r:id="rId22"/>
              </p:custDataLst>
            </p:nvPr>
          </p:nvSpPr>
          <p:spPr>
            <a:xfrm>
              <a:off x="3354053" y="420424"/>
              <a:ext cx="93998" cy="351102"/>
            </a:xfrm>
            <a:custGeom>
              <a:avLst/>
              <a:gdLst/>
              <a:ahLst/>
              <a:cxnLst/>
              <a:rect l="0" t="0" r="0" b="0"/>
              <a:pathLst>
                <a:path w="93998" h="351102">
                  <a:moveTo>
                    <a:pt x="46372" y="8201"/>
                  </a:moveTo>
                  <a:lnTo>
                    <a:pt x="46372" y="8201"/>
                  </a:lnTo>
                  <a:lnTo>
                    <a:pt x="54573" y="0"/>
                  </a:lnTo>
                  <a:lnTo>
                    <a:pt x="48031" y="7600"/>
                  </a:lnTo>
                  <a:lnTo>
                    <a:pt x="27233" y="54176"/>
                  </a:lnTo>
                  <a:lnTo>
                    <a:pt x="11435" y="101509"/>
                  </a:lnTo>
                  <a:lnTo>
                    <a:pt x="2977" y="134626"/>
                  </a:lnTo>
                  <a:lnTo>
                    <a:pt x="0" y="182185"/>
                  </a:lnTo>
                  <a:lnTo>
                    <a:pt x="177" y="228145"/>
                  </a:lnTo>
                  <a:lnTo>
                    <a:pt x="7520" y="263870"/>
                  </a:lnTo>
                  <a:lnTo>
                    <a:pt x="28428" y="310508"/>
                  </a:lnTo>
                  <a:lnTo>
                    <a:pt x="41572" y="328827"/>
                  </a:lnTo>
                  <a:lnTo>
                    <a:pt x="57997" y="340496"/>
                  </a:lnTo>
                  <a:lnTo>
                    <a:pt x="93997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819"/>
            <p:cNvSpPr/>
            <p:nvPr>
              <p:custDataLst>
                <p:tags r:id="rId23"/>
              </p:custDataLst>
            </p:nvPr>
          </p:nvSpPr>
          <p:spPr>
            <a:xfrm>
              <a:off x="3924300" y="416369"/>
              <a:ext cx="65857" cy="374207"/>
            </a:xfrm>
            <a:custGeom>
              <a:avLst/>
              <a:gdLst/>
              <a:ahLst/>
              <a:cxnLst/>
              <a:rect l="0" t="0" r="0" b="0"/>
              <a:pathLst>
                <a:path w="65857" h="374207">
                  <a:moveTo>
                    <a:pt x="28575" y="12256"/>
                  </a:moveTo>
                  <a:lnTo>
                    <a:pt x="28575" y="12256"/>
                  </a:lnTo>
                  <a:lnTo>
                    <a:pt x="35121" y="222"/>
                  </a:lnTo>
                  <a:lnTo>
                    <a:pt x="36114" y="0"/>
                  </a:lnTo>
                  <a:lnTo>
                    <a:pt x="36776" y="911"/>
                  </a:lnTo>
                  <a:lnTo>
                    <a:pt x="51241" y="47400"/>
                  </a:lnTo>
                  <a:lnTo>
                    <a:pt x="60456" y="88168"/>
                  </a:lnTo>
                  <a:lnTo>
                    <a:pt x="64833" y="128705"/>
                  </a:lnTo>
                  <a:lnTo>
                    <a:pt x="65856" y="160319"/>
                  </a:lnTo>
                  <a:lnTo>
                    <a:pt x="63610" y="205352"/>
                  </a:lnTo>
                  <a:lnTo>
                    <a:pt x="56242" y="247270"/>
                  </a:lnTo>
                  <a:lnTo>
                    <a:pt x="44534" y="294262"/>
                  </a:lnTo>
                  <a:lnTo>
                    <a:pt x="27659" y="332174"/>
                  </a:lnTo>
                  <a:lnTo>
                    <a:pt x="0" y="374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820"/>
            <p:cNvSpPr/>
            <p:nvPr>
              <p:custDataLst>
                <p:tags r:id="rId24"/>
              </p:custDataLst>
            </p:nvPr>
          </p:nvSpPr>
          <p:spPr>
            <a:xfrm>
              <a:off x="3800475" y="6477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02" y="41777"/>
                  </a:lnTo>
                  <a:lnTo>
                    <a:pt x="10576" y="70822"/>
                  </a:lnTo>
                  <a:lnTo>
                    <a:pt x="12343" y="75790"/>
                  </a:lnTo>
                  <a:lnTo>
                    <a:pt x="16069" y="82368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821"/>
            <p:cNvSpPr/>
            <p:nvPr>
              <p:custDataLst>
                <p:tags r:id="rId25"/>
              </p:custDataLst>
            </p:nvPr>
          </p:nvSpPr>
          <p:spPr>
            <a:xfrm>
              <a:off x="3600450" y="555098"/>
              <a:ext cx="161926" cy="178328"/>
            </a:xfrm>
            <a:custGeom>
              <a:avLst/>
              <a:gdLst/>
              <a:ahLst/>
              <a:cxnLst/>
              <a:rect l="0" t="0" r="0" b="0"/>
              <a:pathLst>
                <a:path w="161926" h="178328">
                  <a:moveTo>
                    <a:pt x="161925" y="16402"/>
                  </a:moveTo>
                  <a:lnTo>
                    <a:pt x="161925" y="16402"/>
                  </a:lnTo>
                  <a:lnTo>
                    <a:pt x="156868" y="16402"/>
                  </a:lnTo>
                  <a:lnTo>
                    <a:pt x="151564" y="10758"/>
                  </a:lnTo>
                  <a:lnTo>
                    <a:pt x="148668" y="6289"/>
                  </a:lnTo>
                  <a:lnTo>
                    <a:pt x="144620" y="3310"/>
                  </a:lnTo>
                  <a:lnTo>
                    <a:pt x="134479" y="0"/>
                  </a:lnTo>
                  <a:lnTo>
                    <a:pt x="129869" y="176"/>
                  </a:lnTo>
                  <a:lnTo>
                    <a:pt x="121926" y="3193"/>
                  </a:lnTo>
                  <a:lnTo>
                    <a:pt x="93511" y="28012"/>
                  </a:lnTo>
                  <a:lnTo>
                    <a:pt x="54837" y="74571"/>
                  </a:lnTo>
                  <a:lnTo>
                    <a:pt x="27121" y="113772"/>
                  </a:lnTo>
                  <a:lnTo>
                    <a:pt x="5296" y="145406"/>
                  </a:lnTo>
                  <a:lnTo>
                    <a:pt x="0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822"/>
            <p:cNvSpPr/>
            <p:nvPr>
              <p:custDataLst>
                <p:tags r:id="rId26"/>
              </p:custDataLst>
            </p:nvPr>
          </p:nvSpPr>
          <p:spPr>
            <a:xfrm>
              <a:off x="3601665" y="434285"/>
              <a:ext cx="168297" cy="232466"/>
            </a:xfrm>
            <a:custGeom>
              <a:avLst/>
              <a:gdLst/>
              <a:ahLst/>
              <a:cxnLst/>
              <a:rect l="0" t="0" r="0" b="0"/>
              <a:pathLst>
                <a:path w="168297" h="232466">
                  <a:moveTo>
                    <a:pt x="84510" y="99115"/>
                  </a:moveTo>
                  <a:lnTo>
                    <a:pt x="84510" y="99115"/>
                  </a:lnTo>
                  <a:lnTo>
                    <a:pt x="79453" y="99115"/>
                  </a:lnTo>
                  <a:lnTo>
                    <a:pt x="74149" y="96293"/>
                  </a:lnTo>
                  <a:lnTo>
                    <a:pt x="26760" y="57358"/>
                  </a:lnTo>
                  <a:lnTo>
                    <a:pt x="12630" y="44926"/>
                  </a:lnTo>
                  <a:lnTo>
                    <a:pt x="4938" y="32345"/>
                  </a:lnTo>
                  <a:lnTo>
                    <a:pt x="0" y="12078"/>
                  </a:lnTo>
                  <a:lnTo>
                    <a:pt x="2147" y="4693"/>
                  </a:lnTo>
                  <a:lnTo>
                    <a:pt x="4201" y="1242"/>
                  </a:lnTo>
                  <a:lnTo>
                    <a:pt x="7688" y="0"/>
                  </a:lnTo>
                  <a:lnTo>
                    <a:pt x="17206" y="1442"/>
                  </a:lnTo>
                  <a:lnTo>
                    <a:pt x="57106" y="16729"/>
                  </a:lnTo>
                  <a:lnTo>
                    <a:pt x="73389" y="27574"/>
                  </a:lnTo>
                  <a:lnTo>
                    <a:pt x="113838" y="70866"/>
                  </a:lnTo>
                  <a:lnTo>
                    <a:pt x="133534" y="94038"/>
                  </a:lnTo>
                  <a:lnTo>
                    <a:pt x="150207" y="138721"/>
                  </a:lnTo>
                  <a:lnTo>
                    <a:pt x="163692" y="183256"/>
                  </a:lnTo>
                  <a:lnTo>
                    <a:pt x="168296" y="202833"/>
                  </a:lnTo>
                  <a:lnTo>
                    <a:pt x="160710" y="23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595"/>
          <p:cNvGrpSpPr/>
          <p:nvPr/>
        </p:nvGrpSpPr>
        <p:grpSpPr>
          <a:xfrm>
            <a:off x="2676561" y="429585"/>
            <a:ext cx="455513" cy="553749"/>
            <a:chOff x="2676561" y="429585"/>
            <a:chExt cx="455513" cy="553749"/>
          </a:xfrm>
        </p:grpSpPr>
        <p:sp>
          <p:nvSpPr>
            <p:cNvPr id="432" name="SMARTInkShape-2823"/>
            <p:cNvSpPr/>
            <p:nvPr>
              <p:custDataLst>
                <p:tags r:id="rId17"/>
              </p:custDataLst>
            </p:nvPr>
          </p:nvSpPr>
          <p:spPr>
            <a:xfrm>
              <a:off x="2676561" y="429585"/>
              <a:ext cx="161498" cy="398209"/>
            </a:xfrm>
            <a:custGeom>
              <a:avLst/>
              <a:gdLst/>
              <a:ahLst/>
              <a:cxnLst/>
              <a:rect l="0" t="0" r="0" b="0"/>
              <a:pathLst>
                <a:path w="161498" h="398209">
                  <a:moveTo>
                    <a:pt x="152364" y="18090"/>
                  </a:moveTo>
                  <a:lnTo>
                    <a:pt x="152364" y="18090"/>
                  </a:lnTo>
                  <a:lnTo>
                    <a:pt x="160565" y="9889"/>
                  </a:lnTo>
                  <a:lnTo>
                    <a:pt x="161497" y="3901"/>
                  </a:lnTo>
                  <a:lnTo>
                    <a:pt x="159511" y="2281"/>
                  </a:lnTo>
                  <a:lnTo>
                    <a:pt x="146603" y="0"/>
                  </a:lnTo>
                  <a:lnTo>
                    <a:pt x="127256" y="383"/>
                  </a:lnTo>
                  <a:lnTo>
                    <a:pt x="81886" y="12335"/>
                  </a:lnTo>
                  <a:lnTo>
                    <a:pt x="55987" y="26498"/>
                  </a:lnTo>
                  <a:lnTo>
                    <a:pt x="33262" y="54213"/>
                  </a:lnTo>
                  <a:lnTo>
                    <a:pt x="14224" y="94958"/>
                  </a:lnTo>
                  <a:lnTo>
                    <a:pt x="3094" y="137030"/>
                  </a:lnTo>
                  <a:lnTo>
                    <a:pt x="582" y="181520"/>
                  </a:lnTo>
                  <a:lnTo>
                    <a:pt x="86" y="221626"/>
                  </a:lnTo>
                  <a:lnTo>
                    <a:pt x="0" y="261254"/>
                  </a:lnTo>
                  <a:lnTo>
                    <a:pt x="2793" y="307461"/>
                  </a:lnTo>
                  <a:lnTo>
                    <a:pt x="9666" y="351942"/>
                  </a:lnTo>
                  <a:lnTo>
                    <a:pt x="14154" y="370727"/>
                  </a:lnTo>
                  <a:lnTo>
                    <a:pt x="22498" y="384015"/>
                  </a:lnTo>
                  <a:lnTo>
                    <a:pt x="27687" y="389040"/>
                  </a:lnTo>
                  <a:lnTo>
                    <a:pt x="41919" y="394623"/>
                  </a:lnTo>
                  <a:lnTo>
                    <a:pt x="76926" y="398208"/>
                  </a:lnTo>
                  <a:lnTo>
                    <a:pt x="110021" y="393772"/>
                  </a:lnTo>
                  <a:lnTo>
                    <a:pt x="152364" y="36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824"/>
            <p:cNvSpPr/>
            <p:nvPr>
              <p:custDataLst>
                <p:tags r:id="rId18"/>
              </p:custDataLst>
            </p:nvPr>
          </p:nvSpPr>
          <p:spPr>
            <a:xfrm>
              <a:off x="2685976" y="685800"/>
              <a:ext cx="76275" cy="19051"/>
            </a:xfrm>
            <a:custGeom>
              <a:avLst/>
              <a:gdLst/>
              <a:ahLst/>
              <a:cxnLst/>
              <a:rect l="0" t="0" r="0" b="0"/>
              <a:pathLst>
                <a:path w="76275" h="19051">
                  <a:moveTo>
                    <a:pt x="57224" y="19050"/>
                  </a:moveTo>
                  <a:lnTo>
                    <a:pt x="57224" y="19050"/>
                  </a:lnTo>
                  <a:lnTo>
                    <a:pt x="23693" y="10408"/>
                  </a:lnTo>
                  <a:lnTo>
                    <a:pt x="0" y="9603"/>
                  </a:lnTo>
                  <a:lnTo>
                    <a:pt x="22628" y="8473"/>
                  </a:lnTo>
                  <a:lnTo>
                    <a:pt x="37331" y="2981"/>
                  </a:lnTo>
                  <a:lnTo>
                    <a:pt x="762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825"/>
            <p:cNvSpPr/>
            <p:nvPr>
              <p:custDataLst>
                <p:tags r:id="rId19"/>
              </p:custDataLst>
            </p:nvPr>
          </p:nvSpPr>
          <p:spPr>
            <a:xfrm>
              <a:off x="2824320" y="647700"/>
              <a:ext cx="128431" cy="104776"/>
            </a:xfrm>
            <a:custGeom>
              <a:avLst/>
              <a:gdLst/>
              <a:ahLst/>
              <a:cxnLst/>
              <a:rect l="0" t="0" r="0" b="0"/>
              <a:pathLst>
                <a:path w="128431" h="104776">
                  <a:moveTo>
                    <a:pt x="14130" y="0"/>
                  </a:moveTo>
                  <a:lnTo>
                    <a:pt x="14130" y="0"/>
                  </a:lnTo>
                  <a:lnTo>
                    <a:pt x="9074" y="0"/>
                  </a:lnTo>
                  <a:lnTo>
                    <a:pt x="3769" y="5644"/>
                  </a:lnTo>
                  <a:lnTo>
                    <a:pt x="872" y="10113"/>
                  </a:lnTo>
                  <a:lnTo>
                    <a:pt x="0" y="14150"/>
                  </a:lnTo>
                  <a:lnTo>
                    <a:pt x="477" y="17900"/>
                  </a:lnTo>
                  <a:lnTo>
                    <a:pt x="1853" y="21459"/>
                  </a:lnTo>
                  <a:lnTo>
                    <a:pt x="9026" y="28234"/>
                  </a:lnTo>
                  <a:lnTo>
                    <a:pt x="50090" y="62604"/>
                  </a:lnTo>
                  <a:lnTo>
                    <a:pt x="93957" y="89017"/>
                  </a:lnTo>
                  <a:lnTo>
                    <a:pt x="12843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826"/>
            <p:cNvSpPr/>
            <p:nvPr>
              <p:custDataLst>
                <p:tags r:id="rId20"/>
              </p:custDataLst>
            </p:nvPr>
          </p:nvSpPr>
          <p:spPr>
            <a:xfrm>
              <a:off x="2886075" y="680743"/>
              <a:ext cx="76201" cy="109833"/>
            </a:xfrm>
            <a:custGeom>
              <a:avLst/>
              <a:gdLst/>
              <a:ahLst/>
              <a:cxnLst/>
              <a:rect l="0" t="0" r="0" b="0"/>
              <a:pathLst>
                <a:path w="76201" h="109833">
                  <a:moveTo>
                    <a:pt x="76200" y="5057"/>
                  </a:moveTo>
                  <a:lnTo>
                    <a:pt x="76200" y="5057"/>
                  </a:lnTo>
                  <a:lnTo>
                    <a:pt x="66087" y="0"/>
                  </a:lnTo>
                  <a:lnTo>
                    <a:pt x="55478" y="340"/>
                  </a:lnTo>
                  <a:lnTo>
                    <a:pt x="43707" y="5077"/>
                  </a:lnTo>
                  <a:lnTo>
                    <a:pt x="26238" y="19644"/>
                  </a:lnTo>
                  <a:lnTo>
                    <a:pt x="13889" y="38425"/>
                  </a:lnTo>
                  <a:lnTo>
                    <a:pt x="4586" y="63627"/>
                  </a:lnTo>
                  <a:lnTo>
                    <a:pt x="0" y="10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827"/>
            <p:cNvSpPr/>
            <p:nvPr>
              <p:custDataLst>
                <p:tags r:id="rId21"/>
              </p:custDataLst>
            </p:nvPr>
          </p:nvSpPr>
          <p:spPr>
            <a:xfrm>
              <a:off x="3009900" y="608526"/>
              <a:ext cx="122174" cy="374808"/>
            </a:xfrm>
            <a:custGeom>
              <a:avLst/>
              <a:gdLst/>
              <a:ahLst/>
              <a:cxnLst/>
              <a:rect l="0" t="0" r="0" b="0"/>
              <a:pathLst>
                <a:path w="122174" h="374808">
                  <a:moveTo>
                    <a:pt x="28575" y="105849"/>
                  </a:moveTo>
                  <a:lnTo>
                    <a:pt x="28575" y="105849"/>
                  </a:lnTo>
                  <a:lnTo>
                    <a:pt x="33631" y="110905"/>
                  </a:lnTo>
                  <a:lnTo>
                    <a:pt x="33292" y="124677"/>
                  </a:lnTo>
                  <a:lnTo>
                    <a:pt x="29507" y="162955"/>
                  </a:lnTo>
                  <a:lnTo>
                    <a:pt x="28851" y="201674"/>
                  </a:lnTo>
                  <a:lnTo>
                    <a:pt x="28657" y="246660"/>
                  </a:lnTo>
                  <a:lnTo>
                    <a:pt x="28591" y="289631"/>
                  </a:lnTo>
                  <a:lnTo>
                    <a:pt x="28580" y="329754"/>
                  </a:lnTo>
                  <a:lnTo>
                    <a:pt x="28576" y="374807"/>
                  </a:lnTo>
                  <a:lnTo>
                    <a:pt x="28575" y="328432"/>
                  </a:lnTo>
                  <a:lnTo>
                    <a:pt x="28575" y="284695"/>
                  </a:lnTo>
                  <a:lnTo>
                    <a:pt x="28575" y="245271"/>
                  </a:lnTo>
                  <a:lnTo>
                    <a:pt x="28575" y="202898"/>
                  </a:lnTo>
                  <a:lnTo>
                    <a:pt x="28575" y="163532"/>
                  </a:lnTo>
                  <a:lnTo>
                    <a:pt x="31397" y="125057"/>
                  </a:lnTo>
                  <a:lnTo>
                    <a:pt x="36114" y="81201"/>
                  </a:lnTo>
                  <a:lnTo>
                    <a:pt x="39334" y="49386"/>
                  </a:lnTo>
                  <a:lnTo>
                    <a:pt x="47821" y="24663"/>
                  </a:lnTo>
                  <a:lnTo>
                    <a:pt x="58648" y="8736"/>
                  </a:lnTo>
                  <a:lnTo>
                    <a:pt x="64499" y="3007"/>
                  </a:lnTo>
                  <a:lnTo>
                    <a:pt x="70516" y="246"/>
                  </a:lnTo>
                  <a:lnTo>
                    <a:pt x="82846" y="0"/>
                  </a:lnTo>
                  <a:lnTo>
                    <a:pt x="95382" y="9063"/>
                  </a:lnTo>
                  <a:lnTo>
                    <a:pt x="105892" y="22616"/>
                  </a:lnTo>
                  <a:lnTo>
                    <a:pt x="118249" y="65072"/>
                  </a:lnTo>
                  <a:lnTo>
                    <a:pt x="122173" y="95531"/>
                  </a:lnTo>
                  <a:lnTo>
                    <a:pt x="117446" y="115022"/>
                  </a:lnTo>
                  <a:lnTo>
                    <a:pt x="102885" y="141022"/>
                  </a:lnTo>
                  <a:lnTo>
                    <a:pt x="73945" y="173827"/>
                  </a:lnTo>
                  <a:lnTo>
                    <a:pt x="0" y="191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596"/>
          <p:cNvGrpSpPr/>
          <p:nvPr/>
        </p:nvGrpSpPr>
        <p:grpSpPr>
          <a:xfrm>
            <a:off x="1771650" y="501874"/>
            <a:ext cx="666751" cy="412527"/>
            <a:chOff x="1771650" y="501874"/>
            <a:chExt cx="666751" cy="412527"/>
          </a:xfrm>
        </p:grpSpPr>
        <p:sp>
          <p:nvSpPr>
            <p:cNvPr id="438" name="SMARTInkShape-2828"/>
            <p:cNvSpPr/>
            <p:nvPr>
              <p:custDataLst>
                <p:tags r:id="rId14"/>
              </p:custDataLst>
            </p:nvPr>
          </p:nvSpPr>
          <p:spPr>
            <a:xfrm>
              <a:off x="1782499" y="525199"/>
              <a:ext cx="255852" cy="332052"/>
            </a:xfrm>
            <a:custGeom>
              <a:avLst/>
              <a:gdLst/>
              <a:ahLst/>
              <a:cxnLst/>
              <a:rect l="0" t="0" r="0" b="0"/>
              <a:pathLst>
                <a:path w="255852" h="3320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13088" y="6542"/>
                  </a:lnTo>
                  <a:lnTo>
                    <a:pt x="54591" y="45240"/>
                  </a:lnTo>
                  <a:lnTo>
                    <a:pt x="93959" y="92062"/>
                  </a:lnTo>
                  <a:lnTo>
                    <a:pt x="121880" y="131658"/>
                  </a:lnTo>
                  <a:lnTo>
                    <a:pt x="154169" y="173056"/>
                  </a:lnTo>
                  <a:lnTo>
                    <a:pt x="176813" y="208805"/>
                  </a:lnTo>
                  <a:lnTo>
                    <a:pt x="191157" y="234150"/>
                  </a:lnTo>
                  <a:lnTo>
                    <a:pt x="205991" y="257888"/>
                  </a:lnTo>
                  <a:lnTo>
                    <a:pt x="229902" y="298102"/>
                  </a:lnTo>
                  <a:lnTo>
                    <a:pt x="255851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829"/>
            <p:cNvSpPr/>
            <p:nvPr>
              <p:custDataLst>
                <p:tags r:id="rId15"/>
              </p:custDataLst>
            </p:nvPr>
          </p:nvSpPr>
          <p:spPr>
            <a:xfrm>
              <a:off x="1771650" y="501874"/>
              <a:ext cx="247651" cy="412527"/>
            </a:xfrm>
            <a:custGeom>
              <a:avLst/>
              <a:gdLst/>
              <a:ahLst/>
              <a:cxnLst/>
              <a:rect l="0" t="0" r="0" b="0"/>
              <a:pathLst>
                <a:path w="247651" h="412527">
                  <a:moveTo>
                    <a:pt x="247650" y="31526"/>
                  </a:moveTo>
                  <a:lnTo>
                    <a:pt x="247650" y="31526"/>
                  </a:lnTo>
                  <a:lnTo>
                    <a:pt x="247650" y="1866"/>
                  </a:lnTo>
                  <a:lnTo>
                    <a:pt x="246592" y="111"/>
                  </a:lnTo>
                  <a:lnTo>
                    <a:pt x="244828" y="0"/>
                  </a:lnTo>
                  <a:lnTo>
                    <a:pt x="242594" y="983"/>
                  </a:lnTo>
                  <a:lnTo>
                    <a:pt x="217991" y="44137"/>
                  </a:lnTo>
                  <a:lnTo>
                    <a:pt x="193461" y="87404"/>
                  </a:lnTo>
                  <a:lnTo>
                    <a:pt x="173720" y="133071"/>
                  </a:lnTo>
                  <a:lnTo>
                    <a:pt x="144264" y="176585"/>
                  </a:lnTo>
                  <a:lnTo>
                    <a:pt x="117749" y="220576"/>
                  </a:lnTo>
                  <a:lnTo>
                    <a:pt x="92129" y="266386"/>
                  </a:lnTo>
                  <a:lnTo>
                    <a:pt x="66686" y="307106"/>
                  </a:lnTo>
                  <a:lnTo>
                    <a:pt x="41472" y="354233"/>
                  </a:lnTo>
                  <a:lnTo>
                    <a:pt x="8205" y="400701"/>
                  </a:lnTo>
                  <a:lnTo>
                    <a:pt x="0" y="41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830"/>
            <p:cNvSpPr/>
            <p:nvPr>
              <p:custDataLst>
                <p:tags r:id="rId16"/>
              </p:custDataLst>
            </p:nvPr>
          </p:nvSpPr>
          <p:spPr>
            <a:xfrm>
              <a:off x="2200401" y="666750"/>
              <a:ext cx="238000" cy="122700"/>
            </a:xfrm>
            <a:custGeom>
              <a:avLst/>
              <a:gdLst/>
              <a:ahLst/>
              <a:cxnLst/>
              <a:rect l="0" t="0" r="0" b="0"/>
              <a:pathLst>
                <a:path w="238000" h="122700">
                  <a:moveTo>
                    <a:pt x="18924" y="66675"/>
                  </a:moveTo>
                  <a:lnTo>
                    <a:pt x="18924" y="66675"/>
                  </a:lnTo>
                  <a:lnTo>
                    <a:pt x="13868" y="66675"/>
                  </a:lnTo>
                  <a:lnTo>
                    <a:pt x="12378" y="67733"/>
                  </a:lnTo>
                  <a:lnTo>
                    <a:pt x="11385" y="69497"/>
                  </a:lnTo>
                  <a:lnTo>
                    <a:pt x="10723" y="71731"/>
                  </a:lnTo>
                  <a:lnTo>
                    <a:pt x="9223" y="73221"/>
                  </a:lnTo>
                  <a:lnTo>
                    <a:pt x="4735" y="74876"/>
                  </a:lnTo>
                  <a:lnTo>
                    <a:pt x="3115" y="76376"/>
                  </a:lnTo>
                  <a:lnTo>
                    <a:pt x="834" y="81426"/>
                  </a:lnTo>
                  <a:lnTo>
                    <a:pt x="514" y="80743"/>
                  </a:lnTo>
                  <a:lnTo>
                    <a:pt x="0" y="66984"/>
                  </a:lnTo>
                  <a:lnTo>
                    <a:pt x="2752" y="58699"/>
                  </a:lnTo>
                  <a:lnTo>
                    <a:pt x="23807" y="15459"/>
                  </a:lnTo>
                  <a:lnTo>
                    <a:pt x="28529" y="10306"/>
                  </a:lnTo>
                  <a:lnTo>
                    <a:pt x="32736" y="7929"/>
                  </a:lnTo>
                  <a:lnTo>
                    <a:pt x="36599" y="7403"/>
                  </a:lnTo>
                  <a:lnTo>
                    <a:pt x="40232" y="8110"/>
                  </a:lnTo>
                  <a:lnTo>
                    <a:pt x="60515" y="24275"/>
                  </a:lnTo>
                  <a:lnTo>
                    <a:pt x="93022" y="71602"/>
                  </a:lnTo>
                  <a:lnTo>
                    <a:pt x="128210" y="118125"/>
                  </a:lnTo>
                  <a:lnTo>
                    <a:pt x="129881" y="120025"/>
                  </a:lnTo>
                  <a:lnTo>
                    <a:pt x="137383" y="122136"/>
                  </a:lnTo>
                  <a:lnTo>
                    <a:pt x="142347" y="122699"/>
                  </a:lnTo>
                  <a:lnTo>
                    <a:pt x="164502" y="113378"/>
                  </a:lnTo>
                  <a:lnTo>
                    <a:pt x="176406" y="100132"/>
                  </a:lnTo>
                  <a:lnTo>
                    <a:pt x="211765" y="52862"/>
                  </a:lnTo>
                  <a:lnTo>
                    <a:pt x="235953" y="6203"/>
                  </a:lnTo>
                  <a:lnTo>
                    <a:pt x="237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2" name="SMARTInkShape-2831"/>
          <p:cNvSpPr/>
          <p:nvPr>
            <p:custDataLst>
              <p:tags r:id="rId7"/>
            </p:custDataLst>
          </p:nvPr>
        </p:nvSpPr>
        <p:spPr>
          <a:xfrm>
            <a:off x="781253" y="392750"/>
            <a:ext cx="75998" cy="454976"/>
          </a:xfrm>
          <a:custGeom>
            <a:avLst/>
            <a:gdLst/>
            <a:ahLst/>
            <a:cxnLst/>
            <a:rect l="0" t="0" r="0" b="0"/>
            <a:pathLst>
              <a:path w="75998" h="454976">
                <a:moveTo>
                  <a:pt x="75997" y="35875"/>
                </a:moveTo>
                <a:lnTo>
                  <a:pt x="75997" y="35875"/>
                </a:lnTo>
                <a:lnTo>
                  <a:pt x="75997" y="30818"/>
                </a:lnTo>
                <a:lnTo>
                  <a:pt x="70940" y="17561"/>
                </a:lnTo>
                <a:lnTo>
                  <a:pt x="62740" y="5284"/>
                </a:lnTo>
                <a:lnTo>
                  <a:pt x="53877" y="1112"/>
                </a:lnTo>
                <a:lnTo>
                  <a:pt x="48550" y="0"/>
                </a:lnTo>
                <a:lnTo>
                  <a:pt x="43941" y="317"/>
                </a:lnTo>
                <a:lnTo>
                  <a:pt x="35997" y="3491"/>
                </a:lnTo>
                <a:lnTo>
                  <a:pt x="20518" y="16284"/>
                </a:lnTo>
                <a:lnTo>
                  <a:pt x="7583" y="38537"/>
                </a:lnTo>
                <a:lnTo>
                  <a:pt x="2104" y="75352"/>
                </a:lnTo>
                <a:lnTo>
                  <a:pt x="481" y="119774"/>
                </a:lnTo>
                <a:lnTo>
                  <a:pt x="0" y="156336"/>
                </a:lnTo>
                <a:lnTo>
                  <a:pt x="4913" y="202448"/>
                </a:lnTo>
                <a:lnTo>
                  <a:pt x="7363" y="237966"/>
                </a:lnTo>
                <a:lnTo>
                  <a:pt x="11564" y="285195"/>
                </a:lnTo>
                <a:lnTo>
                  <a:pt x="16689" y="324942"/>
                </a:lnTo>
                <a:lnTo>
                  <a:pt x="21030" y="364588"/>
                </a:lnTo>
                <a:lnTo>
                  <a:pt x="24050" y="386228"/>
                </a:lnTo>
                <a:lnTo>
                  <a:pt x="18847" y="454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9" name="SMARTInkShape-Group598"/>
          <p:cNvGrpSpPr/>
          <p:nvPr/>
        </p:nvGrpSpPr>
        <p:grpSpPr>
          <a:xfrm>
            <a:off x="276259" y="381000"/>
            <a:ext cx="712804" cy="514351"/>
            <a:chOff x="276259" y="381000"/>
            <a:chExt cx="712804" cy="514351"/>
          </a:xfrm>
        </p:grpSpPr>
        <p:sp>
          <p:nvSpPr>
            <p:cNvPr id="443" name="SMARTInkShape-2832"/>
            <p:cNvSpPr/>
            <p:nvPr>
              <p:custDataLst>
                <p:tags r:id="rId8"/>
              </p:custDataLst>
            </p:nvPr>
          </p:nvSpPr>
          <p:spPr>
            <a:xfrm>
              <a:off x="352425" y="7239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40098" y="28575"/>
                  </a:lnTo>
                  <a:lnTo>
                    <a:pt x="76595" y="25753"/>
                  </a:lnTo>
                  <a:lnTo>
                    <a:pt x="99209" y="2037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833"/>
            <p:cNvSpPr/>
            <p:nvPr>
              <p:custDataLst>
                <p:tags r:id="rId9"/>
              </p:custDataLst>
            </p:nvPr>
          </p:nvSpPr>
          <p:spPr>
            <a:xfrm>
              <a:off x="306161" y="404349"/>
              <a:ext cx="46265" cy="332865"/>
            </a:xfrm>
            <a:custGeom>
              <a:avLst/>
              <a:gdLst/>
              <a:ahLst/>
              <a:cxnLst/>
              <a:rect l="0" t="0" r="0" b="0"/>
              <a:pathLst>
                <a:path w="46265" h="332865">
                  <a:moveTo>
                    <a:pt x="36739" y="14751"/>
                  </a:moveTo>
                  <a:lnTo>
                    <a:pt x="36739" y="14751"/>
                  </a:lnTo>
                  <a:lnTo>
                    <a:pt x="28538" y="6550"/>
                  </a:lnTo>
                  <a:lnTo>
                    <a:pt x="27476" y="0"/>
                  </a:lnTo>
                  <a:lnTo>
                    <a:pt x="27221" y="46205"/>
                  </a:lnTo>
                  <a:lnTo>
                    <a:pt x="27215" y="89325"/>
                  </a:lnTo>
                  <a:lnTo>
                    <a:pt x="24392" y="119044"/>
                  </a:lnTo>
                  <a:lnTo>
                    <a:pt x="19675" y="153603"/>
                  </a:lnTo>
                  <a:lnTo>
                    <a:pt x="15455" y="197356"/>
                  </a:lnTo>
                  <a:lnTo>
                    <a:pt x="10324" y="241012"/>
                  </a:lnTo>
                  <a:lnTo>
                    <a:pt x="8591" y="283576"/>
                  </a:lnTo>
                  <a:lnTo>
                    <a:pt x="0" y="320474"/>
                  </a:lnTo>
                  <a:lnTo>
                    <a:pt x="605" y="324399"/>
                  </a:lnTo>
                  <a:lnTo>
                    <a:pt x="4099" y="331584"/>
                  </a:lnTo>
                  <a:lnTo>
                    <a:pt x="6512" y="332864"/>
                  </a:lnTo>
                  <a:lnTo>
                    <a:pt x="9180" y="332660"/>
                  </a:lnTo>
                  <a:lnTo>
                    <a:pt x="14965" y="330669"/>
                  </a:lnTo>
                  <a:lnTo>
                    <a:pt x="24173" y="328490"/>
                  </a:lnTo>
                  <a:lnTo>
                    <a:pt x="46264" y="31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834"/>
            <p:cNvSpPr/>
            <p:nvPr>
              <p:custDataLst>
                <p:tags r:id="rId10"/>
              </p:custDataLst>
            </p:nvPr>
          </p:nvSpPr>
          <p:spPr>
            <a:xfrm>
              <a:off x="276259" y="676275"/>
              <a:ext cx="219042" cy="28576"/>
            </a:xfrm>
            <a:custGeom>
              <a:avLst/>
              <a:gdLst/>
              <a:ahLst/>
              <a:cxnLst/>
              <a:rect l="0" t="0" r="0" b="0"/>
              <a:pathLst>
                <a:path w="219042" h="28576">
                  <a:moveTo>
                    <a:pt x="9491" y="28575"/>
                  </a:moveTo>
                  <a:lnTo>
                    <a:pt x="9491" y="28575"/>
                  </a:lnTo>
                  <a:lnTo>
                    <a:pt x="4435" y="28575"/>
                  </a:lnTo>
                  <a:lnTo>
                    <a:pt x="2945" y="27517"/>
                  </a:lnTo>
                  <a:lnTo>
                    <a:pt x="1952" y="25753"/>
                  </a:lnTo>
                  <a:lnTo>
                    <a:pt x="0" y="19166"/>
                  </a:lnTo>
                  <a:lnTo>
                    <a:pt x="8170" y="27261"/>
                  </a:lnTo>
                  <a:lnTo>
                    <a:pt x="50762" y="20863"/>
                  </a:lnTo>
                  <a:lnTo>
                    <a:pt x="86631" y="16765"/>
                  </a:lnTo>
                  <a:lnTo>
                    <a:pt x="124069" y="11670"/>
                  </a:lnTo>
                  <a:lnTo>
                    <a:pt x="167690" y="9807"/>
                  </a:lnTo>
                  <a:lnTo>
                    <a:pt x="196300" y="8550"/>
                  </a:lnTo>
                  <a:lnTo>
                    <a:pt x="219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835"/>
            <p:cNvSpPr/>
            <p:nvPr>
              <p:custDataLst>
                <p:tags r:id="rId11"/>
              </p:custDataLst>
            </p:nvPr>
          </p:nvSpPr>
          <p:spPr>
            <a:xfrm>
              <a:off x="391849" y="575537"/>
              <a:ext cx="46302" cy="300764"/>
            </a:xfrm>
            <a:custGeom>
              <a:avLst/>
              <a:gdLst/>
              <a:ahLst/>
              <a:cxnLst/>
              <a:rect l="0" t="0" r="0" b="0"/>
              <a:pathLst>
                <a:path w="46302" h="300764">
                  <a:moveTo>
                    <a:pt x="8201" y="5488"/>
                  </a:moveTo>
                  <a:lnTo>
                    <a:pt x="8201" y="5488"/>
                  </a:lnTo>
                  <a:lnTo>
                    <a:pt x="3145" y="5488"/>
                  </a:lnTo>
                  <a:lnTo>
                    <a:pt x="1655" y="4430"/>
                  </a:lnTo>
                  <a:lnTo>
                    <a:pt x="662" y="2666"/>
                  </a:lnTo>
                  <a:lnTo>
                    <a:pt x="0" y="431"/>
                  </a:lnTo>
                  <a:lnTo>
                    <a:pt x="617" y="0"/>
                  </a:lnTo>
                  <a:lnTo>
                    <a:pt x="4125" y="2343"/>
                  </a:lnTo>
                  <a:lnTo>
                    <a:pt x="6389" y="9735"/>
                  </a:lnTo>
                  <a:lnTo>
                    <a:pt x="9021" y="54064"/>
                  </a:lnTo>
                  <a:lnTo>
                    <a:pt x="14676" y="95493"/>
                  </a:lnTo>
                  <a:lnTo>
                    <a:pt x="19946" y="142310"/>
                  </a:lnTo>
                  <a:lnTo>
                    <a:pt x="25087" y="174086"/>
                  </a:lnTo>
                  <a:lnTo>
                    <a:pt x="29432" y="208548"/>
                  </a:lnTo>
                  <a:lnTo>
                    <a:pt x="35325" y="249269"/>
                  </a:lnTo>
                  <a:lnTo>
                    <a:pt x="46301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836"/>
            <p:cNvSpPr/>
            <p:nvPr>
              <p:custDataLst>
                <p:tags r:id="rId12"/>
              </p:custDataLst>
            </p:nvPr>
          </p:nvSpPr>
          <p:spPr>
            <a:xfrm>
              <a:off x="680312" y="628650"/>
              <a:ext cx="176939" cy="85726"/>
            </a:xfrm>
            <a:custGeom>
              <a:avLst/>
              <a:gdLst/>
              <a:ahLst/>
              <a:cxnLst/>
              <a:rect l="0" t="0" r="0" b="0"/>
              <a:pathLst>
                <a:path w="176939" h="85726">
                  <a:moveTo>
                    <a:pt x="5488" y="85725"/>
                  </a:moveTo>
                  <a:lnTo>
                    <a:pt x="5488" y="85725"/>
                  </a:lnTo>
                  <a:lnTo>
                    <a:pt x="5488" y="80669"/>
                  </a:lnTo>
                  <a:lnTo>
                    <a:pt x="2666" y="75364"/>
                  </a:lnTo>
                  <a:lnTo>
                    <a:pt x="431" y="72468"/>
                  </a:lnTo>
                  <a:lnTo>
                    <a:pt x="0" y="69478"/>
                  </a:lnTo>
                  <a:lnTo>
                    <a:pt x="2343" y="63335"/>
                  </a:lnTo>
                  <a:lnTo>
                    <a:pt x="19726" y="53926"/>
                  </a:lnTo>
                  <a:lnTo>
                    <a:pt x="60436" y="38094"/>
                  </a:lnTo>
                  <a:lnTo>
                    <a:pt x="97716" y="25399"/>
                  </a:lnTo>
                  <a:lnTo>
                    <a:pt x="143729" y="12700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837"/>
            <p:cNvSpPr/>
            <p:nvPr>
              <p:custDataLst>
                <p:tags r:id="rId13"/>
              </p:custDataLst>
            </p:nvPr>
          </p:nvSpPr>
          <p:spPr>
            <a:xfrm>
              <a:off x="866775" y="381000"/>
              <a:ext cx="122288" cy="514351"/>
            </a:xfrm>
            <a:custGeom>
              <a:avLst/>
              <a:gdLst/>
              <a:ahLst/>
              <a:cxnLst/>
              <a:rect l="0" t="0" r="0" b="0"/>
              <a:pathLst>
                <a:path w="122288" h="514351">
                  <a:moveTo>
                    <a:pt x="38100" y="0"/>
                  </a:moveTo>
                  <a:lnTo>
                    <a:pt x="38100" y="0"/>
                  </a:lnTo>
                  <a:lnTo>
                    <a:pt x="53309" y="17325"/>
                  </a:lnTo>
                  <a:lnTo>
                    <a:pt x="76696" y="62140"/>
                  </a:lnTo>
                  <a:lnTo>
                    <a:pt x="95397" y="103431"/>
                  </a:lnTo>
                  <a:lnTo>
                    <a:pt x="115623" y="150253"/>
                  </a:lnTo>
                  <a:lnTo>
                    <a:pt x="122205" y="197680"/>
                  </a:lnTo>
                  <a:lnTo>
                    <a:pt x="122287" y="235196"/>
                  </a:lnTo>
                  <a:lnTo>
                    <a:pt x="116078" y="273123"/>
                  </a:lnTo>
                  <a:lnTo>
                    <a:pt x="107536" y="311172"/>
                  </a:lnTo>
                  <a:lnTo>
                    <a:pt x="97244" y="350315"/>
                  </a:lnTo>
                  <a:lnTo>
                    <a:pt x="81259" y="393898"/>
                  </a:lnTo>
                  <a:lnTo>
                    <a:pt x="62059" y="433035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568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19</cp:revision>
  <dcterms:created xsi:type="dcterms:W3CDTF">2018-08-29T15:08:35Z</dcterms:created>
  <dcterms:modified xsi:type="dcterms:W3CDTF">2018-10-06T02:32:08Z</dcterms:modified>
</cp:coreProperties>
</file>